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4"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6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50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5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5620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7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1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38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2297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19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5/13/2023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39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5/13/2023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29283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4"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3" descr="Colored pencils inside a pencil holder which is on top of a wood table">
            <a:extLst>
              <a:ext uri="{FF2B5EF4-FFF2-40B4-BE49-F238E27FC236}">
                <a16:creationId xmlns:a16="http://schemas.microsoft.com/office/drawing/2014/main" id="{6F67ADBD-1159-A839-C118-CE88D160AFF5}"/>
              </a:ext>
            </a:extLst>
          </p:cNvPr>
          <p:cNvPicPr>
            <a:picLocks noChangeAspect="1"/>
          </p:cNvPicPr>
          <p:nvPr/>
        </p:nvPicPr>
        <p:blipFill rotWithShape="1">
          <a:blip r:embed="rId2">
            <a:alphaModFix amt="60000"/>
          </a:blip>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F6DF5CAC-8D4E-D989-434C-B9E750B7EDE9}"/>
              </a:ext>
            </a:extLst>
          </p:cNvPr>
          <p:cNvSpPr>
            <a:spLocks noGrp="1"/>
          </p:cNvSpPr>
          <p:nvPr>
            <p:ph type="ctrTitle"/>
          </p:nvPr>
        </p:nvSpPr>
        <p:spPr>
          <a:xfrm>
            <a:off x="521208" y="908791"/>
            <a:ext cx="6108192" cy="5099101"/>
          </a:xfrm>
        </p:spPr>
        <p:txBody>
          <a:bodyPr anchor="b">
            <a:normAutofit/>
          </a:bodyPr>
          <a:lstStyle/>
          <a:p>
            <a:r>
              <a:rPr lang="en-IN" sz="4000" dirty="0">
                <a:solidFill>
                  <a:srgbClr val="FFFFFF"/>
                </a:solidFill>
              </a:rPr>
              <a:t>Angular Project -</a:t>
            </a:r>
            <a:r>
              <a:rPr lang="en-IN" sz="4000" dirty="0" err="1">
                <a:solidFill>
                  <a:srgbClr val="FFFFFF"/>
                </a:solidFill>
              </a:rPr>
              <a:t>FitPro</a:t>
            </a:r>
            <a:endParaRPr lang="en-IN" sz="4000" dirty="0">
              <a:solidFill>
                <a:srgbClr val="FFFFFF"/>
              </a:solidFill>
            </a:endParaRPr>
          </a:p>
        </p:txBody>
      </p:sp>
      <p:sp>
        <p:nvSpPr>
          <p:cNvPr id="3" name="Subtitle 2">
            <a:extLst>
              <a:ext uri="{FF2B5EF4-FFF2-40B4-BE49-F238E27FC236}">
                <a16:creationId xmlns:a16="http://schemas.microsoft.com/office/drawing/2014/main" id="{B393CE7C-8D4C-CD38-270A-193ABA05E689}"/>
              </a:ext>
            </a:extLst>
          </p:cNvPr>
          <p:cNvSpPr>
            <a:spLocks noGrp="1"/>
          </p:cNvSpPr>
          <p:nvPr>
            <p:ph type="subTitle" idx="1"/>
          </p:nvPr>
        </p:nvSpPr>
        <p:spPr>
          <a:xfrm>
            <a:off x="9261099" y="917843"/>
            <a:ext cx="2359397" cy="5020747"/>
          </a:xfrm>
        </p:spPr>
        <p:txBody>
          <a:bodyPr anchor="t">
            <a:normAutofit/>
          </a:bodyPr>
          <a:lstStyle/>
          <a:p>
            <a:endParaRPr lang="en-IN">
              <a:solidFill>
                <a:srgbClr val="FFFFFF"/>
              </a:solidFill>
            </a:endParaRPr>
          </a:p>
        </p:txBody>
      </p:sp>
      <p:cxnSp>
        <p:nvCxnSpPr>
          <p:cNvPr id="116"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8"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66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D1770-AA8D-21F1-E707-721FC34F5E94}"/>
              </a:ext>
            </a:extLst>
          </p:cNvPr>
          <p:cNvSpPr>
            <a:spLocks noGrp="1"/>
          </p:cNvSpPr>
          <p:nvPr>
            <p:ph type="title"/>
          </p:nvPr>
        </p:nvSpPr>
        <p:spPr>
          <a:xfrm>
            <a:off x="521209" y="786384"/>
            <a:ext cx="3390158" cy="5105761"/>
          </a:xfrm>
        </p:spPr>
        <p:txBody>
          <a:bodyPr anchor="t">
            <a:normAutofit/>
          </a:bodyPr>
          <a:lstStyle/>
          <a:p>
            <a:r>
              <a:rPr lang="en-IN" sz="2800" dirty="0"/>
              <a:t>Post component</a:t>
            </a:r>
            <a:br>
              <a:rPr lang="en-IN" sz="2800" dirty="0"/>
            </a:br>
            <a:br>
              <a:rPr lang="en-IN" sz="2800" dirty="0"/>
            </a:br>
            <a:r>
              <a:rPr lang="en-IN" sz="2800" dirty="0"/>
              <a:t>.</a:t>
            </a:r>
            <a:r>
              <a:rPr lang="en-IN" sz="2000" dirty="0"/>
              <a:t>it displays the questions posted by user in forum </a:t>
            </a:r>
            <a:br>
              <a:rPr lang="en-IN" sz="2000" dirty="0"/>
            </a:br>
            <a:r>
              <a:rPr lang="en-IN" sz="2000" dirty="0"/>
              <a:t>.HTTP get method</a:t>
            </a:r>
            <a:br>
              <a:rPr lang="en-IN" sz="2000" dirty="0"/>
            </a:br>
            <a:r>
              <a:rPr lang="en-IN" sz="2000" dirty="0"/>
              <a:t>.HTTP post method</a:t>
            </a:r>
            <a:br>
              <a:rPr lang="en-IN" sz="2000" dirty="0"/>
            </a:br>
            <a:r>
              <a:rPr lang="en-IN" sz="2800" dirty="0"/>
              <a:t>post response component</a:t>
            </a:r>
            <a:br>
              <a:rPr lang="en-IN" sz="2000" dirty="0"/>
            </a:br>
            <a:br>
              <a:rPr lang="en-IN" sz="2000" dirty="0"/>
            </a:br>
            <a:r>
              <a:rPr lang="en-IN" sz="2000" dirty="0"/>
              <a:t>.HTTP get method </a:t>
            </a:r>
            <a:br>
              <a:rPr lang="en-IN" sz="2000" dirty="0"/>
            </a:br>
            <a:r>
              <a:rPr lang="en-IN" sz="2000" dirty="0"/>
              <a:t>HTTP post method</a:t>
            </a:r>
            <a:br>
              <a:rPr lang="en-IN" sz="2000" dirty="0"/>
            </a:br>
            <a:endParaRPr lang="en-IN" sz="2800"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AE0C33C2-2314-9CDD-DC32-2EDCD87DF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4880" y="786384"/>
            <a:ext cx="4382302" cy="2465045"/>
          </a:xfrm>
        </p:spPr>
      </p:pic>
      <p:pic>
        <p:nvPicPr>
          <p:cNvPr id="7" name="Picture 6" descr="A screenshot of a computer&#10;&#10;Description automatically generated">
            <a:extLst>
              <a:ext uri="{FF2B5EF4-FFF2-40B4-BE49-F238E27FC236}">
                <a16:creationId xmlns:a16="http://schemas.microsoft.com/office/drawing/2014/main" id="{7EC85574-280E-98BD-8875-8B08512E4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623" y="3645784"/>
            <a:ext cx="4382302" cy="2465045"/>
          </a:xfrm>
          <a:prstGeom prst="rect">
            <a:avLst/>
          </a:prstGeom>
        </p:spPr>
      </p:pic>
    </p:spTree>
    <p:extLst>
      <p:ext uri="{BB962C8B-B14F-4D97-AF65-F5344CB8AC3E}">
        <p14:creationId xmlns:p14="http://schemas.microsoft.com/office/powerpoint/2010/main" val="28331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A86FC-B1AE-F5AA-1C5B-A670BD278E09}"/>
              </a:ext>
            </a:extLst>
          </p:cNvPr>
          <p:cNvSpPr>
            <a:spLocks noGrp="1"/>
          </p:cNvSpPr>
          <p:nvPr>
            <p:ph type="title"/>
          </p:nvPr>
        </p:nvSpPr>
        <p:spPr>
          <a:xfrm>
            <a:off x="521208" y="822960"/>
            <a:ext cx="3898392" cy="5049781"/>
          </a:xfrm>
        </p:spPr>
        <p:txBody>
          <a:bodyPr vert="horz" lIns="91440" tIns="45720" rIns="91440" bIns="45720" rtlCol="0" anchor="t">
            <a:normAutofit fontScale="90000"/>
          </a:bodyPr>
          <a:lstStyle/>
          <a:p>
            <a:r>
              <a:rPr lang="en-US" sz="2800" dirty="0"/>
              <a:t>Answer Suggestion Component</a:t>
            </a:r>
            <a:br>
              <a:rPr lang="en-US" sz="2800" dirty="0"/>
            </a:br>
            <a:br>
              <a:rPr lang="en-US" sz="2800" dirty="0"/>
            </a:br>
            <a:r>
              <a:rPr lang="en-US" sz="2800" dirty="0"/>
              <a:t>.</a:t>
            </a:r>
            <a:r>
              <a:rPr lang="en-US" sz="2200" dirty="0"/>
              <a:t>HTTP get method</a:t>
            </a:r>
            <a:br>
              <a:rPr lang="en-US" sz="2200" dirty="0"/>
            </a:br>
            <a:r>
              <a:rPr lang="en-US" sz="2200" dirty="0"/>
              <a:t>.HTTP post method</a:t>
            </a:r>
            <a:br>
              <a:rPr lang="en-US" sz="2800" dirty="0"/>
            </a:br>
            <a:br>
              <a:rPr lang="en-US" sz="2800" dirty="0"/>
            </a:br>
            <a:r>
              <a:rPr lang="en-US" sz="2800" dirty="0"/>
              <a:t>answer response component</a:t>
            </a:r>
            <a:br>
              <a:rPr lang="en-US" sz="2800" dirty="0"/>
            </a:br>
            <a:r>
              <a:rPr lang="en-US" sz="2800" dirty="0"/>
              <a:t>.</a:t>
            </a:r>
            <a:r>
              <a:rPr lang="en-US" sz="2200" dirty="0"/>
              <a:t>Http get method </a:t>
            </a:r>
            <a:br>
              <a:rPr lang="en-US" sz="2200" dirty="0"/>
            </a:br>
            <a:r>
              <a:rPr lang="en-US" sz="2200" dirty="0"/>
              <a:t>http post method</a:t>
            </a:r>
            <a:br>
              <a:rPr lang="en-US" sz="2800" dirty="0"/>
            </a:br>
            <a:br>
              <a:rPr lang="en-US" sz="2800" dirty="0"/>
            </a:br>
            <a:r>
              <a:rPr lang="en-US" sz="2200" dirty="0"/>
              <a:t>provides answers for the user questions</a:t>
            </a:r>
            <a:br>
              <a:rPr lang="en-US" sz="2800" dirty="0"/>
            </a:br>
            <a:endParaRPr lang="en-US" sz="28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4AD9054B-5B66-3037-1C50-1EBD81A4E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398" y="654518"/>
            <a:ext cx="4180167" cy="2351343"/>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26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8">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68D08-4E43-1C39-0868-FDBDC800FDF9}"/>
              </a:ext>
            </a:extLst>
          </p:cNvPr>
          <p:cNvSpPr>
            <a:spLocks noGrp="1"/>
          </p:cNvSpPr>
          <p:nvPr>
            <p:ph type="title"/>
          </p:nvPr>
        </p:nvSpPr>
        <p:spPr>
          <a:xfrm>
            <a:off x="555870" y="4572001"/>
            <a:ext cx="3695699" cy="1508356"/>
          </a:xfrm>
        </p:spPr>
        <p:txBody>
          <a:bodyPr vert="horz" lIns="91440" tIns="45720" rIns="91440" bIns="45720" rtlCol="0" anchor="ctr">
            <a:normAutofit fontScale="90000"/>
          </a:bodyPr>
          <a:lstStyle/>
          <a:p>
            <a:r>
              <a:rPr lang="en-US" sz="1000"/>
              <a:t>Login page</a:t>
            </a:r>
            <a:br>
              <a:rPr lang="en-US" sz="1000"/>
            </a:br>
            <a:br>
              <a:rPr lang="en-US" sz="1000"/>
            </a:br>
            <a:r>
              <a:rPr lang="en-US" sz="1000"/>
              <a:t>Material module-</a:t>
            </a:r>
            <a:r>
              <a:rPr lang="en-US" sz="1000" err="1"/>
              <a:t>toolbar,toggle,card</a:t>
            </a:r>
            <a:br>
              <a:rPr lang="en-US" sz="1000"/>
            </a:br>
            <a:br>
              <a:rPr lang="en-US" sz="1000"/>
            </a:br>
            <a:r>
              <a:rPr lang="en-US" sz="1000"/>
              <a:t>sign in –template based approach</a:t>
            </a:r>
            <a:br>
              <a:rPr lang="en-US" sz="1000"/>
            </a:br>
            <a:r>
              <a:rPr lang="en-US" sz="1000"/>
              <a:t>sign up-template based approach</a:t>
            </a:r>
            <a:br>
              <a:rPr lang="en-US" sz="1000"/>
            </a:br>
            <a:br>
              <a:rPr lang="en-US" sz="1000"/>
            </a:br>
            <a:r>
              <a:rPr lang="en-US" sz="1000"/>
              <a:t>lazy loading</a:t>
            </a:r>
            <a:br>
              <a:rPr lang="en-US" sz="1000"/>
            </a:br>
            <a:r>
              <a:rPr lang="en-US" sz="1000"/>
              <a:t>validation</a:t>
            </a:r>
            <a:br>
              <a:rPr lang="en-US" sz="1000"/>
            </a:br>
            <a:r>
              <a:rPr lang="en-US" sz="1000"/>
              <a:t>http get method </a:t>
            </a:r>
            <a:br>
              <a:rPr lang="en-US" sz="1000"/>
            </a:br>
            <a:r>
              <a:rPr lang="en-US" sz="1000"/>
              <a:t>http post method</a:t>
            </a:r>
            <a:br>
              <a:rPr lang="en-US" sz="1000"/>
            </a:br>
            <a:endParaRPr lang="en-US" sz="1000"/>
          </a:p>
        </p:txBody>
      </p:sp>
      <p:pic>
        <p:nvPicPr>
          <p:cNvPr id="7" name="Picture 6" descr="A screenshot of a computer&#10;&#10;Description automatically generated">
            <a:extLst>
              <a:ext uri="{FF2B5EF4-FFF2-40B4-BE49-F238E27FC236}">
                <a16:creationId xmlns:a16="http://schemas.microsoft.com/office/drawing/2014/main" id="{46F66D0F-4FFC-7E6C-0F0B-FA734287A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06" y="702354"/>
            <a:ext cx="5357874" cy="3013803"/>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B54BB793-EC0F-A338-580C-4E69CC5EB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258" y="702354"/>
            <a:ext cx="5357874" cy="3013803"/>
          </a:xfrm>
          <a:prstGeom prst="rect">
            <a:avLst/>
          </a:prstGeom>
        </p:spPr>
      </p:pic>
      <p:cxnSp>
        <p:nvCxnSpPr>
          <p:cNvPr id="51" name="Straight Connector 30">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95D480BA-2507-64BA-3676-8B4AEB4B3720}"/>
              </a:ext>
            </a:extLst>
          </p:cNvPr>
          <p:cNvSpPr>
            <a:spLocks noGrp="1"/>
          </p:cNvSpPr>
          <p:nvPr>
            <p:ph idx="1"/>
          </p:nvPr>
        </p:nvSpPr>
        <p:spPr>
          <a:xfrm>
            <a:off x="4728315" y="4572001"/>
            <a:ext cx="6902996" cy="1508361"/>
          </a:xfrm>
        </p:spPr>
        <p:txBody>
          <a:bodyPr anchor="ctr">
            <a:normAutofit/>
          </a:bodyPr>
          <a:lstStyle/>
          <a:p>
            <a:endParaRPr lang="en-US" dirty="0"/>
          </a:p>
        </p:txBody>
      </p:sp>
      <p:cxnSp>
        <p:nvCxnSpPr>
          <p:cNvPr id="52" name="Straight Connector 32">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34">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3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6EA3C-41FC-9C79-248C-291BCBA96B09}"/>
              </a:ext>
            </a:extLst>
          </p:cNvPr>
          <p:cNvSpPr>
            <a:spLocks noGrp="1"/>
          </p:cNvSpPr>
          <p:nvPr>
            <p:ph type="title"/>
          </p:nvPr>
        </p:nvSpPr>
        <p:spPr>
          <a:xfrm>
            <a:off x="521208" y="786384"/>
            <a:ext cx="3509192" cy="2008193"/>
          </a:xfrm>
        </p:spPr>
        <p:txBody>
          <a:bodyPr anchor="t">
            <a:normAutofit/>
          </a:bodyPr>
          <a:lstStyle/>
          <a:p>
            <a:r>
              <a:rPr lang="en-IN" dirty="0"/>
              <a:t>User Home Page</a:t>
            </a:r>
          </a:p>
        </p:txBody>
      </p:sp>
      <p:cxnSp>
        <p:nvCxnSpPr>
          <p:cNvPr id="25" name="Straight Connector 2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2E262A5-9DBB-4CF9-5A70-8CA1803754CE}"/>
              </a:ext>
            </a:extLst>
          </p:cNvPr>
          <p:cNvSpPr>
            <a:spLocks noGrp="1"/>
          </p:cNvSpPr>
          <p:nvPr>
            <p:ph idx="1"/>
          </p:nvPr>
        </p:nvSpPr>
        <p:spPr>
          <a:xfrm>
            <a:off x="571502" y="3066892"/>
            <a:ext cx="3276598" cy="2856476"/>
          </a:xfrm>
        </p:spPr>
        <p:txBody>
          <a:bodyPr anchor="b">
            <a:normAutofit/>
          </a:bodyPr>
          <a:lstStyle/>
          <a:p>
            <a:pPr marL="0" indent="0">
              <a:buNone/>
            </a:pPr>
            <a:r>
              <a:rPr lang="en-US" sz="1800" dirty="0"/>
              <a:t>.Http get method</a:t>
            </a:r>
          </a:p>
          <a:p>
            <a:pPr marL="0" indent="0">
              <a:buNone/>
            </a:pPr>
            <a:r>
              <a:rPr lang="en-US" sz="1800" dirty="0"/>
              <a:t>Type filter</a:t>
            </a:r>
          </a:p>
          <a:p>
            <a:pPr marL="0" indent="0">
              <a:buNone/>
            </a:pPr>
            <a:r>
              <a:rPr lang="en-US" sz="1800" dirty="0"/>
              <a:t>Search bar using function</a:t>
            </a:r>
          </a:p>
          <a:p>
            <a:pPr marL="0" indent="0">
              <a:buNone/>
            </a:pPr>
            <a:r>
              <a:rPr lang="en-US" sz="1800" dirty="0"/>
              <a:t>Internationalization</a:t>
            </a:r>
          </a:p>
          <a:p>
            <a:pPr marL="0" indent="0">
              <a:buNone/>
            </a:pPr>
            <a:r>
              <a:rPr lang="en-US" sz="1800" dirty="0"/>
              <a:t>Router navigation</a:t>
            </a:r>
          </a:p>
          <a:p>
            <a:pPr marL="0" indent="0">
              <a:buNone/>
            </a:pPr>
            <a:r>
              <a:rPr lang="en-US" sz="1800" dirty="0"/>
              <a:t>‘</a:t>
            </a:r>
          </a:p>
        </p:txBody>
      </p:sp>
      <p:cxnSp>
        <p:nvCxnSpPr>
          <p:cNvPr id="27" name="Straight Connector 26">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F286246B-01E6-0374-EDF7-BD5527193CA0}"/>
              </a:ext>
            </a:extLst>
          </p:cNvPr>
          <p:cNvPicPr>
            <a:picLocks noChangeAspect="1"/>
          </p:cNvPicPr>
          <p:nvPr/>
        </p:nvPicPr>
        <p:blipFill rotWithShape="1">
          <a:blip r:embed="rId2">
            <a:extLst>
              <a:ext uri="{28A0092B-C50C-407E-A947-70E740481C1C}">
                <a14:useLocalDpi xmlns:a14="http://schemas.microsoft.com/office/drawing/2010/main" val="0"/>
              </a:ext>
            </a:extLst>
          </a:blip>
          <a:srcRect l="2294" r="22228" b="2"/>
          <a:stretch/>
        </p:blipFill>
        <p:spPr>
          <a:xfrm>
            <a:off x="4699208" y="849338"/>
            <a:ext cx="6921292" cy="5158038"/>
          </a:xfrm>
          <a:prstGeom prst="rect">
            <a:avLst/>
          </a:prstGeom>
        </p:spPr>
      </p:pic>
      <p:cxnSp>
        <p:nvCxnSpPr>
          <p:cNvPr id="29" name="Straight Connector 2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82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A241D-8CCB-E606-B7D2-6D3B4036924F}"/>
              </a:ext>
            </a:extLst>
          </p:cNvPr>
          <p:cNvSpPr>
            <a:spLocks noGrp="1"/>
          </p:cNvSpPr>
          <p:nvPr>
            <p:ph type="title"/>
          </p:nvPr>
        </p:nvSpPr>
        <p:spPr>
          <a:xfrm>
            <a:off x="521208" y="822960"/>
            <a:ext cx="3463784" cy="5191759"/>
          </a:xfrm>
        </p:spPr>
        <p:txBody>
          <a:bodyPr vert="horz" lIns="91440" tIns="45720" rIns="91440" bIns="45720" rtlCol="0" anchor="t">
            <a:normAutofit/>
          </a:bodyPr>
          <a:lstStyle/>
          <a:p>
            <a:r>
              <a:rPr lang="en-US" sz="4800" dirty="0"/>
              <a:t> </a:t>
            </a:r>
            <a:r>
              <a:rPr lang="en-US" dirty="0"/>
              <a:t>Product details component</a:t>
            </a:r>
            <a:br>
              <a:rPr lang="en-US" dirty="0"/>
            </a:br>
            <a:br>
              <a:rPr lang="en-US" dirty="0"/>
            </a:br>
            <a:r>
              <a:rPr lang="en-US" sz="2400" dirty="0"/>
              <a:t>.HTTP get method</a:t>
            </a:r>
            <a:br>
              <a:rPr lang="en-US" sz="2400" dirty="0"/>
            </a:br>
            <a:r>
              <a:rPr lang="en-US" sz="2400" dirty="0"/>
              <a:t>.displayed </a:t>
            </a:r>
            <a:r>
              <a:rPr lang="en-US" sz="2400" dirty="0" err="1"/>
              <a:t>nutrietion</a:t>
            </a:r>
            <a:r>
              <a:rPr lang="en-US" sz="2400" dirty="0"/>
              <a:t> chart of product</a:t>
            </a:r>
            <a:endParaRPr lang="en-US" dirty="0"/>
          </a:p>
        </p:txBody>
      </p:sp>
      <p:cxnSp>
        <p:nvCxnSpPr>
          <p:cNvPr id="1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A32D85CD-1690-9EEB-73D2-EA6E6EAAB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7052" y="1479316"/>
            <a:ext cx="6923447" cy="3894438"/>
          </a:xfrm>
          <a:prstGeom prst="rect">
            <a:avLst/>
          </a:prstGeom>
        </p:spPr>
      </p:pic>
      <p:cxnSp>
        <p:nvCxnSpPr>
          <p:cNvPr id="22"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29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CBDE9-A94B-2D5E-81A2-C7C02631F11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800" dirty="0"/>
              <a:t>Diet Plan component</a:t>
            </a:r>
            <a:br>
              <a:rPr lang="en-US" sz="2800" dirty="0"/>
            </a:br>
            <a:r>
              <a:rPr lang="en-US" sz="2000" dirty="0"/>
              <a:t>.HTTP get Method</a:t>
            </a:r>
            <a:br>
              <a:rPr lang="en-US" sz="2800" dirty="0"/>
            </a:br>
            <a:br>
              <a:rPr lang="en-US" sz="2800" dirty="0"/>
            </a:br>
            <a:r>
              <a:rPr lang="en-US" sz="2800" dirty="0"/>
              <a:t>diet details component</a:t>
            </a:r>
            <a:br>
              <a:rPr lang="en-US" sz="2800" dirty="0"/>
            </a:br>
            <a:br>
              <a:rPr lang="en-US" sz="2800" dirty="0"/>
            </a:br>
            <a:r>
              <a:rPr lang="en-US" sz="2800" dirty="0"/>
              <a:t>.HTTP get method</a:t>
            </a:r>
            <a:br>
              <a:rPr lang="en-US" sz="2800" dirty="0"/>
            </a:br>
            <a:br>
              <a:rPr lang="en-US" sz="2800" dirty="0"/>
            </a:br>
            <a:br>
              <a:rPr lang="en-US" sz="2800" dirty="0"/>
            </a:br>
            <a:endParaRPr lang="en-US" sz="28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84650A37-041E-F8F1-F2CF-1A0E919B4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0680" y="982278"/>
            <a:ext cx="4539381" cy="2553401"/>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
            <a:extLst>
              <a:ext uri="{FF2B5EF4-FFF2-40B4-BE49-F238E27FC236}">
                <a16:creationId xmlns:a16="http://schemas.microsoft.com/office/drawing/2014/main" id="{D85873B6-6EB8-10A7-9EF4-18190F5EB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29" y="3677482"/>
            <a:ext cx="4522727" cy="2544034"/>
          </a:xfrm>
          <a:prstGeom prst="rect">
            <a:avLst/>
          </a:prstGeom>
        </p:spPr>
      </p:pic>
    </p:spTree>
    <p:extLst>
      <p:ext uri="{BB962C8B-B14F-4D97-AF65-F5344CB8AC3E}">
        <p14:creationId xmlns:p14="http://schemas.microsoft.com/office/powerpoint/2010/main" val="12519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7B37-8D71-69BE-2861-A19152507436}"/>
              </a:ext>
            </a:extLst>
          </p:cNvPr>
          <p:cNvSpPr>
            <a:spLocks noGrp="1"/>
          </p:cNvSpPr>
          <p:nvPr>
            <p:ph type="title"/>
          </p:nvPr>
        </p:nvSpPr>
        <p:spPr>
          <a:xfrm>
            <a:off x="560026" y="568519"/>
            <a:ext cx="3898392" cy="5049781"/>
          </a:xfrm>
        </p:spPr>
        <p:txBody>
          <a:bodyPr vert="horz" lIns="91440" tIns="45720" rIns="91440" bIns="45720" rtlCol="0" anchor="t">
            <a:normAutofit/>
          </a:bodyPr>
          <a:lstStyle/>
          <a:p>
            <a:r>
              <a:rPr lang="en-US" sz="2800" dirty="0"/>
              <a:t>Create Component</a:t>
            </a:r>
            <a:br>
              <a:rPr lang="en-US" sz="2800" dirty="0"/>
            </a:br>
            <a:br>
              <a:rPr lang="en-US" sz="2800" dirty="0"/>
            </a:br>
            <a:r>
              <a:rPr lang="en-US" sz="2800" dirty="0"/>
              <a:t>.</a:t>
            </a:r>
            <a:r>
              <a:rPr lang="en-US" sz="2000" dirty="0"/>
              <a:t>used drag and drop module</a:t>
            </a:r>
            <a:br>
              <a:rPr lang="en-US" sz="2000" dirty="0"/>
            </a:br>
            <a:r>
              <a:rPr lang="en-US" sz="2000" dirty="0"/>
              <a:t>.HTTP get method</a:t>
            </a:r>
            <a:br>
              <a:rPr lang="en-US" sz="2000" dirty="0"/>
            </a:br>
            <a:r>
              <a:rPr lang="en-US" sz="2000" dirty="0"/>
              <a:t>.functions for calculating nutrition</a:t>
            </a:r>
            <a:br>
              <a:rPr lang="en-US" sz="2000" dirty="0"/>
            </a:br>
            <a:endParaRPr lang="en-US" sz="28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20016250-7082-3379-BB22-C26BCEE17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400403"/>
            <a:ext cx="5820112" cy="3273812"/>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99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AF9E3-0CDF-5788-B120-96E138DBBAA1}"/>
              </a:ext>
            </a:extLst>
          </p:cNvPr>
          <p:cNvSpPr>
            <a:spLocks noGrp="1"/>
          </p:cNvSpPr>
          <p:nvPr>
            <p:ph type="title"/>
          </p:nvPr>
        </p:nvSpPr>
        <p:spPr>
          <a:xfrm>
            <a:off x="521209" y="786384"/>
            <a:ext cx="3390158" cy="5105761"/>
          </a:xfrm>
        </p:spPr>
        <p:txBody>
          <a:bodyPr anchor="t">
            <a:normAutofit/>
          </a:bodyPr>
          <a:lstStyle/>
          <a:p>
            <a:r>
              <a:rPr lang="en-IN" sz="2800" dirty="0"/>
              <a:t>Forum Component</a:t>
            </a:r>
            <a:br>
              <a:rPr lang="en-IN" sz="2800" dirty="0"/>
            </a:br>
            <a:br>
              <a:rPr lang="en-IN" sz="2800" dirty="0"/>
            </a:br>
            <a:r>
              <a:rPr lang="en-IN" sz="2800" dirty="0"/>
              <a:t>.</a:t>
            </a:r>
            <a:r>
              <a:rPr lang="en-IN" sz="2000" dirty="0"/>
              <a:t>HTTP post method</a:t>
            </a:r>
            <a:br>
              <a:rPr lang="en-IN" sz="2000" dirty="0"/>
            </a:br>
            <a:r>
              <a:rPr lang="en-IN" sz="2000" dirty="0"/>
              <a:t>.HTTP get method</a:t>
            </a:r>
            <a:br>
              <a:rPr lang="en-IN" sz="2000" dirty="0"/>
            </a:br>
            <a:br>
              <a:rPr lang="en-IN" sz="2000" dirty="0"/>
            </a:br>
            <a:r>
              <a:rPr lang="en-IN" sz="2000" dirty="0"/>
              <a:t>user can post the question</a:t>
            </a:r>
            <a:br>
              <a:rPr lang="en-IN" sz="2000" dirty="0"/>
            </a:br>
            <a:br>
              <a:rPr lang="en-IN" sz="2000" dirty="0"/>
            </a:br>
            <a:br>
              <a:rPr lang="en-IN" sz="2000" dirty="0"/>
            </a:br>
            <a:r>
              <a:rPr lang="en-IN" sz="2800" dirty="0"/>
              <a:t>Forum response component</a:t>
            </a:r>
            <a:br>
              <a:rPr lang="en-IN" sz="2000" dirty="0"/>
            </a:br>
            <a:br>
              <a:rPr lang="en-IN" sz="2000" dirty="0"/>
            </a:br>
            <a:r>
              <a:rPr lang="en-IN" sz="2000" dirty="0"/>
              <a:t>user and admin can  post the answer</a:t>
            </a:r>
            <a:br>
              <a:rPr lang="en-IN" sz="2000" dirty="0"/>
            </a:br>
            <a:br>
              <a:rPr lang="en-IN" sz="2000" dirty="0"/>
            </a:br>
            <a:r>
              <a:rPr lang="en-IN" sz="2000" dirty="0"/>
              <a:t>.HTTP get method</a:t>
            </a:r>
            <a:br>
              <a:rPr lang="en-IN" sz="2000" dirty="0"/>
            </a:br>
            <a:r>
              <a:rPr lang="en-IN" sz="2000" dirty="0"/>
              <a:t>.HTTP post method</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DEC54593-F61E-5873-BD99-E9AAA0D6E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967" y="786384"/>
            <a:ext cx="5602435" cy="2162078"/>
          </a:xfrm>
        </p:spPr>
      </p:pic>
      <p:pic>
        <p:nvPicPr>
          <p:cNvPr id="7" name="Picture 6" descr="A screenshot of a computer&#10;&#10;Description automatically generated">
            <a:extLst>
              <a:ext uri="{FF2B5EF4-FFF2-40B4-BE49-F238E27FC236}">
                <a16:creationId xmlns:a16="http://schemas.microsoft.com/office/drawing/2014/main" id="{A285A7EC-15B8-B441-B79C-FDF13A0BD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967" y="3243628"/>
            <a:ext cx="5679440" cy="2648517"/>
          </a:xfrm>
          <a:prstGeom prst="rect">
            <a:avLst/>
          </a:prstGeom>
        </p:spPr>
      </p:pic>
    </p:spTree>
    <p:extLst>
      <p:ext uri="{BB962C8B-B14F-4D97-AF65-F5344CB8AC3E}">
        <p14:creationId xmlns:p14="http://schemas.microsoft.com/office/powerpoint/2010/main" val="98771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938D2-AF4C-4271-83F5-2AEF0FBDD62D}"/>
              </a:ext>
            </a:extLst>
          </p:cNvPr>
          <p:cNvSpPr>
            <a:spLocks noGrp="1"/>
          </p:cNvSpPr>
          <p:nvPr>
            <p:ph type="title"/>
          </p:nvPr>
        </p:nvSpPr>
        <p:spPr>
          <a:xfrm>
            <a:off x="521209" y="786384"/>
            <a:ext cx="3390158" cy="5105761"/>
          </a:xfrm>
        </p:spPr>
        <p:txBody>
          <a:bodyPr anchor="t">
            <a:normAutofit fontScale="90000"/>
          </a:bodyPr>
          <a:lstStyle/>
          <a:p>
            <a:r>
              <a:rPr lang="en-IN" sz="2800" dirty="0"/>
              <a:t>Suggestions Component</a:t>
            </a:r>
            <a:br>
              <a:rPr lang="en-IN" sz="2800" dirty="0"/>
            </a:br>
            <a:br>
              <a:rPr lang="en-IN" sz="2800" dirty="0"/>
            </a:br>
            <a:r>
              <a:rPr lang="en-IN" sz="2800" dirty="0"/>
              <a:t>.</a:t>
            </a:r>
            <a:r>
              <a:rPr lang="en-IN" sz="2000" dirty="0"/>
              <a:t>HTTP get method</a:t>
            </a:r>
            <a:br>
              <a:rPr lang="en-IN" sz="2000" dirty="0"/>
            </a:br>
            <a:r>
              <a:rPr lang="en-IN" sz="2000" dirty="0"/>
              <a:t>.HTTP post method</a:t>
            </a:r>
            <a:br>
              <a:rPr lang="en-IN" sz="2000" dirty="0"/>
            </a:br>
            <a:r>
              <a:rPr lang="en-IN" sz="2000" dirty="0"/>
              <a:t>User suggestion questions displayed</a:t>
            </a:r>
            <a:br>
              <a:rPr lang="en-IN" sz="2000" dirty="0"/>
            </a:br>
            <a:br>
              <a:rPr lang="en-IN" sz="2000" dirty="0"/>
            </a:br>
            <a:r>
              <a:rPr lang="en-IN" sz="2800" dirty="0"/>
              <a:t>Suggestion response Component</a:t>
            </a:r>
            <a:br>
              <a:rPr lang="en-IN" sz="2800" dirty="0"/>
            </a:br>
            <a:r>
              <a:rPr lang="en-IN" sz="2800" dirty="0"/>
              <a:t>. </a:t>
            </a:r>
            <a:r>
              <a:rPr lang="en-IN" sz="2000" dirty="0"/>
              <a:t>admin responses displayed here</a:t>
            </a:r>
            <a:br>
              <a:rPr lang="en-IN" sz="2000" dirty="0"/>
            </a:br>
            <a:br>
              <a:rPr lang="en-IN" sz="2000" dirty="0"/>
            </a:br>
            <a:r>
              <a:rPr lang="en-IN" sz="2000" dirty="0"/>
              <a:t>http get method</a:t>
            </a:r>
            <a:br>
              <a:rPr lang="en-IN" sz="2800" dirty="0"/>
            </a:br>
            <a:br>
              <a:rPr lang="en-IN" sz="2800" dirty="0"/>
            </a:br>
            <a:endParaRPr lang="en-IN" sz="2800"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94B69F29-E399-E02B-40F1-6A93EDD00A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7344" y="696624"/>
            <a:ext cx="4601409" cy="2588292"/>
          </a:xfrm>
        </p:spPr>
      </p:pic>
      <p:pic>
        <p:nvPicPr>
          <p:cNvPr id="7" name="Picture 6" descr="A screenshot of a computer&#10;&#10;Description automatically generated">
            <a:extLst>
              <a:ext uri="{FF2B5EF4-FFF2-40B4-BE49-F238E27FC236}">
                <a16:creationId xmlns:a16="http://schemas.microsoft.com/office/drawing/2014/main" id="{C98C0577-2CC2-2AE8-EE5A-74756485C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344" y="3392523"/>
            <a:ext cx="4688036" cy="2637020"/>
          </a:xfrm>
          <a:prstGeom prst="rect">
            <a:avLst/>
          </a:prstGeom>
        </p:spPr>
      </p:pic>
    </p:spTree>
    <p:extLst>
      <p:ext uri="{BB962C8B-B14F-4D97-AF65-F5344CB8AC3E}">
        <p14:creationId xmlns:p14="http://schemas.microsoft.com/office/powerpoint/2010/main" val="41413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3B58B-91FD-565E-4B7B-793A9D7B51E4}"/>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800" dirty="0"/>
              <a:t>Admin side</a:t>
            </a:r>
            <a:br>
              <a:rPr lang="en-US" sz="2800" dirty="0"/>
            </a:br>
            <a:br>
              <a:rPr lang="en-US" sz="2800" dirty="0"/>
            </a:br>
            <a:r>
              <a:rPr lang="en-US" sz="2800" dirty="0"/>
              <a:t>product component</a:t>
            </a:r>
            <a:br>
              <a:rPr lang="en-US" sz="2800" dirty="0"/>
            </a:br>
            <a:r>
              <a:rPr lang="en-US" sz="2800" dirty="0"/>
              <a:t>.</a:t>
            </a:r>
            <a:r>
              <a:rPr lang="en-US" sz="2000" dirty="0"/>
              <a:t>HTTP get method</a:t>
            </a:r>
            <a:br>
              <a:rPr lang="en-US" sz="2000" dirty="0"/>
            </a:br>
            <a:r>
              <a:rPr lang="en-US" sz="2000" dirty="0"/>
              <a:t>.HTTP post method</a:t>
            </a:r>
            <a:br>
              <a:rPr lang="en-US" sz="2000" dirty="0"/>
            </a:br>
            <a:r>
              <a:rPr lang="en-US" sz="2000" dirty="0"/>
              <a:t>.HTTP delete method</a:t>
            </a:r>
            <a:br>
              <a:rPr lang="en-US" sz="2000" dirty="0"/>
            </a:br>
            <a:br>
              <a:rPr lang="en-US" sz="2000" dirty="0"/>
            </a:br>
            <a:r>
              <a:rPr lang="en-US" sz="2000" dirty="0"/>
              <a:t>Add Product Component</a:t>
            </a:r>
            <a:br>
              <a:rPr lang="en-US" sz="2000" dirty="0"/>
            </a:br>
            <a:br>
              <a:rPr lang="en-US" sz="2000" dirty="0"/>
            </a:br>
            <a:r>
              <a:rPr lang="en-US" sz="2000" dirty="0"/>
              <a:t>.Admin can add product the which will display in user and admin side</a:t>
            </a:r>
            <a:br>
              <a:rPr lang="en-US" sz="2000" dirty="0"/>
            </a:br>
            <a:r>
              <a:rPr lang="en-US" sz="2000" dirty="0"/>
              <a:t>.HTTP post method</a:t>
            </a:r>
            <a:br>
              <a:rPr lang="en-US" sz="2000" dirty="0"/>
            </a:br>
            <a:endParaRPr lang="en-US" sz="2000" dirty="0"/>
          </a:p>
        </p:txBody>
      </p:sp>
      <p:cxnSp>
        <p:nvCxnSpPr>
          <p:cNvPr id="2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E08DFA98-F92A-7A85-941D-8FFB29596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8587" y="747453"/>
            <a:ext cx="4622929" cy="2600397"/>
          </a:xfrm>
          <a:prstGeom prst="rect">
            <a:avLst/>
          </a:prstGeom>
        </p:spPr>
      </p:pic>
      <p:cxnSp>
        <p:nvCxnSpPr>
          <p:cNvPr id="30"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A4C009CD-2AE1-D537-28B5-F59E4FAFD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587" y="3629534"/>
            <a:ext cx="4947014" cy="2782695"/>
          </a:xfrm>
          <a:prstGeom prst="rect">
            <a:avLst/>
          </a:prstGeom>
        </p:spPr>
      </p:pic>
    </p:spTree>
    <p:extLst>
      <p:ext uri="{BB962C8B-B14F-4D97-AF65-F5344CB8AC3E}">
        <p14:creationId xmlns:p14="http://schemas.microsoft.com/office/powerpoint/2010/main" val="3070593820"/>
      </p:ext>
    </p:extLst>
  </p:cSld>
  <p:clrMapOvr>
    <a:masterClrMapping/>
  </p:clrMapOvr>
</p:sld>
</file>

<file path=ppt/theme/theme1.xml><?xml version="1.0" encoding="utf-8"?>
<a:theme xmlns:a="http://schemas.openxmlformats.org/drawingml/2006/main" name="Alignmen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Batang</vt:lpstr>
      <vt:lpstr>Arial</vt:lpstr>
      <vt:lpstr>Avenir Next LT Pro Light</vt:lpstr>
      <vt:lpstr>AlignmentVTI</vt:lpstr>
      <vt:lpstr>Angular Project -FitPro</vt:lpstr>
      <vt:lpstr>Login page  Material module-toolbar,toggle,card  sign in –template based approach sign up-template based approach  lazy loading validation http get method  http post method </vt:lpstr>
      <vt:lpstr>User Home Page</vt:lpstr>
      <vt:lpstr> Product details component  .HTTP get method .displayed nutrietion chart of product</vt:lpstr>
      <vt:lpstr>Diet Plan component .HTTP get Method  diet details component  .HTTP get method   </vt:lpstr>
      <vt:lpstr>Create Component  .used drag and drop module .HTTP get method .functions for calculating nutrition </vt:lpstr>
      <vt:lpstr>Forum Component  .HTTP post method .HTTP get method  user can post the question   Forum response component  user and admin can  post the answer  .HTTP get method .HTTP post method</vt:lpstr>
      <vt:lpstr>Suggestions Component  .HTTP get method .HTTP post method User suggestion questions displayed  Suggestion response Component . admin responses displayed here  http get method  </vt:lpstr>
      <vt:lpstr>Admin side  product component .HTTP get method .HTTP post method .HTTP delete method  Add Product Component  .Admin can add product the which will display in user and admin side .HTTP post method </vt:lpstr>
      <vt:lpstr>Post component  .it displays the questions posted by user in forum  .HTTP get method .HTTP post method post response component  .HTTP get method  HTTP post method </vt:lpstr>
      <vt:lpstr>Answer Suggestion Component  .HTTP get method .HTTP post method  answer response component .Http get method  http post method  provides answers for the user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Project -FitPro</dc:title>
  <dc:creator>Odelu Emmadi</dc:creator>
  <cp:lastModifiedBy>Odelu Emmadi</cp:lastModifiedBy>
  <cp:revision>1</cp:revision>
  <dcterms:created xsi:type="dcterms:W3CDTF">2023-05-13T14:18:53Z</dcterms:created>
  <dcterms:modified xsi:type="dcterms:W3CDTF">2023-05-13T16:37:11Z</dcterms:modified>
</cp:coreProperties>
</file>