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46A3-9D51-4A0D-895F-98BEE807CAC2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A28-9BCA-45D7-BE49-9D4CA625555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46A3-9D51-4A0D-895F-98BEE807CAC2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A28-9BCA-45D7-BE49-9D4CA625555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46A3-9D51-4A0D-895F-98BEE807CAC2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A28-9BCA-45D7-BE49-9D4CA625555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46A3-9D51-4A0D-895F-98BEE807CAC2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A28-9BCA-45D7-BE49-9D4CA625555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46A3-9D51-4A0D-895F-98BEE807CAC2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84E5A28-9BCA-45D7-BE49-9D4CA625555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46A3-9D51-4A0D-895F-98BEE807CAC2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A28-9BCA-45D7-BE49-9D4CA625555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46A3-9D51-4A0D-895F-98BEE807CAC2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A28-9BCA-45D7-BE49-9D4CA625555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46A3-9D51-4A0D-895F-98BEE807CAC2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A28-9BCA-45D7-BE49-9D4CA625555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46A3-9D51-4A0D-895F-98BEE807CAC2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A28-9BCA-45D7-BE49-9D4CA625555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46A3-9D51-4A0D-895F-98BEE807CAC2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A28-9BCA-45D7-BE49-9D4CA625555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46A3-9D51-4A0D-895F-98BEE807CAC2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A28-9BCA-45D7-BE49-9D4CA625555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8B546A3-9D51-4A0D-895F-98BEE807CAC2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84E5A28-9BCA-45D7-BE49-9D4CA6255553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effectLst/>
              </a:rPr>
              <a:t>Administrador </a:t>
            </a:r>
            <a:r>
              <a:rPr lang="es-ES" dirty="0">
                <a:effectLst/>
              </a:rPr>
              <a:t>de dispositivos</a:t>
            </a:r>
            <a:br>
              <a:rPr lang="es-ES" dirty="0">
                <a:effectLst/>
              </a:rPr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i="1" dirty="0" smtClean="0"/>
              <a:t>Jaime Acevedo</a:t>
            </a:r>
          </a:p>
          <a:p>
            <a:r>
              <a:rPr lang="es-ES" b="1" i="1" dirty="0" smtClean="0"/>
              <a:t>Y</a:t>
            </a:r>
          </a:p>
          <a:p>
            <a:r>
              <a:rPr lang="es-ES" b="1" i="1" dirty="0" smtClean="0"/>
              <a:t>Adrián Morante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37233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 smtClean="0"/>
              <a:t>Administrador de dispositivos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Hay dos formas de llegar a nuestro destino:</a:t>
            </a:r>
          </a:p>
          <a:p>
            <a:pPr marL="137160" indent="0">
              <a:buNone/>
            </a:pPr>
            <a:endParaRPr lang="es-ES" dirty="0"/>
          </a:p>
          <a:p>
            <a:pPr lvl="1"/>
            <a:r>
              <a:rPr lang="es-ES" dirty="0" smtClean="0"/>
              <a:t>Clic derecho en el logo de Windows de la barra de tareas.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901" y="3127945"/>
            <a:ext cx="1844159" cy="346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8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/>
              <a:t>Administrador de dispositivos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Dentro de “Panel de Control”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6049"/>
            <a:ext cx="4320480" cy="255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19" y="4437112"/>
            <a:ext cx="4335554" cy="215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3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i="1" dirty="0" smtClean="0"/>
              <a:t>Funciones del Administrador de Dispositivos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Dentro del Administrador podemos encontrar estas opciones. 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99" y="2708920"/>
            <a:ext cx="2543153" cy="376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9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i="1" dirty="0"/>
              <a:t>Funciones del Administrador de Dispositivos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Podemos ver los detalles, actualizar, deshabilitar y desinstalar los controladores que tengamos instalados.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5410354" cy="354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</TotalTime>
  <Words>77</Words>
  <Application>Microsoft Office PowerPoint</Application>
  <PresentationFormat>Presentación en pantalla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Vértice</vt:lpstr>
      <vt:lpstr>Administrador de dispositivos </vt:lpstr>
      <vt:lpstr>Administrador de dispositivos</vt:lpstr>
      <vt:lpstr>Administrador de dispositivos</vt:lpstr>
      <vt:lpstr>Funciones del Administrador de Dispositivos</vt:lpstr>
      <vt:lpstr>Funciones del Administrador de Dispositivos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Administrador de dispositivos</dc:title>
  <dc:creator>Adrian</dc:creator>
  <cp:lastModifiedBy>Adrian</cp:lastModifiedBy>
  <cp:revision>4</cp:revision>
  <dcterms:created xsi:type="dcterms:W3CDTF">2020-01-17T18:44:32Z</dcterms:created>
  <dcterms:modified xsi:type="dcterms:W3CDTF">2020-01-17T19:09:58Z</dcterms:modified>
</cp:coreProperties>
</file>