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Configuración de red de una máquina virtual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Adrián Morante y Jaime Acevedo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9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NaT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 la configuración de la máquina anfitrión para conectarse a la red.</a:t>
            </a:r>
          </a:p>
          <a:p>
            <a:r>
              <a:rPr lang="es-ES" dirty="0" smtClean="0"/>
              <a:t>Utiliza su IP y su MAC.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317851"/>
            <a:ext cx="2857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Adaptador Puente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esta opción, la máquina virtual tendrá que ser configurada con su propia IP y su propia MAC.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898751"/>
            <a:ext cx="28575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 intern</a:t>
            </a:r>
            <a:r>
              <a:rPr lang="es-ES" dirty="0"/>
              <a:t>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Simula una red sin </a:t>
            </a:r>
            <a:r>
              <a:rPr lang="es-ES" dirty="0" err="1" smtClean="0"/>
              <a:t>router</a:t>
            </a:r>
            <a:r>
              <a:rPr lang="es-ES" dirty="0" smtClean="0"/>
              <a:t>, en la que solo estén los equipos enganchados por un </a:t>
            </a:r>
            <a:r>
              <a:rPr lang="es-ES" dirty="0" err="1" smtClean="0"/>
              <a:t>switch</a:t>
            </a:r>
            <a:r>
              <a:rPr lang="es-ES" dirty="0" smtClean="0"/>
              <a:t>.</a:t>
            </a:r>
          </a:p>
          <a:p>
            <a:pPr indent="0">
              <a:buNone/>
            </a:pPr>
            <a:endParaRPr lang="es-ES" dirty="0" smtClean="0"/>
          </a:p>
          <a:p>
            <a:r>
              <a:rPr lang="es-ES" dirty="0" smtClean="0"/>
              <a:t>Para hacer que salgan a internet, uno de los equipos que estén en la red interna tiene que tener un adaptador puente haciendo de </a:t>
            </a:r>
            <a:r>
              <a:rPr lang="es-ES" dirty="0" err="1" smtClean="0"/>
              <a:t>router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53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 smtClean="0"/>
              <a:t>Adaptador solo anfitrión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este modo, se simula una red interna en la que también esté la máquina anfitrión. Cosa que en la red interna no sucede.</a:t>
            </a:r>
            <a:endParaRPr lang="es-ES" dirty="0"/>
          </a:p>
        </p:txBody>
      </p:sp>
      <p:pic>
        <p:nvPicPr>
          <p:cNvPr id="4100" name="Picture 4" descr="https://sites.google.com/site/jramon208/_/rsrc/1468861616328/inicio/virtualizacion/temasvirtualbox/virtualbox-slo-anfitrin/SoloAnfitri%C3%B3n.png?height=205&amp;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492599"/>
            <a:ext cx="37719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9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Controlador genérico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al usuario elegir un controlador de red que sea distribuido mediante un paquete de instalación.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194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11</TotalTime>
  <Words>144</Words>
  <Application>Microsoft Office PowerPoint</Application>
  <PresentationFormat>Presentación en pantalla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Alta costura</vt:lpstr>
      <vt:lpstr> Configuración de red de una máquina virtual</vt:lpstr>
      <vt:lpstr>NaT</vt:lpstr>
      <vt:lpstr>Adaptador Puente</vt:lpstr>
      <vt:lpstr>Red interna</vt:lpstr>
      <vt:lpstr>Adaptador solo anfitrión</vt:lpstr>
      <vt:lpstr>Controlador genérico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de red de una máquina virtual</dc:title>
  <dc:creator>Adrian</dc:creator>
  <cp:lastModifiedBy>Adrian</cp:lastModifiedBy>
  <cp:revision>4</cp:revision>
  <dcterms:created xsi:type="dcterms:W3CDTF">2019-11-08T18:46:50Z</dcterms:created>
  <dcterms:modified xsi:type="dcterms:W3CDTF">2019-11-08T19:10:02Z</dcterms:modified>
</cp:coreProperties>
</file>