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Jaime Acevedo y Adrián Morante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usuarios y grupos en Windows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04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Lo primero de todo es ir al administrador de equipos.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Situarnos en Usuarios y grupos locales, y acceder en Grupos.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los grupos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11762"/>
            <a:ext cx="5362187" cy="38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54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Una vez dentro le daremos al clic derecho y le daremos a nuevo grupo.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Tendremos que rellenar los datos del grupo que queremos crear.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los nuevos Grupos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32" y="2348880"/>
            <a:ext cx="3547195" cy="331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489" y="2348880"/>
            <a:ext cx="3876849" cy="43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Nos situamos en Usuarios, y haremos lo mismo que en Grupos.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Clic derecho, nuevo usuario, y pondremos los datos.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los nuevos usuarios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5" y="2492896"/>
            <a:ext cx="4048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2896"/>
            <a:ext cx="4176464" cy="273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7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Podemos asignar un usuario a un grupo, desde el mismo usuario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Y seleccionando al grupo y asignando a todos los que pertenezcan a ese grupo.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Asignar usuarios a sus grupos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0" y="2708920"/>
            <a:ext cx="3493216" cy="37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21" y="2708921"/>
            <a:ext cx="3441104" cy="374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70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- Comprobamos que los grupos están con sus usuarios.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Comprobación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88840"/>
            <a:ext cx="41624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98" y="1988840"/>
            <a:ext cx="4237493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3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18</TotalTime>
  <Words>140</Words>
  <Application>Microsoft Office PowerPoint</Application>
  <PresentationFormat>Presentación en pantalla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Mylar</vt:lpstr>
      <vt:lpstr>Creación de usuarios y grupos en Windows</vt:lpstr>
      <vt:lpstr>Creación de los grupos</vt:lpstr>
      <vt:lpstr>Agregar los nuevos Grupos</vt:lpstr>
      <vt:lpstr>Agregar los nuevos usuarios</vt:lpstr>
      <vt:lpstr>Asignar usuarios a sus grupos</vt:lpstr>
      <vt:lpstr>Comprobación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usuarios y grupos en Windows</dc:title>
  <dc:creator>Adrian</dc:creator>
  <cp:lastModifiedBy>Adrian</cp:lastModifiedBy>
  <cp:revision>3</cp:revision>
  <dcterms:created xsi:type="dcterms:W3CDTF">2020-01-20T14:46:30Z</dcterms:created>
  <dcterms:modified xsi:type="dcterms:W3CDTF">2020-01-20T15:16:03Z</dcterms:modified>
</cp:coreProperties>
</file>