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60" autoAdjust="0"/>
  </p:normalViewPr>
  <p:slideViewPr>
    <p:cSldViewPr>
      <p:cViewPr varScale="1">
        <p:scale>
          <a:sx n="116" d="100"/>
          <a:sy n="116" d="100"/>
        </p:scale>
        <p:origin x="-9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03977-D6E6-49A7-A6BB-DED8A03720B1}" type="datetimeFigureOut">
              <a:rPr lang="es-ES" smtClean="0"/>
              <a:t>18/10/2019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8C365-1BB6-4E54-BFB9-F6F2E28058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8794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8C365-1BB6-4E54-BFB9-F6F2E28058B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021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502086-AB79-40EB-AC22-18C97E3A17C0}" type="datetimeFigureOut">
              <a:rPr lang="es-ES" smtClean="0"/>
              <a:t>18/10/2019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45D0003-6BDF-4F61-8F3E-8436B6FB96A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502086-AB79-40EB-AC22-18C97E3A17C0}" type="datetimeFigureOut">
              <a:rPr lang="es-ES" smtClean="0"/>
              <a:t>18/10/2019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5D0003-6BDF-4F61-8F3E-8436B6FB96A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502086-AB79-40EB-AC22-18C97E3A17C0}" type="datetimeFigureOut">
              <a:rPr lang="es-ES" smtClean="0"/>
              <a:t>18/10/2019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5D0003-6BDF-4F61-8F3E-8436B6FB96A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502086-AB79-40EB-AC22-18C97E3A17C0}" type="datetimeFigureOut">
              <a:rPr lang="es-ES" smtClean="0"/>
              <a:t>18/10/2019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5D0003-6BDF-4F61-8F3E-8436B6FB96A0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502086-AB79-40EB-AC22-18C97E3A17C0}" type="datetimeFigureOut">
              <a:rPr lang="es-ES" smtClean="0"/>
              <a:t>18/10/2019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5D0003-6BDF-4F61-8F3E-8436B6FB96A0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502086-AB79-40EB-AC22-18C97E3A17C0}" type="datetimeFigureOut">
              <a:rPr lang="es-ES" smtClean="0"/>
              <a:t>18/10/2019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5D0003-6BDF-4F61-8F3E-8436B6FB96A0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502086-AB79-40EB-AC22-18C97E3A17C0}" type="datetimeFigureOut">
              <a:rPr lang="es-ES" smtClean="0"/>
              <a:t>18/10/2019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5D0003-6BDF-4F61-8F3E-8436B6FB96A0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502086-AB79-40EB-AC22-18C97E3A17C0}" type="datetimeFigureOut">
              <a:rPr lang="es-ES" smtClean="0"/>
              <a:t>18/10/2019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5D0003-6BDF-4F61-8F3E-8436B6FB96A0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502086-AB79-40EB-AC22-18C97E3A17C0}" type="datetimeFigureOut">
              <a:rPr lang="es-ES" smtClean="0"/>
              <a:t>18/10/2019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5D0003-6BDF-4F61-8F3E-8436B6FB96A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502086-AB79-40EB-AC22-18C97E3A17C0}" type="datetimeFigureOut">
              <a:rPr lang="es-ES" smtClean="0"/>
              <a:t>18/10/2019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5D0003-6BDF-4F61-8F3E-8436B6FB96A0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502086-AB79-40EB-AC22-18C97E3A17C0}" type="datetimeFigureOut">
              <a:rPr lang="es-ES" smtClean="0"/>
              <a:t>18/10/2019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45D0003-6BDF-4F61-8F3E-8436B6FB96A0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502086-AB79-40EB-AC22-18C97E3A17C0}" type="datetimeFigureOut">
              <a:rPr lang="es-ES" smtClean="0"/>
              <a:t>18/10/2019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45D0003-6BDF-4F61-8F3E-8436B6FB96A0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7772400" cy="1829761"/>
          </a:xfrm>
        </p:spPr>
        <p:txBody>
          <a:bodyPr/>
          <a:lstStyle/>
          <a:p>
            <a:r>
              <a:rPr lang="es-ES" i="1" dirty="0" smtClean="0"/>
              <a:t>Partes de una Placa Base</a:t>
            </a:r>
            <a:endParaRPr lang="es-ES" i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8136904" cy="119970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ES" i="1" dirty="0" smtClean="0"/>
              <a:t>Jaime Acevedo</a:t>
            </a:r>
          </a:p>
          <a:p>
            <a:pPr algn="ctr"/>
            <a:r>
              <a:rPr lang="es-ES" i="1" dirty="0" smtClean="0"/>
              <a:t>Y</a:t>
            </a:r>
          </a:p>
          <a:p>
            <a:pPr algn="ctr"/>
            <a:r>
              <a:rPr lang="es-ES" i="1" dirty="0" smtClean="0"/>
              <a:t>Adrián Morante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4875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800" y="1574100"/>
            <a:ext cx="4946400" cy="3709800"/>
          </a:xfr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1594520" cy="418058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ATX</a:t>
            </a:r>
            <a:endParaRPr lang="es-ES" dirty="0"/>
          </a:p>
        </p:txBody>
      </p:sp>
      <p:cxnSp>
        <p:nvCxnSpPr>
          <p:cNvPr id="6" name="5 Conector recto de flecha"/>
          <p:cNvCxnSpPr/>
          <p:nvPr/>
        </p:nvCxnSpPr>
        <p:spPr>
          <a:xfrm flipH="1" flipV="1">
            <a:off x="6156176" y="3573016"/>
            <a:ext cx="1023646" cy="6265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7440060" y="4239670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Zócalo</a:t>
            </a:r>
            <a:endParaRPr lang="es-ES" sz="1600" dirty="0"/>
          </a:p>
        </p:txBody>
      </p:sp>
      <p:cxnSp>
        <p:nvCxnSpPr>
          <p:cNvPr id="8" name="7 Conector recto de flecha"/>
          <p:cNvCxnSpPr>
            <a:stCxn id="44" idx="2"/>
          </p:cNvCxnSpPr>
          <p:nvPr/>
        </p:nvCxnSpPr>
        <p:spPr>
          <a:xfrm>
            <a:off x="3301255" y="589910"/>
            <a:ext cx="766689" cy="19749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stCxn id="44" idx="2"/>
          </p:cNvCxnSpPr>
          <p:nvPr/>
        </p:nvCxnSpPr>
        <p:spPr>
          <a:xfrm>
            <a:off x="3301255" y="589910"/>
            <a:ext cx="1126729" cy="16869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1475656" y="2132856"/>
            <a:ext cx="1086892" cy="1493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1403648" y="3645024"/>
            <a:ext cx="14401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>
            <a:off x="4860032" y="3156937"/>
            <a:ext cx="2319790" cy="41607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1403648" y="4229348"/>
            <a:ext cx="1440160" cy="3851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5040052" y="802928"/>
            <a:ext cx="0" cy="7538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5040052" y="802928"/>
            <a:ext cx="540060" cy="7538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5220072" y="4639816"/>
            <a:ext cx="144016" cy="10934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>
            <a:off x="6691300" y="1907540"/>
            <a:ext cx="977044" cy="7293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H="1" flipV="1">
            <a:off x="4860032" y="4479032"/>
            <a:ext cx="360040" cy="12542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7588031" y="1177297"/>
            <a:ext cx="1486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Conector </a:t>
            </a:r>
          </a:p>
          <a:p>
            <a:r>
              <a:rPr lang="es-ES" sz="1600" dirty="0" smtClean="0"/>
              <a:t>Fuente </a:t>
            </a:r>
          </a:p>
          <a:p>
            <a:r>
              <a:rPr lang="es-ES" sz="1600" dirty="0" smtClean="0"/>
              <a:t>Alimentación</a:t>
            </a:r>
            <a:endParaRPr lang="es-ES" sz="16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4759849" y="5729188"/>
            <a:ext cx="1593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Slots Memoria</a:t>
            </a:r>
          </a:p>
          <a:p>
            <a:r>
              <a:rPr lang="es-ES" sz="1600" dirty="0" smtClean="0"/>
              <a:t>RAM</a:t>
            </a:r>
            <a:endParaRPr lang="es-ES" sz="16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4659667" y="433596"/>
            <a:ext cx="2239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Conectores Externos</a:t>
            </a:r>
            <a:endParaRPr lang="es-ES" sz="16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2504402" y="251356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Ranuras PCI-E</a:t>
            </a:r>
            <a:endParaRPr lang="es-ES" sz="16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555211" y="1907540"/>
            <a:ext cx="13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Ranuras PCI</a:t>
            </a:r>
            <a:endParaRPr lang="es-ES" sz="1600" dirty="0"/>
          </a:p>
        </p:txBody>
      </p:sp>
      <p:sp>
        <p:nvSpPr>
          <p:cNvPr id="48" name="47 CuadroTexto"/>
          <p:cNvSpPr txBox="1"/>
          <p:nvPr/>
        </p:nvSpPr>
        <p:spPr>
          <a:xfrm>
            <a:off x="7179822" y="2987660"/>
            <a:ext cx="1475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Puente Norte</a:t>
            </a:r>
            <a:endParaRPr lang="es-ES" sz="1600" dirty="0"/>
          </a:p>
        </p:txBody>
      </p:sp>
      <p:sp>
        <p:nvSpPr>
          <p:cNvPr id="49" name="48 CuadroTexto"/>
          <p:cNvSpPr txBox="1"/>
          <p:nvPr/>
        </p:nvSpPr>
        <p:spPr>
          <a:xfrm>
            <a:off x="483202" y="3460358"/>
            <a:ext cx="530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Pila</a:t>
            </a:r>
            <a:endParaRPr lang="es-ES" sz="16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483203" y="4429874"/>
            <a:ext cx="922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Puente </a:t>
            </a:r>
          </a:p>
          <a:p>
            <a:r>
              <a:rPr lang="es-ES" sz="1600" dirty="0" smtClean="0"/>
              <a:t>Sur</a:t>
            </a:r>
            <a:endParaRPr lang="es-ES" sz="1600" dirty="0"/>
          </a:p>
        </p:txBody>
      </p:sp>
      <p:sp>
        <p:nvSpPr>
          <p:cNvPr id="51" name="50 CuadroTexto"/>
          <p:cNvSpPr txBox="1"/>
          <p:nvPr/>
        </p:nvSpPr>
        <p:spPr>
          <a:xfrm>
            <a:off x="3056061" y="5733256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IDE</a:t>
            </a:r>
            <a:endParaRPr lang="es-ES" sz="1600" dirty="0"/>
          </a:p>
        </p:txBody>
      </p:sp>
      <p:cxnSp>
        <p:nvCxnSpPr>
          <p:cNvPr id="53" name="52 Conector recto de flecha"/>
          <p:cNvCxnSpPr/>
          <p:nvPr/>
        </p:nvCxnSpPr>
        <p:spPr>
          <a:xfrm flipV="1">
            <a:off x="3516284" y="4365104"/>
            <a:ext cx="119612" cy="13486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59" idx="0"/>
          </p:cNvCxnSpPr>
          <p:nvPr/>
        </p:nvCxnSpPr>
        <p:spPr>
          <a:xfrm flipV="1">
            <a:off x="1947226" y="4199612"/>
            <a:ext cx="1344289" cy="12800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1403647" y="5479648"/>
            <a:ext cx="1087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Conector</a:t>
            </a:r>
          </a:p>
          <a:p>
            <a:r>
              <a:rPr lang="es-ES" sz="1600" dirty="0"/>
              <a:t>F</a:t>
            </a:r>
            <a:r>
              <a:rPr lang="es-ES" sz="1600" dirty="0" smtClean="0"/>
              <a:t>LOPPY</a:t>
            </a:r>
            <a:endParaRPr lang="es-ES" sz="1600" dirty="0"/>
          </a:p>
        </p:txBody>
      </p:sp>
      <p:cxnSp>
        <p:nvCxnSpPr>
          <p:cNvPr id="65" name="64 Conector recto de flecha"/>
          <p:cNvCxnSpPr/>
          <p:nvPr/>
        </p:nvCxnSpPr>
        <p:spPr>
          <a:xfrm>
            <a:off x="2267744" y="1228109"/>
            <a:ext cx="535249" cy="7293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67 CuadroTexto"/>
          <p:cNvSpPr txBox="1"/>
          <p:nvPr/>
        </p:nvSpPr>
        <p:spPr>
          <a:xfrm>
            <a:off x="1856455" y="877983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BIOS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86888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40" grpId="0"/>
      <p:bldP spid="42" grpId="0"/>
      <p:bldP spid="43" grpId="0"/>
      <p:bldP spid="44" grpId="0"/>
      <p:bldP spid="47" grpId="0"/>
      <p:bldP spid="48" grpId="0"/>
      <p:bldP spid="49" grpId="0"/>
      <p:bldP spid="50" grpId="0"/>
      <p:bldP spid="51" grpId="0"/>
      <p:bldP spid="59" grpId="0"/>
      <p:bldP spid="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rian\Downloads\813ng+urFFL._SX466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800" y="1369769"/>
            <a:ext cx="4946400" cy="411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62672" cy="778098"/>
          </a:xfrm>
        </p:spPr>
        <p:txBody>
          <a:bodyPr>
            <a:normAutofit/>
          </a:bodyPr>
          <a:lstStyle/>
          <a:p>
            <a:r>
              <a:rPr lang="es-ES" dirty="0" smtClean="0"/>
              <a:t>Micro-ATX</a:t>
            </a:r>
            <a:endParaRPr lang="es-ES" dirty="0"/>
          </a:p>
        </p:txBody>
      </p:sp>
      <p:cxnSp>
        <p:nvCxnSpPr>
          <p:cNvPr id="8" name="7 Conector recto de flecha"/>
          <p:cNvCxnSpPr/>
          <p:nvPr/>
        </p:nvCxnSpPr>
        <p:spPr>
          <a:xfrm flipH="1">
            <a:off x="6159642" y="2564904"/>
            <a:ext cx="1652718" cy="9064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7520435" y="5593159"/>
            <a:ext cx="1486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Conector </a:t>
            </a:r>
          </a:p>
          <a:p>
            <a:r>
              <a:rPr lang="es-ES" sz="1600" dirty="0" smtClean="0"/>
              <a:t>Fuente </a:t>
            </a:r>
          </a:p>
          <a:p>
            <a:r>
              <a:rPr lang="es-ES" sz="1600" dirty="0" smtClean="0"/>
              <a:t>Alimentación</a:t>
            </a:r>
            <a:endParaRPr lang="es-ES" sz="1600" dirty="0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1195229" y="4149080"/>
            <a:ext cx="1864603" cy="2160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V="1">
            <a:off x="1619672" y="5229202"/>
            <a:ext cx="1076654" cy="3333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 flipV="1">
            <a:off x="3419872" y="5229201"/>
            <a:ext cx="144016" cy="5439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H="1">
            <a:off x="5547954" y="758533"/>
            <a:ext cx="1241993" cy="6112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H="1" flipV="1">
            <a:off x="6635370" y="4631433"/>
            <a:ext cx="588495" cy="614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 flipV="1">
            <a:off x="6691300" y="5365402"/>
            <a:ext cx="898367" cy="2456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Elipse"/>
          <p:cNvSpPr/>
          <p:nvPr/>
        </p:nvSpPr>
        <p:spPr>
          <a:xfrm>
            <a:off x="3851920" y="1369768"/>
            <a:ext cx="3096344" cy="9024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28 Conector recto de flecha"/>
          <p:cNvCxnSpPr/>
          <p:nvPr/>
        </p:nvCxnSpPr>
        <p:spPr>
          <a:xfrm>
            <a:off x="1869967" y="1592795"/>
            <a:ext cx="1837937" cy="14761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 flipH="1">
            <a:off x="4572000" y="3869434"/>
            <a:ext cx="265186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>
            <a:off x="1509822" y="2564904"/>
            <a:ext cx="1478002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>
            <a:off x="1882776" y="1592795"/>
            <a:ext cx="432048" cy="97210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 flipH="1" flipV="1">
            <a:off x="4716018" y="5365401"/>
            <a:ext cx="360038" cy="4077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CuadroTexto"/>
          <p:cNvSpPr txBox="1"/>
          <p:nvPr/>
        </p:nvSpPr>
        <p:spPr>
          <a:xfrm>
            <a:off x="7223865" y="4434569"/>
            <a:ext cx="1593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Slots Memoria</a:t>
            </a:r>
          </a:p>
          <a:p>
            <a:r>
              <a:rPr lang="es-ES" sz="1600" dirty="0" smtClean="0"/>
              <a:t>RAM</a:t>
            </a:r>
            <a:endParaRPr lang="es-ES" sz="1600" dirty="0"/>
          </a:p>
        </p:txBody>
      </p:sp>
      <p:sp>
        <p:nvSpPr>
          <p:cNvPr id="51" name="50 CuadroTexto"/>
          <p:cNvSpPr txBox="1"/>
          <p:nvPr/>
        </p:nvSpPr>
        <p:spPr>
          <a:xfrm>
            <a:off x="7843439" y="2395627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Zócalo</a:t>
            </a:r>
            <a:endParaRPr lang="es-ES" sz="1600" dirty="0"/>
          </a:p>
        </p:txBody>
      </p:sp>
      <p:sp>
        <p:nvSpPr>
          <p:cNvPr id="52" name="51 CuadroTexto"/>
          <p:cNvSpPr txBox="1"/>
          <p:nvPr/>
        </p:nvSpPr>
        <p:spPr>
          <a:xfrm>
            <a:off x="7223865" y="3700157"/>
            <a:ext cx="1475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Puente Norte</a:t>
            </a:r>
            <a:endParaRPr lang="es-ES" sz="1600" dirty="0"/>
          </a:p>
        </p:txBody>
      </p:sp>
      <p:sp>
        <p:nvSpPr>
          <p:cNvPr id="54" name="53 CuadroTexto"/>
          <p:cNvSpPr txBox="1"/>
          <p:nvPr/>
        </p:nvSpPr>
        <p:spPr>
          <a:xfrm>
            <a:off x="5729367" y="419979"/>
            <a:ext cx="2239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Conectores Externos</a:t>
            </a:r>
            <a:endParaRPr lang="es-ES" sz="1600" dirty="0"/>
          </a:p>
        </p:txBody>
      </p:sp>
      <p:sp>
        <p:nvSpPr>
          <p:cNvPr id="55" name="54 CuadroTexto"/>
          <p:cNvSpPr txBox="1"/>
          <p:nvPr/>
        </p:nvSpPr>
        <p:spPr>
          <a:xfrm>
            <a:off x="1195229" y="1254241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Ranuras PCI-E</a:t>
            </a:r>
            <a:endParaRPr lang="es-ES" sz="1600" dirty="0"/>
          </a:p>
        </p:txBody>
      </p:sp>
      <p:sp>
        <p:nvSpPr>
          <p:cNvPr id="56" name="55 CuadroTexto"/>
          <p:cNvSpPr txBox="1"/>
          <p:nvPr/>
        </p:nvSpPr>
        <p:spPr>
          <a:xfrm>
            <a:off x="145346" y="2395627"/>
            <a:ext cx="13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Ranuras PCI</a:t>
            </a:r>
            <a:endParaRPr lang="es-ES" sz="1600" dirty="0"/>
          </a:p>
        </p:txBody>
      </p:sp>
      <p:sp>
        <p:nvSpPr>
          <p:cNvPr id="60" name="59 CuadroTexto"/>
          <p:cNvSpPr txBox="1"/>
          <p:nvPr/>
        </p:nvSpPr>
        <p:spPr>
          <a:xfrm>
            <a:off x="4867195" y="5786383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IDE</a:t>
            </a:r>
            <a:endParaRPr lang="es-ES" sz="1600" dirty="0"/>
          </a:p>
        </p:txBody>
      </p:sp>
      <p:sp>
        <p:nvSpPr>
          <p:cNvPr id="61" name="60 CuadroTexto"/>
          <p:cNvSpPr txBox="1"/>
          <p:nvPr/>
        </p:nvSpPr>
        <p:spPr>
          <a:xfrm>
            <a:off x="3309651" y="5786383"/>
            <a:ext cx="530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Pila</a:t>
            </a:r>
            <a:endParaRPr lang="es-ES" sz="1600" dirty="0"/>
          </a:p>
        </p:txBody>
      </p:sp>
      <p:sp>
        <p:nvSpPr>
          <p:cNvPr id="62" name="61 CuadroTexto"/>
          <p:cNvSpPr txBox="1"/>
          <p:nvPr/>
        </p:nvSpPr>
        <p:spPr>
          <a:xfrm>
            <a:off x="1095771" y="5540162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Conectores</a:t>
            </a:r>
          </a:p>
          <a:p>
            <a:r>
              <a:rPr lang="es-ES" sz="1600" dirty="0" smtClean="0"/>
              <a:t>SATA</a:t>
            </a:r>
            <a:endParaRPr lang="es-ES" sz="1600" dirty="0"/>
          </a:p>
        </p:txBody>
      </p:sp>
      <p:sp>
        <p:nvSpPr>
          <p:cNvPr id="64" name="63 CuadroTexto"/>
          <p:cNvSpPr txBox="1"/>
          <p:nvPr/>
        </p:nvSpPr>
        <p:spPr>
          <a:xfrm>
            <a:off x="273182" y="3876731"/>
            <a:ext cx="922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Puente </a:t>
            </a:r>
          </a:p>
          <a:p>
            <a:r>
              <a:rPr lang="es-ES" sz="1600" dirty="0" smtClean="0"/>
              <a:t>Sur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48839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21" grpId="0" animBg="1"/>
      <p:bldP spid="49" grpId="0"/>
      <p:bldP spid="51" grpId="0"/>
      <p:bldP spid="52" grpId="0"/>
      <p:bldP spid="54" grpId="0"/>
      <p:bldP spid="55" grpId="0"/>
      <p:bldP spid="56" grpId="0"/>
      <p:bldP spid="60" grpId="0"/>
      <p:bldP spid="61" grpId="0"/>
      <p:bldP spid="62" grpId="0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rian\Downloads\61s23ewFZ8L._SX466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428" y="1242950"/>
            <a:ext cx="4945144" cy="437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2530624" cy="70609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Mini-ATX</a:t>
            </a:r>
            <a:endParaRPr lang="es-ES" dirty="0"/>
          </a:p>
        </p:txBody>
      </p:sp>
      <p:cxnSp>
        <p:nvCxnSpPr>
          <p:cNvPr id="4" name="3 Conector recto de flecha"/>
          <p:cNvCxnSpPr/>
          <p:nvPr/>
        </p:nvCxnSpPr>
        <p:spPr>
          <a:xfrm flipH="1" flipV="1">
            <a:off x="5179803" y="5264372"/>
            <a:ext cx="1480429" cy="684908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 de flecha"/>
          <p:cNvCxnSpPr/>
          <p:nvPr/>
        </p:nvCxnSpPr>
        <p:spPr>
          <a:xfrm>
            <a:off x="5362586" y="757715"/>
            <a:ext cx="1503" cy="611235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H="1" flipV="1">
            <a:off x="3926432" y="3638091"/>
            <a:ext cx="1000526" cy="2383197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V="1">
            <a:off x="1259632" y="3030397"/>
            <a:ext cx="1728193" cy="90266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stCxn id="41" idx="0"/>
          </p:cNvCxnSpPr>
          <p:nvPr/>
        </p:nvCxnSpPr>
        <p:spPr>
          <a:xfrm flipV="1">
            <a:off x="3184037" y="4869160"/>
            <a:ext cx="19811" cy="1029017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2015716" y="1521350"/>
            <a:ext cx="972109" cy="1043827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1619672" y="2419162"/>
            <a:ext cx="990382" cy="611235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3491880" y="1112725"/>
            <a:ext cx="360040" cy="1306437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1619672" y="5120355"/>
            <a:ext cx="792089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H="1" flipV="1">
            <a:off x="6402197" y="4642357"/>
            <a:ext cx="997350" cy="226803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H="1">
            <a:off x="5688958" y="3495150"/>
            <a:ext cx="171058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Elipse"/>
          <p:cNvSpPr/>
          <p:nvPr/>
        </p:nvSpPr>
        <p:spPr>
          <a:xfrm>
            <a:off x="3671900" y="1368950"/>
            <a:ext cx="3381372" cy="67431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34 CuadroTexto"/>
          <p:cNvSpPr txBox="1"/>
          <p:nvPr/>
        </p:nvSpPr>
        <p:spPr>
          <a:xfrm>
            <a:off x="4244231" y="419979"/>
            <a:ext cx="2239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Conectores Externos</a:t>
            </a:r>
            <a:endParaRPr lang="es-ES" sz="16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425523" y="3349006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Zócalo</a:t>
            </a:r>
            <a:endParaRPr lang="es-ES" sz="1600" dirty="0"/>
          </a:p>
        </p:txBody>
      </p:sp>
      <p:sp>
        <p:nvSpPr>
          <p:cNvPr id="37" name="36 CuadroTexto"/>
          <p:cNvSpPr txBox="1"/>
          <p:nvPr/>
        </p:nvSpPr>
        <p:spPr>
          <a:xfrm>
            <a:off x="7341425" y="4829689"/>
            <a:ext cx="1593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Slots Memoria</a:t>
            </a:r>
          </a:p>
          <a:p>
            <a:r>
              <a:rPr lang="es-ES" sz="1600" dirty="0" smtClean="0"/>
              <a:t>RAM</a:t>
            </a:r>
            <a:endParaRPr lang="es-ES" sz="1600" dirty="0"/>
          </a:p>
        </p:txBody>
      </p:sp>
      <p:sp>
        <p:nvSpPr>
          <p:cNvPr id="39" name="38 CuadroTexto"/>
          <p:cNvSpPr txBox="1"/>
          <p:nvPr/>
        </p:nvSpPr>
        <p:spPr>
          <a:xfrm>
            <a:off x="6682371" y="5805264"/>
            <a:ext cx="1486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Conector </a:t>
            </a:r>
          </a:p>
          <a:p>
            <a:r>
              <a:rPr lang="es-ES" sz="1600" dirty="0" smtClean="0"/>
              <a:t>Fuente </a:t>
            </a:r>
          </a:p>
          <a:p>
            <a:r>
              <a:rPr lang="es-ES" sz="1600" dirty="0" smtClean="0"/>
              <a:t>Alimentación</a:t>
            </a:r>
            <a:endParaRPr lang="es-ES" sz="1600" dirty="0"/>
          </a:p>
        </p:txBody>
      </p:sp>
      <p:sp>
        <p:nvSpPr>
          <p:cNvPr id="40" name="39 CuadroTexto"/>
          <p:cNvSpPr txBox="1"/>
          <p:nvPr/>
        </p:nvSpPr>
        <p:spPr>
          <a:xfrm>
            <a:off x="4189416" y="6021288"/>
            <a:ext cx="1475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Puente Norte</a:t>
            </a:r>
            <a:endParaRPr lang="es-ES" sz="16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723013" y="5898177"/>
            <a:ext cx="922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Puente </a:t>
            </a:r>
          </a:p>
          <a:p>
            <a:r>
              <a:rPr lang="es-ES" sz="1600" dirty="0" smtClean="0"/>
              <a:t>Sur</a:t>
            </a:r>
            <a:endParaRPr lang="es-ES" sz="16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09190" y="5091280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Conectores</a:t>
            </a:r>
          </a:p>
          <a:p>
            <a:r>
              <a:rPr lang="es-ES" sz="1600" dirty="0" smtClean="0"/>
              <a:t>SATA</a:t>
            </a:r>
            <a:endParaRPr lang="es-ES" sz="16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728717" y="3763780"/>
            <a:ext cx="530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Pila</a:t>
            </a:r>
            <a:endParaRPr lang="es-ES" sz="16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249879" y="2251756"/>
            <a:ext cx="13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Ranuras PCI</a:t>
            </a:r>
            <a:endParaRPr lang="es-ES" sz="1600" dirty="0"/>
          </a:p>
        </p:txBody>
      </p:sp>
      <p:sp>
        <p:nvSpPr>
          <p:cNvPr id="46" name="45 CuadroTexto"/>
          <p:cNvSpPr txBox="1"/>
          <p:nvPr/>
        </p:nvSpPr>
        <p:spPr>
          <a:xfrm>
            <a:off x="1122721" y="1112725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Ranuras PCI-E</a:t>
            </a:r>
            <a:endParaRPr lang="es-ES" sz="1600" dirty="0"/>
          </a:p>
        </p:txBody>
      </p:sp>
      <p:cxnSp>
        <p:nvCxnSpPr>
          <p:cNvPr id="47" name="46 Conector recto de flecha"/>
          <p:cNvCxnSpPr/>
          <p:nvPr/>
        </p:nvCxnSpPr>
        <p:spPr>
          <a:xfrm>
            <a:off x="2015716" y="1521350"/>
            <a:ext cx="1343292" cy="983682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3175928" y="774171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BIOS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24414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animBg="1"/>
      <p:bldP spid="35" grpId="0"/>
      <p:bldP spid="36" grpId="0"/>
      <p:bldP spid="37" grpId="0"/>
      <p:bldP spid="39" grpId="0"/>
      <p:bldP spid="40" grpId="0"/>
      <p:bldP spid="41" grpId="0"/>
      <p:bldP spid="43" grpId="0"/>
      <p:bldP spid="44" grpId="0"/>
      <p:bldP spid="45" grpId="0"/>
      <p:bldP spid="46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pPr algn="just"/>
            <a:r>
              <a:rPr lang="es-ES" dirty="0" smtClean="0"/>
              <a:t>Este ejercicio no ha supuesto para nosotros ningún tipo de dificultad, debido a, que provenimos del Grado Medio en Sistemas Microinformáticos y </a:t>
            </a:r>
            <a:r>
              <a:rPr lang="es-ES" smtClean="0"/>
              <a:t>Redes y estamos </a:t>
            </a:r>
            <a:r>
              <a:rPr lang="es-ES" dirty="0" smtClean="0"/>
              <a:t>familiarizados con este tipo de temario.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227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84</TotalTime>
  <Words>113</Words>
  <Application>Microsoft Office PowerPoint</Application>
  <PresentationFormat>Presentación en pantalla (4:3)</PresentationFormat>
  <Paragraphs>61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Concurrencia</vt:lpstr>
      <vt:lpstr>Partes de una Placa Base</vt:lpstr>
      <vt:lpstr>ATX</vt:lpstr>
      <vt:lpstr>Micro-ATX</vt:lpstr>
      <vt:lpstr>Mini-ATX</vt:lpstr>
      <vt:lpstr>Conclusiones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Partes de una Placa Base</dc:title>
  <dc:creator>Adrian</dc:creator>
  <cp:lastModifiedBy>Adrian</cp:lastModifiedBy>
  <cp:revision>12</cp:revision>
  <dcterms:created xsi:type="dcterms:W3CDTF">2019-10-16T16:40:36Z</dcterms:created>
  <dcterms:modified xsi:type="dcterms:W3CDTF">2019-10-18T16:34:09Z</dcterms:modified>
</cp:coreProperties>
</file>