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2426" y="4148434"/>
            <a:ext cx="4572000" cy="1368798"/>
          </a:xfrm>
        </p:spPr>
        <p:txBody>
          <a:bodyPr/>
          <a:lstStyle/>
          <a:p>
            <a:r>
              <a:rPr lang="es-ES" dirty="0" smtClean="0"/>
              <a:t>Jaime Acevedo y Adrián Morante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Herramientas avanzadas. </a:t>
            </a:r>
            <a:br>
              <a:rPr lang="es-ES" dirty="0" smtClean="0"/>
            </a:br>
            <a:r>
              <a:rPr lang="es-ES" dirty="0" smtClean="0"/>
              <a:t>Visor de 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6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Permite ver los registros que recoge Windows.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Se divide en distintos registros: Sistemas, </a:t>
            </a:r>
            <a:r>
              <a:rPr lang="es-ES" dirty="0"/>
              <a:t>A</a:t>
            </a:r>
            <a:r>
              <a:rPr lang="es-ES" dirty="0" smtClean="0"/>
              <a:t>plicaciones, Seguridad…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Visor de eventos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241275" cy="388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- Los registros de Sistema, recogerán </a:t>
            </a:r>
            <a:r>
              <a:rPr lang="es-ES" dirty="0" smtClean="0"/>
              <a:t>información, advertencias y errores que sucedan en Windows.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Visor de eventos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3171"/>
            <a:ext cx="7555611" cy="451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- Los registros de Aplicación, recogen advertencias, información y errores de las aplicaciones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Visor de eventos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5" y="2099704"/>
            <a:ext cx="7126967" cy="452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7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- Los registros de Seguridad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Visor de eventos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35890"/>
            <a:ext cx="7495440" cy="48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0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- Los registros de Instalación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Visor de eventos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629428" cy="450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79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42</TotalTime>
  <Words>85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Mylar</vt:lpstr>
      <vt:lpstr>Herramientas avanzadas.  Visor de eventos</vt:lpstr>
      <vt:lpstr>Visor de eventos</vt:lpstr>
      <vt:lpstr>Visor de eventos</vt:lpstr>
      <vt:lpstr>Visor de eventos</vt:lpstr>
      <vt:lpstr>Visor de eventos</vt:lpstr>
      <vt:lpstr>Visor de eventos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avanzadas.  Visor de eventos</dc:title>
  <dc:creator>Adrian</dc:creator>
  <cp:lastModifiedBy>Adrian</cp:lastModifiedBy>
  <cp:revision>4</cp:revision>
  <dcterms:created xsi:type="dcterms:W3CDTF">2020-01-22T16:39:45Z</dcterms:created>
  <dcterms:modified xsi:type="dcterms:W3CDTF">2020-01-22T17:33:40Z</dcterms:modified>
</cp:coreProperties>
</file>