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78" r:id="rId7"/>
    <p:sldId id="279" r:id="rId8"/>
    <p:sldId id="258" r:id="rId9"/>
    <p:sldId id="280" r:id="rId10"/>
    <p:sldId id="281" r:id="rId11"/>
    <p:sldId id="282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600379-7233-CC51-C19C-B11A4D6BBFFA}" v="240" dt="2025-03-29T22:00:49.922"/>
    <p1510:client id="{3E9720C8-B959-A57A-E642-74F819FF17AB}" v="15" dt="2025-03-29T22:06:34.256"/>
    <p1510:client id="{DF3BD704-5254-1EE3-7434-12F109824AA5}" v="266" dt="2025-03-30T14:58:17.6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90655" autoAdjust="0"/>
  </p:normalViewPr>
  <p:slideViewPr>
    <p:cSldViewPr snapToGrid="0">
      <p:cViewPr varScale="1">
        <p:scale>
          <a:sx n="101" d="100"/>
          <a:sy n="101" d="100"/>
        </p:scale>
        <p:origin x="69" y="483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dirile Masemola" userId="S::st10441421@rcconnect.edu.za::173079f0-5a26-438d-b5db-c89e2fb2190a" providerId="AD" clId="Web-{2F600379-7233-CC51-C19C-B11A4D6BBFFA}"/>
    <pc:docChg chg="modSld">
      <pc:chgData name="Odirile Masemola" userId="S::st10441421@rcconnect.edu.za::173079f0-5a26-438d-b5db-c89e2fb2190a" providerId="AD" clId="Web-{2F600379-7233-CC51-C19C-B11A4D6BBFFA}" dt="2025-03-29T22:00:49.922" v="230" actId="1076"/>
      <pc:docMkLst>
        <pc:docMk/>
      </pc:docMkLst>
      <pc:sldChg chg="modSp">
        <pc:chgData name="Odirile Masemola" userId="S::st10441421@rcconnect.edu.za::173079f0-5a26-438d-b5db-c89e2fb2190a" providerId="AD" clId="Web-{2F600379-7233-CC51-C19C-B11A4D6BBFFA}" dt="2025-03-29T21:34:38.643" v="6" actId="20577"/>
        <pc:sldMkLst>
          <pc:docMk/>
          <pc:sldMk cId="2586058810" sldId="256"/>
        </pc:sldMkLst>
        <pc:spChg chg="mod">
          <ac:chgData name="Odirile Masemola" userId="S::st10441421@rcconnect.edu.za::173079f0-5a26-438d-b5db-c89e2fb2190a" providerId="AD" clId="Web-{2F600379-7233-CC51-C19C-B11A4D6BBFFA}" dt="2025-03-29T21:34:38.643" v="6" actId="20577"/>
          <ac:spMkLst>
            <pc:docMk/>
            <pc:sldMk cId="2586058810" sldId="256"/>
            <ac:spMk id="2" creationId="{CFE75451-6A4B-484B-9ED1-353CCE25B0F4}"/>
          </ac:spMkLst>
        </pc:spChg>
      </pc:sldChg>
      <pc:sldChg chg="modSp">
        <pc:chgData name="Odirile Masemola" userId="S::st10441421@rcconnect.edu.za::173079f0-5a26-438d-b5db-c89e2fb2190a" providerId="AD" clId="Web-{2F600379-7233-CC51-C19C-B11A4D6BBFFA}" dt="2025-03-29T21:38:20.318" v="98" actId="20577"/>
        <pc:sldMkLst>
          <pc:docMk/>
          <pc:sldMk cId="1713219598" sldId="257"/>
        </pc:sldMkLst>
        <pc:spChg chg="mod">
          <ac:chgData name="Odirile Masemola" userId="S::st10441421@rcconnect.edu.za::173079f0-5a26-438d-b5db-c89e2fb2190a" providerId="AD" clId="Web-{2F600379-7233-CC51-C19C-B11A4D6BBFFA}" dt="2025-03-29T21:38:20.318" v="98" actId="20577"/>
          <ac:spMkLst>
            <pc:docMk/>
            <pc:sldMk cId="1713219598" sldId="257"/>
            <ac:spMk id="3" creationId="{5671D7E5-EF66-4BCD-8DAA-E9061157F0BE}"/>
          </ac:spMkLst>
        </pc:spChg>
      </pc:sldChg>
      <pc:sldChg chg="addSp modSp">
        <pc:chgData name="Odirile Masemola" userId="S::st10441421@rcconnect.edu.za::173079f0-5a26-438d-b5db-c89e2fb2190a" providerId="AD" clId="Web-{2F600379-7233-CC51-C19C-B11A4D6BBFFA}" dt="2025-03-29T22:00:49.922" v="230" actId="1076"/>
        <pc:sldMkLst>
          <pc:docMk/>
          <pc:sldMk cId="3571516367" sldId="258"/>
        </pc:sldMkLst>
        <pc:spChg chg="mod">
          <ac:chgData name="Odirile Masemola" userId="S::st10441421@rcconnect.edu.za::173079f0-5a26-438d-b5db-c89e2fb2190a" providerId="AD" clId="Web-{2F600379-7233-CC51-C19C-B11A4D6BBFFA}" dt="2025-03-29T21:54:20.287" v="207" actId="20577"/>
          <ac:spMkLst>
            <pc:docMk/>
            <pc:sldMk cId="3571516367" sldId="258"/>
            <ac:spMk id="2" creationId="{0A32731C-311B-46F7-A865-6C3AF6B09A47}"/>
          </ac:spMkLst>
        </pc:spChg>
        <pc:spChg chg="mod">
          <ac:chgData name="Odirile Masemola" userId="S::st10441421@rcconnect.edu.za::173079f0-5a26-438d-b5db-c89e2fb2190a" providerId="AD" clId="Web-{2F600379-7233-CC51-C19C-B11A4D6BBFFA}" dt="2025-03-29T21:58:17.259" v="227" actId="20577"/>
          <ac:spMkLst>
            <pc:docMk/>
            <pc:sldMk cId="3571516367" sldId="258"/>
            <ac:spMk id="3" creationId="{9D5232F9-FD00-464A-9F17-619C91AEF8F3}"/>
          </ac:spMkLst>
        </pc:spChg>
        <pc:picChg chg="add mod modCrop">
          <ac:chgData name="Odirile Masemola" userId="S::st10441421@rcconnect.edu.za::173079f0-5a26-438d-b5db-c89e2fb2190a" providerId="AD" clId="Web-{2F600379-7233-CC51-C19C-B11A4D6BBFFA}" dt="2025-03-29T22:00:49.922" v="230" actId="1076"/>
          <ac:picMkLst>
            <pc:docMk/>
            <pc:sldMk cId="3571516367" sldId="258"/>
            <ac:picMk id="4" creationId="{7FA0E125-0E36-75DF-0F6F-2A34BD8FB93E}"/>
          </ac:picMkLst>
        </pc:picChg>
      </pc:sldChg>
      <pc:sldChg chg="modSp">
        <pc:chgData name="Odirile Masemola" userId="S::st10441421@rcconnect.edu.za::173079f0-5a26-438d-b5db-c89e2fb2190a" providerId="AD" clId="Web-{2F600379-7233-CC51-C19C-B11A4D6BBFFA}" dt="2025-03-29T21:43:39.182" v="137" actId="20577"/>
        <pc:sldMkLst>
          <pc:docMk/>
          <pc:sldMk cId="608796113" sldId="278"/>
        </pc:sldMkLst>
        <pc:spChg chg="mod">
          <ac:chgData name="Odirile Masemola" userId="S::st10441421@rcconnect.edu.za::173079f0-5a26-438d-b5db-c89e2fb2190a" providerId="AD" clId="Web-{2F600379-7233-CC51-C19C-B11A4D6BBFFA}" dt="2025-03-29T21:43:39.182" v="137" actId="20577"/>
          <ac:spMkLst>
            <pc:docMk/>
            <pc:sldMk cId="608796113" sldId="278"/>
            <ac:spMk id="2" creationId="{9528DBD1-DB29-D44F-FD5A-3071BB37EF37}"/>
          </ac:spMkLst>
        </pc:spChg>
      </pc:sldChg>
      <pc:sldChg chg="addSp delSp modSp">
        <pc:chgData name="Odirile Masemola" userId="S::st10441421@rcconnect.edu.za::173079f0-5a26-438d-b5db-c89e2fb2190a" providerId="AD" clId="Web-{2F600379-7233-CC51-C19C-B11A4D6BBFFA}" dt="2025-03-29T22:00:43.735" v="229" actId="14100"/>
        <pc:sldMkLst>
          <pc:docMk/>
          <pc:sldMk cId="2241459136" sldId="279"/>
        </pc:sldMkLst>
        <pc:spChg chg="mod">
          <ac:chgData name="Odirile Masemola" userId="S::st10441421@rcconnect.edu.za::173079f0-5a26-438d-b5db-c89e2fb2190a" providerId="AD" clId="Web-{2F600379-7233-CC51-C19C-B11A4D6BBFFA}" dt="2025-03-29T21:50:30.625" v="182" actId="20577"/>
          <ac:spMkLst>
            <pc:docMk/>
            <pc:sldMk cId="2241459136" sldId="279"/>
            <ac:spMk id="2" creationId="{818AFA5E-469B-2BFC-9D4E-BD1EC6E48CA0}"/>
          </ac:spMkLst>
        </pc:spChg>
        <pc:spChg chg="add del mod">
          <ac:chgData name="Odirile Masemola" userId="S::st10441421@rcconnect.edu.za::173079f0-5a26-438d-b5db-c89e2fb2190a" providerId="AD" clId="Web-{2F600379-7233-CC51-C19C-B11A4D6BBFFA}" dt="2025-03-29T21:47:09.247" v="149"/>
          <ac:spMkLst>
            <pc:docMk/>
            <pc:sldMk cId="2241459136" sldId="279"/>
            <ac:spMk id="4" creationId="{A608E546-4ADE-DA7D-F53A-CB33908D2DF3}"/>
          </ac:spMkLst>
        </pc:spChg>
        <pc:picChg chg="add mod">
          <ac:chgData name="Odirile Masemola" userId="S::st10441421@rcconnect.edu.za::173079f0-5a26-438d-b5db-c89e2fb2190a" providerId="AD" clId="Web-{2F600379-7233-CC51-C19C-B11A4D6BBFFA}" dt="2025-03-29T22:00:43.735" v="229" actId="14100"/>
          <ac:picMkLst>
            <pc:docMk/>
            <pc:sldMk cId="2241459136" sldId="279"/>
            <ac:picMk id="5" creationId="{8F8000B9-B7AA-FD4D-EEC5-FF9371780417}"/>
          </ac:picMkLst>
        </pc:picChg>
        <pc:picChg chg="del mod modCrop">
          <ac:chgData name="Odirile Masemola" userId="S::st10441421@rcconnect.edu.za::173079f0-5a26-438d-b5db-c89e2fb2190a" providerId="AD" clId="Web-{2F600379-7233-CC51-C19C-B11A4D6BBFFA}" dt="2025-03-29T21:47:02.247" v="148"/>
          <ac:picMkLst>
            <pc:docMk/>
            <pc:sldMk cId="2241459136" sldId="279"/>
            <ac:picMk id="16" creationId="{448EF356-1822-E2AE-2794-322870D4C222}"/>
          </ac:picMkLst>
        </pc:picChg>
      </pc:sldChg>
    </pc:docChg>
  </pc:docChgLst>
  <pc:docChgLst>
    <pc:chgData name="Odirile Masemola" userId="S::st10441421@rcconnect.edu.za::173079f0-5a26-438d-b5db-c89e2fb2190a" providerId="AD" clId="Web-{3E9720C8-B959-A57A-E642-74F819FF17AB}"/>
    <pc:docChg chg="modSld">
      <pc:chgData name="Odirile Masemola" userId="S::st10441421@rcconnect.edu.za::173079f0-5a26-438d-b5db-c89e2fb2190a" providerId="AD" clId="Web-{3E9720C8-B959-A57A-E642-74F819FF17AB}" dt="2025-03-29T22:06:34.256" v="14" actId="20577"/>
      <pc:docMkLst>
        <pc:docMk/>
      </pc:docMkLst>
      <pc:sldChg chg="modSp">
        <pc:chgData name="Odirile Masemola" userId="S::st10441421@rcconnect.edu.za::173079f0-5a26-438d-b5db-c89e2fb2190a" providerId="AD" clId="Web-{3E9720C8-B959-A57A-E642-74F819FF17AB}" dt="2025-03-29T22:06:34.256" v="14" actId="20577"/>
        <pc:sldMkLst>
          <pc:docMk/>
          <pc:sldMk cId="3571516367" sldId="258"/>
        </pc:sldMkLst>
        <pc:spChg chg="mod">
          <ac:chgData name="Odirile Masemola" userId="S::st10441421@rcconnect.edu.za::173079f0-5a26-438d-b5db-c89e2fb2190a" providerId="AD" clId="Web-{3E9720C8-B959-A57A-E642-74F819FF17AB}" dt="2025-03-29T22:06:34.256" v="14" actId="20577"/>
          <ac:spMkLst>
            <pc:docMk/>
            <pc:sldMk cId="3571516367" sldId="258"/>
            <ac:spMk id="3" creationId="{9D5232F9-FD00-464A-9F17-619C91AEF8F3}"/>
          </ac:spMkLst>
        </pc:spChg>
        <pc:picChg chg="mod">
          <ac:chgData name="Odirile Masemola" userId="S::st10441421@rcconnect.edu.za::173079f0-5a26-438d-b5db-c89e2fb2190a" providerId="AD" clId="Web-{3E9720C8-B959-A57A-E642-74F819FF17AB}" dt="2025-03-29T22:06:19.631" v="12" actId="14100"/>
          <ac:picMkLst>
            <pc:docMk/>
            <pc:sldMk cId="3571516367" sldId="258"/>
            <ac:picMk id="4" creationId="{7FA0E125-0E36-75DF-0F6F-2A34BD8FB93E}"/>
          </ac:picMkLst>
        </pc:picChg>
      </pc:sldChg>
    </pc:docChg>
  </pc:docChgLst>
  <pc:docChgLst>
    <pc:chgData name="Odirile Masemola" userId="S::st10441421@rcconnect.edu.za::173079f0-5a26-438d-b5db-c89e2fb2190a" providerId="AD" clId="Web-{DF3BD704-5254-1EE3-7434-12F109824AA5}"/>
    <pc:docChg chg="delSld modSld">
      <pc:chgData name="Odirile Masemola" userId="S::st10441421@rcconnect.edu.za::173079f0-5a26-438d-b5db-c89e2fb2190a" providerId="AD" clId="Web-{DF3BD704-5254-1EE3-7434-12F109824AA5}" dt="2025-03-30T14:58:17.605" v="260" actId="20577"/>
      <pc:docMkLst>
        <pc:docMk/>
      </pc:docMkLst>
      <pc:sldChg chg="modSp">
        <pc:chgData name="Odirile Masemola" userId="S::st10441421@rcconnect.edu.za::173079f0-5a26-438d-b5db-c89e2fb2190a" providerId="AD" clId="Web-{DF3BD704-5254-1EE3-7434-12F109824AA5}" dt="2025-03-30T14:58:17.605" v="260" actId="20577"/>
        <pc:sldMkLst>
          <pc:docMk/>
          <pc:sldMk cId="3571516367" sldId="258"/>
        </pc:sldMkLst>
        <pc:spChg chg="mod">
          <ac:chgData name="Odirile Masemola" userId="S::st10441421@rcconnect.edu.za::173079f0-5a26-438d-b5db-c89e2fb2190a" providerId="AD" clId="Web-{DF3BD704-5254-1EE3-7434-12F109824AA5}" dt="2025-03-30T14:58:17.605" v="260" actId="20577"/>
          <ac:spMkLst>
            <pc:docMk/>
            <pc:sldMk cId="3571516367" sldId="258"/>
            <ac:spMk id="3" creationId="{9D5232F9-FD00-464A-9F17-619C91AEF8F3}"/>
          </ac:spMkLst>
        </pc:spChg>
      </pc:sldChg>
      <pc:sldChg chg="del">
        <pc:chgData name="Odirile Masemola" userId="S::st10441421@rcconnect.edu.za::173079f0-5a26-438d-b5db-c89e2fb2190a" providerId="AD" clId="Web-{DF3BD704-5254-1EE3-7434-12F109824AA5}" dt="2025-03-30T14:55:58.134" v="203"/>
        <pc:sldMkLst>
          <pc:docMk/>
          <pc:sldMk cId="1742861620" sldId="266"/>
        </pc:sldMkLst>
      </pc:sldChg>
      <pc:sldChg chg="modSp">
        <pc:chgData name="Odirile Masemola" userId="S::st10441421@rcconnect.edu.za::173079f0-5a26-438d-b5db-c89e2fb2190a" providerId="AD" clId="Web-{DF3BD704-5254-1EE3-7434-12F109824AA5}" dt="2025-03-30T14:57:17.198" v="258" actId="20577"/>
        <pc:sldMkLst>
          <pc:docMk/>
          <pc:sldMk cId="1969787568" sldId="271"/>
        </pc:sldMkLst>
        <pc:spChg chg="mod">
          <ac:chgData name="Odirile Masemola" userId="S::st10441421@rcconnect.edu.za::173079f0-5a26-438d-b5db-c89e2fb2190a" providerId="AD" clId="Web-{DF3BD704-5254-1EE3-7434-12F109824AA5}" dt="2025-03-30T14:57:17.198" v="258" actId="20577"/>
          <ac:spMkLst>
            <pc:docMk/>
            <pc:sldMk cId="1969787568" sldId="271"/>
            <ac:spMk id="3" creationId="{AF64C29E-DF30-4DC6-AB95-2016F9A703B6}"/>
          </ac:spMkLst>
        </pc:spChg>
      </pc:sldChg>
      <pc:sldChg chg="modSp mod setBg">
        <pc:chgData name="Odirile Masemola" userId="S::st10441421@rcconnect.edu.za::173079f0-5a26-438d-b5db-c89e2fb2190a" providerId="AD" clId="Web-{DF3BD704-5254-1EE3-7434-12F109824AA5}" dt="2025-03-30T10:33:36.640" v="91"/>
        <pc:sldMkLst>
          <pc:docMk/>
          <pc:sldMk cId="334696707" sldId="280"/>
        </pc:sldMkLst>
        <pc:spChg chg="mod">
          <ac:chgData name="Odirile Masemola" userId="S::st10441421@rcconnect.edu.za::173079f0-5a26-438d-b5db-c89e2fb2190a" providerId="AD" clId="Web-{DF3BD704-5254-1EE3-7434-12F109824AA5}" dt="2025-03-30T10:33:14.390" v="89" actId="1076"/>
          <ac:spMkLst>
            <pc:docMk/>
            <pc:sldMk cId="334696707" sldId="280"/>
            <ac:spMk id="2" creationId="{566C97BE-403B-122E-90D1-2788978A0B6F}"/>
          </ac:spMkLst>
        </pc:spChg>
      </pc:sldChg>
      <pc:sldChg chg="modSp">
        <pc:chgData name="Odirile Masemola" userId="S::st10441421@rcconnect.edu.za::173079f0-5a26-438d-b5db-c89e2fb2190a" providerId="AD" clId="Web-{DF3BD704-5254-1EE3-7434-12F109824AA5}" dt="2025-03-30T10:45:25.540" v="120" actId="20577"/>
        <pc:sldMkLst>
          <pc:docMk/>
          <pc:sldMk cId="103458723" sldId="281"/>
        </pc:sldMkLst>
        <pc:spChg chg="mod">
          <ac:chgData name="Odirile Masemola" userId="S::st10441421@rcconnect.edu.za::173079f0-5a26-438d-b5db-c89e2fb2190a" providerId="AD" clId="Web-{DF3BD704-5254-1EE3-7434-12F109824AA5}" dt="2025-03-30T10:43:17.523" v="92" actId="20577"/>
          <ac:spMkLst>
            <pc:docMk/>
            <pc:sldMk cId="103458723" sldId="281"/>
            <ac:spMk id="2" creationId="{A95E2E6A-35EC-1B8E-0FD7-8C67870ACA64}"/>
          </ac:spMkLst>
        </pc:spChg>
        <pc:spChg chg="mod">
          <ac:chgData name="Odirile Masemola" userId="S::st10441421@rcconnect.edu.za::173079f0-5a26-438d-b5db-c89e2fb2190a" providerId="AD" clId="Web-{DF3BD704-5254-1EE3-7434-12F109824AA5}" dt="2025-03-30T10:44:35.837" v="112" actId="20577"/>
          <ac:spMkLst>
            <pc:docMk/>
            <pc:sldMk cId="103458723" sldId="281"/>
            <ac:spMk id="12" creationId="{554B61B9-26F6-B304-92CD-03053DAAF2A8}"/>
          </ac:spMkLst>
        </pc:spChg>
        <pc:spChg chg="mod">
          <ac:chgData name="Odirile Masemola" userId="S::st10441421@rcconnect.edu.za::173079f0-5a26-438d-b5db-c89e2fb2190a" providerId="AD" clId="Web-{DF3BD704-5254-1EE3-7434-12F109824AA5}" dt="2025-03-30T10:44:41.993" v="114" actId="20577"/>
          <ac:spMkLst>
            <pc:docMk/>
            <pc:sldMk cId="103458723" sldId="281"/>
            <ac:spMk id="14" creationId="{CB9F9E8B-42CD-AC26-AFC9-F1F66695693B}"/>
          </ac:spMkLst>
        </pc:spChg>
        <pc:spChg chg="mod">
          <ac:chgData name="Odirile Masemola" userId="S::st10441421@rcconnect.edu.za::173079f0-5a26-438d-b5db-c89e2fb2190a" providerId="AD" clId="Web-{DF3BD704-5254-1EE3-7434-12F109824AA5}" dt="2025-03-30T10:44:47.431" v="115" actId="20577"/>
          <ac:spMkLst>
            <pc:docMk/>
            <pc:sldMk cId="103458723" sldId="281"/>
            <ac:spMk id="35" creationId="{EDBE6233-75E9-40D1-968F-58CA9AD0FF50}"/>
          </ac:spMkLst>
        </pc:spChg>
        <pc:spChg chg="mod">
          <ac:chgData name="Odirile Masemola" userId="S::st10441421@rcconnect.edu.za::173079f0-5a26-438d-b5db-c89e2fb2190a" providerId="AD" clId="Web-{DF3BD704-5254-1EE3-7434-12F109824AA5}" dt="2025-03-30T10:45:25.540" v="120" actId="20577"/>
          <ac:spMkLst>
            <pc:docMk/>
            <pc:sldMk cId="103458723" sldId="281"/>
            <ac:spMk id="50" creationId="{8F6B2AE9-DDE4-FD99-A235-3B39EEE21481}"/>
          </ac:spMkLst>
        </pc:spChg>
      </pc:sldChg>
      <pc:sldChg chg="modSp">
        <pc:chgData name="Odirile Masemola" userId="S::st10441421@rcconnect.edu.za::173079f0-5a26-438d-b5db-c89e2fb2190a" providerId="AD" clId="Web-{DF3BD704-5254-1EE3-7434-12F109824AA5}" dt="2025-03-30T14:55:30.118" v="199" actId="20577"/>
        <pc:sldMkLst>
          <pc:docMk/>
          <pc:sldMk cId="636929804" sldId="282"/>
        </pc:sldMkLst>
        <pc:spChg chg="mod">
          <ac:chgData name="Odirile Masemola" userId="S::st10441421@rcconnect.edu.za::173079f0-5a26-438d-b5db-c89e2fb2190a" providerId="AD" clId="Web-{DF3BD704-5254-1EE3-7434-12F109824AA5}" dt="2025-03-30T14:52:36.943" v="154" actId="1076"/>
          <ac:spMkLst>
            <pc:docMk/>
            <pc:sldMk cId="636929804" sldId="282"/>
            <ac:spMk id="2" creationId="{8B27D9B3-B64F-656A-0D99-161A6C0F518F}"/>
          </ac:spMkLst>
        </pc:spChg>
        <pc:spChg chg="mod">
          <ac:chgData name="Odirile Masemola" userId="S::st10441421@rcconnect.edu.za::173079f0-5a26-438d-b5db-c89e2fb2190a" providerId="AD" clId="Web-{DF3BD704-5254-1EE3-7434-12F109824AA5}" dt="2025-03-30T14:53:04.022" v="163" actId="20577"/>
          <ac:spMkLst>
            <pc:docMk/>
            <pc:sldMk cId="636929804" sldId="282"/>
            <ac:spMk id="13" creationId="{7E5B6E40-3A7D-ACF7-AA38-25977D322D81}"/>
          </ac:spMkLst>
        </pc:spChg>
        <pc:spChg chg="mod">
          <ac:chgData name="Odirile Masemola" userId="S::st10441421@rcconnect.edu.za::173079f0-5a26-438d-b5db-c89e2fb2190a" providerId="AD" clId="Web-{DF3BD704-5254-1EE3-7434-12F109824AA5}" dt="2025-03-30T14:55:17.430" v="197" actId="20577"/>
          <ac:spMkLst>
            <pc:docMk/>
            <pc:sldMk cId="636929804" sldId="282"/>
            <ac:spMk id="14" creationId="{5112969F-EB84-49D5-7100-1FB28870FB30}"/>
          </ac:spMkLst>
        </pc:spChg>
        <pc:spChg chg="mod">
          <ac:chgData name="Odirile Masemola" userId="S::st10441421@rcconnect.edu.za::173079f0-5a26-438d-b5db-c89e2fb2190a" providerId="AD" clId="Web-{DF3BD704-5254-1EE3-7434-12F109824AA5}" dt="2025-03-30T14:54:19.476" v="189" actId="20577"/>
          <ac:spMkLst>
            <pc:docMk/>
            <pc:sldMk cId="636929804" sldId="282"/>
            <ac:spMk id="15" creationId="{A536BD54-EFA1-25A2-9F04-4F22C36E2A5D}"/>
          </ac:spMkLst>
        </pc:spChg>
        <pc:spChg chg="mod">
          <ac:chgData name="Odirile Masemola" userId="S::st10441421@rcconnect.edu.za::173079f0-5a26-438d-b5db-c89e2fb2190a" providerId="AD" clId="Web-{DF3BD704-5254-1EE3-7434-12F109824AA5}" dt="2025-03-30T14:55:30.118" v="199" actId="20577"/>
          <ac:spMkLst>
            <pc:docMk/>
            <pc:sldMk cId="636929804" sldId="282"/>
            <ac:spMk id="36" creationId="{E71298F0-74F1-FECA-0F02-495F9A2EBA7B}"/>
          </ac:spMkLst>
        </pc:spChg>
      </pc:sldChg>
      <pc:sldChg chg="del">
        <pc:chgData name="Odirile Masemola" userId="S::st10441421@rcconnect.edu.za::173079f0-5a26-438d-b5db-c89e2fb2190a" providerId="AD" clId="Web-{DF3BD704-5254-1EE3-7434-12F109824AA5}" dt="2025-03-30T14:55:53.243" v="202"/>
        <pc:sldMkLst>
          <pc:docMk/>
          <pc:sldMk cId="1658164610" sldId="283"/>
        </pc:sldMkLst>
      </pc:sldChg>
      <pc:sldChg chg="del">
        <pc:chgData name="Odirile Masemola" userId="S::st10441421@rcconnect.edu.za::173079f0-5a26-438d-b5db-c89e2fb2190a" providerId="AD" clId="Web-{DF3BD704-5254-1EE3-7434-12F109824AA5}" dt="2025-03-30T14:55:49.384" v="201"/>
        <pc:sldMkLst>
          <pc:docMk/>
          <pc:sldMk cId="2403577982" sldId="284"/>
        </pc:sldMkLst>
      </pc:sldChg>
      <pc:sldChg chg="del">
        <pc:chgData name="Odirile Masemola" userId="S::st10441421@rcconnect.edu.za::173079f0-5a26-438d-b5db-c89e2fb2190a" providerId="AD" clId="Web-{DF3BD704-5254-1EE3-7434-12F109824AA5}" dt="2025-03-30T14:55:44.243" v="200"/>
        <pc:sldMkLst>
          <pc:docMk/>
          <pc:sldMk cId="2791821786" sldId="28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3/30/2025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3/30/2025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n-US" dirty="0"/>
              <a:t>Poe Part 1 Presentation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2895600" cy="3269589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/>
              <a:t>Introduction (Purpose of the Cyber Security Chat Bot)</a:t>
            </a:r>
          </a:p>
          <a:p>
            <a:r>
              <a:rPr lang="en-US" dirty="0"/>
              <a:t>Features</a:t>
            </a:r>
          </a:p>
          <a:p>
            <a:r>
              <a:rPr lang="en-US" dirty="0"/>
              <a:t>Chat Bot Logic</a:t>
            </a:r>
          </a:p>
          <a:p>
            <a:r>
              <a:rPr lang="en-US" dirty="0"/>
              <a:t>User interaction</a:t>
            </a:r>
          </a:p>
          <a:p>
            <a:r>
              <a:rPr lang="en-US" dirty="0"/>
              <a:t>Challenges and Solutions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573" y="3422129"/>
            <a:ext cx="10501347" cy="3433798"/>
          </a:xfrm>
        </p:spPr>
        <p:txBody>
          <a:bodyPr/>
          <a:lstStyle/>
          <a:p>
            <a:r>
              <a:rPr lang="en-US" b="1" dirty="0"/>
              <a:t>                       Introduction</a:t>
            </a:r>
            <a:br>
              <a:rPr lang="en-US" b="1" dirty="0"/>
            </a:b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Purpose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71500" indent="-571500">
              <a:buFont typeface="Arial"/>
              <a:buChar char="•"/>
            </a:pPr>
            <a:r>
              <a:rPr lang="en-US" sz="2800" dirty="0">
                <a:ea typeface="+mj-lt"/>
                <a:cs typeface="+mj-lt"/>
              </a:rPr>
              <a:t>Teaches users about cybersecurity interactively.</a:t>
            </a:r>
            <a:endParaRPr lang="en-US" sz="2800" dirty="0"/>
          </a:p>
          <a:p>
            <a:r>
              <a:rPr lang="en-US" sz="2800" b="1" dirty="0"/>
              <a:t>How it Helps</a:t>
            </a:r>
            <a:endParaRPr lang="en-US" sz="2800" dirty="0"/>
          </a:p>
          <a:p>
            <a:pPr marL="571500" indent="-571500">
              <a:buFont typeface="Arial"/>
              <a:buChar char="•"/>
            </a:pPr>
            <a:r>
              <a:rPr lang="en-US" sz="2800" dirty="0">
                <a:ea typeface="+mj-lt"/>
                <a:cs typeface="+mj-lt"/>
              </a:rPr>
              <a:t>Answers questions on topics like phishing, malware, and passwords.</a:t>
            </a:r>
            <a:endParaRPr lang="en-US" sz="2800" dirty="0"/>
          </a:p>
          <a:p>
            <a:r>
              <a:rPr lang="en-US" sz="2800" b="1" dirty="0"/>
              <a:t>Features</a:t>
            </a:r>
            <a:endParaRPr lang="en-US" sz="2800" dirty="0"/>
          </a:p>
          <a:p>
            <a:pPr marL="571500" indent="-571500">
              <a:buFont typeface="Arial"/>
              <a:buChar char="•"/>
            </a:pPr>
            <a:r>
              <a:rPr lang="en-US" sz="2800" dirty="0">
                <a:ea typeface="+mj-lt"/>
                <a:cs typeface="+mj-lt"/>
              </a:rPr>
              <a:t>Greets users.</a:t>
            </a:r>
            <a:endParaRPr lang="en-US" sz="2800" dirty="0"/>
          </a:p>
          <a:p>
            <a:pPr marL="571500" indent="-571500">
              <a:buFont typeface="Arial"/>
              <a:buChar char="•"/>
            </a:pPr>
            <a:r>
              <a:rPr lang="en-US" sz="2800" dirty="0">
                <a:ea typeface="+mj-lt"/>
                <a:cs typeface="+mj-lt"/>
              </a:rPr>
              <a:t>Explains cybersecurity topics.</a:t>
            </a:r>
            <a:endParaRPr lang="en-US" sz="2800" dirty="0"/>
          </a:p>
          <a:p>
            <a:pPr marL="571500" indent="-571500">
              <a:buFont typeface="Arial"/>
              <a:buChar char="•"/>
            </a:pPr>
            <a:r>
              <a:rPr lang="en-US" sz="2800" dirty="0">
                <a:ea typeface="+mj-lt"/>
                <a:cs typeface="+mj-lt"/>
              </a:rPr>
              <a:t>Displays a logo in ASCII.</a:t>
            </a:r>
            <a:endParaRPr lang="en-US" sz="2800" dirty="0"/>
          </a:p>
          <a:p>
            <a:pPr marL="571500" indent="-571500">
              <a:buFont typeface="Arial"/>
              <a:buChar char="•"/>
            </a:pPr>
            <a:r>
              <a:rPr lang="en-US" sz="2800" dirty="0">
                <a:ea typeface="+mj-lt"/>
                <a:cs typeface="+mj-lt"/>
              </a:rPr>
              <a:t>Plays a welcome sound.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FA5E-469B-2BFC-9D4E-BD1EC6E48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240" y="2279791"/>
            <a:ext cx="7650903" cy="2614691"/>
          </a:xfrm>
        </p:spPr>
        <p:txBody>
          <a:bodyPr/>
          <a:lstStyle/>
          <a:p>
            <a:r>
              <a:rPr lang="en-US" sz="3200" dirty="0">
                <a:ea typeface="+mj-lt"/>
                <a:cs typeface="+mj-lt"/>
              </a:rPr>
              <a:t>This initializes the chatbot by playing a welcome message, displaying the ASCII logo, and starting the chat interaction</a:t>
            </a:r>
            <a:r>
              <a:rPr lang="en-US" dirty="0">
                <a:ea typeface="+mj-lt"/>
                <a:cs typeface="+mj-lt"/>
              </a:rPr>
              <a:t>.</a:t>
            </a:r>
            <a:endParaRPr lang="en-US" dirty="0"/>
          </a:p>
          <a:p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omputer screen shot of a program code&#10;&#10;AI-generated content may be incorrect.">
            <a:extLst>
              <a:ext uri="{FF2B5EF4-FFF2-40B4-BE49-F238E27FC236}">
                <a16:creationId xmlns:a16="http://schemas.microsoft.com/office/drawing/2014/main" id="{8F8000B9-B7AA-FD4D-EEC5-FF93717804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23000"/>
                    </a14:imgEffect>
                    <a14:imgEffect>
                      <a14:brightnessContrast bright="4000" contrast="2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84509" y="2277180"/>
            <a:ext cx="4466872" cy="21766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/>
              <a:t>Ascii image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4536546" cy="340705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Techniques for connecting </a:t>
            </a:r>
          </a:p>
          <a:p>
            <a:pPr marL="285750" indent="-285750">
              <a:buChar char="•"/>
            </a:pPr>
            <a:r>
              <a:rPr lang="en-US" sz="2000" b="0" dirty="0">
                <a:ea typeface="+mn-lt"/>
                <a:cs typeface="+mn-lt"/>
              </a:rPr>
              <a:t>This method converts an image into an ASCII representation and displays it in the console.</a:t>
            </a:r>
          </a:p>
          <a:p>
            <a:pPr marL="285750" indent="-285750">
              <a:buChar char="•"/>
            </a:pPr>
            <a:r>
              <a:rPr lang="en-US" sz="2000" b="0" dirty="0">
                <a:ea typeface="+mn-lt"/>
                <a:cs typeface="+mn-lt"/>
              </a:rPr>
              <a:t>The image file path is dynamically retrieved to ensure compatibility.</a:t>
            </a:r>
            <a:endParaRPr lang="en-US" sz="2000" b="0"/>
          </a:p>
          <a:p>
            <a:pPr marL="285750" indent="-285750">
              <a:buChar char="•"/>
            </a:pPr>
            <a:r>
              <a:rPr lang="en-US" sz="2000" b="0" dirty="0">
                <a:ea typeface="+mn-lt"/>
                <a:cs typeface="+mn-lt"/>
              </a:rPr>
              <a:t>Bitmap resizing ensures that the image fits the console output.</a:t>
            </a:r>
            <a:endParaRPr lang="en-US" sz="2000" b="0"/>
          </a:p>
          <a:p>
            <a:pPr marL="285750" indent="-285750">
              <a:buChar char="•"/>
            </a:pPr>
            <a:r>
              <a:rPr lang="en-US" sz="2000" b="0" dirty="0">
                <a:ea typeface="+mn-lt"/>
                <a:cs typeface="+mn-lt"/>
              </a:rPr>
              <a:t>Grayscale conversion helps determine ASCII characters for better visual representation</a:t>
            </a:r>
            <a:endParaRPr lang="en-US" sz="2000" b="0" dirty="0"/>
          </a:p>
          <a:p>
            <a:pPr marL="283210" lvl="1"/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Picture 3" descr="A computer screen shot of a code&#10;&#10;AI-generated content may be incorrect.">
            <a:extLst>
              <a:ext uri="{FF2B5EF4-FFF2-40B4-BE49-F238E27FC236}">
                <a16:creationId xmlns:a16="http://schemas.microsoft.com/office/drawing/2014/main" id="{7FA0E125-0E36-75DF-0F6F-2A34BD8FB9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60" r="-266" b="-502"/>
          <a:stretch/>
        </p:blipFill>
        <p:spPr>
          <a:xfrm>
            <a:off x="6091944" y="2767189"/>
            <a:ext cx="5700865" cy="34029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3124" y="6617417"/>
            <a:ext cx="4898437" cy="93669"/>
          </a:xfrm>
        </p:spPr>
        <p:txBody>
          <a:bodyPr/>
          <a:lstStyle/>
          <a:p>
            <a:r>
              <a:rPr lang="en-US" b="1" dirty="0"/>
              <a:t>User interaction</a:t>
            </a:r>
            <a:br>
              <a:rPr lang="en-US" dirty="0"/>
            </a:br>
            <a:r>
              <a:rPr lang="en-US" sz="2400" b="1" dirty="0">
                <a:ea typeface="+mj-lt"/>
                <a:cs typeface="+mj-lt"/>
              </a:rPr>
              <a:t>    Greeting the User</a:t>
            </a: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1800" dirty="0">
                <a:ea typeface="+mj-lt"/>
                <a:cs typeface="+mj-lt"/>
              </a:rPr>
              <a:t>The chatbot asks for the user’s name and gives a warm welcome.</a:t>
            </a:r>
            <a:br>
              <a:rPr lang="en-US" sz="2400" dirty="0">
                <a:ea typeface="+mj-lt"/>
                <a:cs typeface="+mj-lt"/>
              </a:rPr>
            </a:br>
            <a:br>
              <a:rPr lang="en-US" sz="2400" dirty="0">
                <a:ea typeface="+mj-lt"/>
                <a:cs typeface="+mj-lt"/>
              </a:rPr>
            </a:br>
            <a:r>
              <a:rPr lang="en-US" sz="2400" b="1" dirty="0">
                <a:solidFill>
                  <a:srgbClr val="FFFFFF"/>
                </a:solidFill>
                <a:ea typeface="+mj-lt"/>
                <a:cs typeface="+mj-lt"/>
              </a:rPr>
              <a:t>Taking User Input</a:t>
            </a:r>
            <a:endParaRPr lang="en-US" sz="2400">
              <a:solidFill>
                <a:srgbClr val="FFFFFF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1800" dirty="0">
                <a:ea typeface="+mj-lt"/>
                <a:cs typeface="+mj-lt"/>
              </a:rPr>
              <a:t>The chatbot waits for the user to type a question.</a:t>
            </a:r>
            <a:endParaRPr lang="en-US" sz="1800"/>
          </a:p>
          <a:p>
            <a:pPr marL="342900" indent="-342900">
              <a:buFont typeface="Arial"/>
              <a:buChar char="•"/>
            </a:pPr>
            <a:r>
              <a:rPr lang="en-US" sz="1800" dirty="0">
                <a:ea typeface="+mj-lt"/>
                <a:cs typeface="+mj-lt"/>
              </a:rPr>
              <a:t>It removes case sensitivity to accept various inputs.</a:t>
            </a:r>
            <a:br>
              <a:rPr lang="en-US" sz="1800" dirty="0">
                <a:ea typeface="+mj-lt"/>
                <a:cs typeface="+mj-lt"/>
              </a:rPr>
            </a:br>
            <a:br>
              <a:rPr lang="en-US" sz="2400" dirty="0">
                <a:ea typeface="+mj-lt"/>
                <a:cs typeface="+mj-lt"/>
              </a:rPr>
            </a:br>
            <a:r>
              <a:rPr lang="en-US" sz="2400" b="1" dirty="0">
                <a:ea typeface="+mj-lt"/>
                <a:cs typeface="+mj-lt"/>
              </a:rPr>
              <a:t>Handling Exit Commands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sz="1800" dirty="0">
                <a:ea typeface="+mj-lt"/>
                <a:cs typeface="+mj-lt"/>
              </a:rPr>
              <a:t>Users can type </a:t>
            </a:r>
            <a:r>
              <a:rPr lang="en-US" sz="1800" i="1" dirty="0">
                <a:ea typeface="+mj-lt"/>
                <a:cs typeface="+mj-lt"/>
              </a:rPr>
              <a:t>"exit," "bye," "goodbye,"</a:t>
            </a:r>
            <a:r>
              <a:rPr lang="en-US" sz="1800" dirty="0">
                <a:ea typeface="+mj-lt"/>
                <a:cs typeface="+mj-lt"/>
              </a:rPr>
              <a:t> or </a:t>
            </a:r>
            <a:r>
              <a:rPr lang="en-US" sz="1800" i="1" dirty="0">
                <a:ea typeface="+mj-lt"/>
                <a:cs typeface="+mj-lt"/>
              </a:rPr>
              <a:t>"later"</a:t>
            </a:r>
            <a:r>
              <a:rPr lang="en-US" sz="1800" dirty="0">
                <a:ea typeface="+mj-lt"/>
                <a:cs typeface="+mj-lt"/>
              </a:rPr>
              <a:t> to close the chatbot.</a:t>
            </a:r>
            <a:endParaRPr lang="en-US" sz="1800"/>
          </a:p>
          <a:p>
            <a:pPr marL="342900" indent="-342900">
              <a:buFont typeface="Arial"/>
              <a:buChar char="•"/>
            </a:pPr>
            <a:r>
              <a:rPr lang="en-US" sz="1800" dirty="0">
                <a:ea typeface="+mj-lt"/>
                <a:cs typeface="+mj-lt"/>
              </a:rPr>
              <a:t>The chatbot responds with a farewell message before exiting.</a:t>
            </a:r>
            <a:br>
              <a:rPr lang="en-US" sz="1800" dirty="0">
                <a:ea typeface="+mj-lt"/>
                <a:cs typeface="+mj-lt"/>
              </a:rPr>
            </a:br>
            <a:endParaRPr lang="en-US" sz="1800">
              <a:ea typeface="+mj-lt"/>
              <a:cs typeface="+mj-lt"/>
            </a:endParaRPr>
          </a:p>
          <a:p>
            <a:pPr marL="342900" indent="-342900">
              <a:buFont typeface="Arial"/>
              <a:buChar char="•"/>
            </a:pPr>
            <a:endParaRPr lang="en-US" sz="1200" dirty="0">
              <a:ea typeface="+mj-lt"/>
              <a:cs typeface="+mj-lt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/>
          <a:lstStyle/>
          <a:p>
            <a:r>
              <a:rPr lang="en-US" b="1">
                <a:ea typeface="+mj-lt"/>
                <a:cs typeface="+mj-lt"/>
              </a:rPr>
              <a:t>Challenges &amp; Solutions</a:t>
            </a:r>
            <a:endParaRPr lang="en-US"/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97255"/>
            <a:ext cx="3924300" cy="464499"/>
          </a:xfrm>
        </p:spPr>
        <p:txBody>
          <a:bodyPr>
            <a:normAutofit/>
          </a:bodyPr>
          <a:lstStyle/>
          <a:p>
            <a:r>
              <a:rPr lang="en-US" sz="2400"/>
              <a:t>Challenges</a:t>
            </a:r>
            <a:endParaRPr lang="en-US" sz="2400" dirty="0"/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33700" y="3251596"/>
            <a:ext cx="3943627" cy="3234264"/>
          </a:xfrm>
        </p:spPr>
        <p:txBody>
          <a:bodyPr vert="horz" lIns="91440" tIns="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US" sz="2000" dirty="0">
                <a:ea typeface="+mn-lt"/>
                <a:cs typeface="+mn-lt"/>
              </a:rPr>
              <a:t>Implementing ASCII image display in the console</a:t>
            </a:r>
            <a:endParaRPr lang="en-US" sz="2000" dirty="0"/>
          </a:p>
          <a:p>
            <a:pPr marL="285750" indent="-285750">
              <a:buChar char="•"/>
            </a:pPr>
            <a:r>
              <a:rPr lang="en-US" sz="2000" dirty="0">
                <a:ea typeface="+mn-lt"/>
                <a:cs typeface="+mn-lt"/>
              </a:rPr>
              <a:t>Handling user input variations</a:t>
            </a:r>
            <a:endParaRPr lang="en-US" sz="2000" dirty="0"/>
          </a:p>
          <a:p>
            <a:pPr marL="285750" indent="-285750"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B9F9E8B-42CD-AC26-AFC9-F1F666956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97255"/>
            <a:ext cx="3943627" cy="464499"/>
          </a:xfrm>
        </p:spPr>
        <p:txBody>
          <a:bodyPr>
            <a:normAutofit/>
          </a:bodyPr>
          <a:lstStyle/>
          <a:p>
            <a:r>
              <a:rPr lang="en-US" sz="2400"/>
              <a:t>Solutions</a:t>
            </a:r>
            <a:endParaRPr lang="en-US" sz="2400" dirty="0"/>
          </a:p>
        </p:txBody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8F6B2AE9-DDE4-FD99-A235-3B39EEE2148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410173" y="3251595"/>
            <a:ext cx="3943627" cy="3234264"/>
          </a:xfrm>
        </p:spPr>
        <p:txBody>
          <a:bodyPr vert="horz" lIns="91440" tIns="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US" sz="2000" dirty="0">
                <a:ea typeface="+mn-lt"/>
                <a:cs typeface="+mn-lt"/>
              </a:rPr>
              <a:t>Used pixel grayscale conversion to generate ASCII characters</a:t>
            </a:r>
            <a:endParaRPr lang="en-US" sz="2000" dirty="0"/>
          </a:p>
          <a:p>
            <a:pPr marL="285750" indent="-285750">
              <a:buChar char="•"/>
            </a:pPr>
            <a:r>
              <a:rPr lang="en-US" sz="2000" dirty="0">
                <a:ea typeface="+mn-lt"/>
                <a:cs typeface="+mn-lt"/>
              </a:rPr>
              <a:t>Converted input to lowercase and trimmed whitespace for better matching</a:t>
            </a:r>
            <a:endParaRPr lang="en-US" sz="2000" dirty="0"/>
          </a:p>
          <a:p>
            <a:pPr marL="285750" indent="-285750">
              <a:buChar char="•"/>
            </a:pP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343140"/>
            <a:ext cx="9982062" cy="788823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Summary &amp; Future improvements</a:t>
            </a:r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E5B6E40-3A7D-ACF7-AA38-25977D322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1120" y="1364990"/>
            <a:ext cx="2722880" cy="351284"/>
          </a:xfrm>
        </p:spPr>
        <p:txBody>
          <a:bodyPr/>
          <a:lstStyle/>
          <a:p>
            <a:r>
              <a:rPr lang="en-US"/>
              <a:t>Summary </a:t>
            </a:r>
            <a:endParaRPr lang="en-US" dirty="0"/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20" y="1709884"/>
            <a:ext cx="2722880" cy="2907164"/>
          </a:xfrm>
        </p:spPr>
        <p:txBody>
          <a:bodyPr vert="horz" lIns="91440" tIns="0" rIns="91440" bIns="45720" rtlCol="0" anchor="t">
            <a:noAutofit/>
          </a:bodyPr>
          <a:lstStyle/>
          <a:p>
            <a:pPr marL="283210" indent="-283210"/>
            <a:r>
              <a:rPr lang="en-US" sz="1600" dirty="0">
                <a:ea typeface="+mn-lt"/>
                <a:cs typeface="+mn-lt"/>
              </a:rPr>
              <a:t>Provides information on passwords, phishing, malware, and online safety.</a:t>
            </a:r>
          </a:p>
          <a:p>
            <a:pPr marL="283210" indent="-283210"/>
            <a:r>
              <a:rPr lang="en-US" sz="1600" dirty="0">
                <a:ea typeface="+mn-lt"/>
                <a:cs typeface="+mn-lt"/>
              </a:rPr>
              <a:t>Users can ask questions and get instant responses.</a:t>
            </a:r>
          </a:p>
          <a:p>
            <a:pPr marL="283210" indent="-283210"/>
            <a:r>
              <a:rPr lang="en-US" sz="1600" dirty="0">
                <a:ea typeface="+mn-lt"/>
                <a:cs typeface="+mn-lt"/>
              </a:rPr>
              <a:t>Uses colors for clarity and simple text-based interaction.</a:t>
            </a:r>
          </a:p>
          <a:p>
            <a:pPr marL="283210" indent="-283210"/>
            <a:r>
              <a:rPr lang="en-US" sz="1600" dirty="0">
                <a:ea typeface="+mn-lt"/>
                <a:cs typeface="+mn-lt"/>
              </a:rPr>
              <a:t>Allows users to exit by typing </a:t>
            </a:r>
            <a:r>
              <a:rPr lang="en-US" sz="1600" i="1" dirty="0">
                <a:ea typeface="+mn-lt"/>
                <a:cs typeface="+mn-lt"/>
              </a:rPr>
              <a:t>"exit," "bye,"</a:t>
            </a:r>
            <a:r>
              <a:rPr lang="en-US" sz="1600" dirty="0">
                <a:ea typeface="+mn-lt"/>
                <a:cs typeface="+mn-lt"/>
              </a:rPr>
              <a:t> or similar words</a:t>
            </a:r>
          </a:p>
          <a:p>
            <a:pPr marL="283210" indent="-283210"/>
            <a:r>
              <a:rPr lang="en-US" sz="1600" dirty="0">
                <a:ea typeface="+mn-lt"/>
                <a:cs typeface="+mn-lt"/>
              </a:rPr>
              <a:t>Plays a welcome audio and displays a cybersecurity logo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marL="283210" indent="-283210"/>
            <a:endParaRPr lang="en-US" dirty="0">
              <a:ea typeface="+mn-lt"/>
              <a:cs typeface="+mn-lt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536BD54-EFA1-25A2-9F04-4F22C36E2A5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754881" y="1364990"/>
            <a:ext cx="5516880" cy="351284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Possible Improvements</a:t>
            </a:r>
          </a:p>
          <a:p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112969F-EB84-49D5-7100-1FB28870FB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754881" y="1714595"/>
            <a:ext cx="5506720" cy="3031489"/>
          </a:xfrm>
        </p:spPr>
        <p:txBody>
          <a:bodyPr vert="horz" lIns="91440" tIns="0" rIns="91440" bIns="45720" rtlCol="0" anchor="t">
            <a:normAutofit fontScale="92500"/>
          </a:bodyPr>
          <a:lstStyle/>
          <a:p>
            <a:r>
              <a:rPr lang="en-US" sz="2000" b="1" dirty="0">
                <a:ea typeface="+mn-lt"/>
                <a:cs typeface="+mn-lt"/>
              </a:rPr>
              <a:t>Graphical User Interface (GUI)</a:t>
            </a:r>
            <a:r>
              <a:rPr lang="en-US" sz="2000" dirty="0">
                <a:ea typeface="+mn-lt"/>
                <a:cs typeface="+mn-lt"/>
              </a:rPr>
              <a:t> – Upgrade from a console app to a GUI-based chatbot for better visuals.</a:t>
            </a:r>
          </a:p>
          <a:p>
            <a:r>
              <a:rPr lang="en-US" sz="2000" b="1" dirty="0">
                <a:ea typeface="+mn-lt"/>
                <a:cs typeface="+mn-lt"/>
              </a:rPr>
              <a:t>Smarter AI Responses</a:t>
            </a:r>
            <a:r>
              <a:rPr lang="en-US" sz="2000" dirty="0">
                <a:ea typeface="+mn-lt"/>
                <a:cs typeface="+mn-lt"/>
              </a:rPr>
              <a:t> – Integrate machine learning or a chatbot API for more dynamic and personalized answers.</a:t>
            </a:r>
          </a:p>
          <a:p>
            <a:r>
              <a:rPr lang="en-US" sz="2000" b="1" dirty="0">
                <a:ea typeface="+mn-lt"/>
                <a:cs typeface="+mn-lt"/>
              </a:rPr>
              <a:t>More Topics &amp; Database Support</a:t>
            </a:r>
            <a:r>
              <a:rPr lang="en-US" sz="2000" dirty="0">
                <a:ea typeface="+mn-lt"/>
                <a:cs typeface="+mn-lt"/>
              </a:rPr>
              <a:t> – Expand knowledge beyond cybersecurity and connect to an online database for updated information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85018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ODIRILE MASEMOLA</a:t>
            </a:r>
          </a:p>
          <a:p>
            <a:r>
              <a:rPr lang="en-US" dirty="0"/>
              <a:t>069 232 8588</a:t>
            </a:r>
          </a:p>
          <a:p>
            <a:r>
              <a:rPr lang="en-US" dirty="0"/>
              <a:t>ST10441421</a:t>
            </a:r>
          </a:p>
          <a:p>
            <a:r>
              <a:rPr lang="en-US" dirty="0"/>
              <a:t>odirilemasemola1@gmail.com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442</Words>
  <Application>Microsoft Office PowerPoint</Application>
  <PresentationFormat>Widescreen</PresentationFormat>
  <Paragraphs>137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Custom</vt:lpstr>
      <vt:lpstr>Poe Part 1 Presentation</vt:lpstr>
      <vt:lpstr>AGENDA</vt:lpstr>
      <vt:lpstr>                       Introduction Purpose Teaches users about cybersecurity interactively. How it Helps Answers questions on topics like phishing, malware, and passwords. Features Greets users. Explains cybersecurity topics. Displays a logo in ASCII. Plays a welcome sound. </vt:lpstr>
      <vt:lpstr>This initializes the chatbot by playing a welcome message, displaying the ASCII logo, and starting the chat interaction. </vt:lpstr>
      <vt:lpstr>Ascii image</vt:lpstr>
      <vt:lpstr>User interaction     Greeting the User The chatbot asks for the user’s name and gives a warm welcome.  Taking User Input The chatbot waits for the user to type a question. It removes case sensitivity to accept various inputs.  Handling Exit Commands Users can type "exit," "bye," "goodbye," or "later" to close the chatbot. The chatbot responds with a farewell message before exiting.   </vt:lpstr>
      <vt:lpstr>Challenges &amp; Solutions </vt:lpstr>
      <vt:lpstr>Summary &amp; Future improvements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239</cp:revision>
  <dcterms:created xsi:type="dcterms:W3CDTF">2025-03-29T21:30:43Z</dcterms:created>
  <dcterms:modified xsi:type="dcterms:W3CDTF">2025-03-30T14:58:28Z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