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439400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>
        <p:scale>
          <a:sx n="125" d="100"/>
          <a:sy n="125" d="100"/>
        </p:scale>
        <p:origin x="282" y="1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925" y="471289"/>
            <a:ext cx="7829550" cy="1002571"/>
          </a:xfrm>
        </p:spPr>
        <p:txBody>
          <a:bodyPr anchor="b"/>
          <a:lstStyle>
            <a:lvl1pPr algn="ctr">
              <a:defRPr sz="251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1512522"/>
            <a:ext cx="7829550" cy="695267"/>
          </a:xfrm>
        </p:spPr>
        <p:txBody>
          <a:bodyPr/>
          <a:lstStyle>
            <a:lvl1pPr marL="0" indent="0" algn="ctr">
              <a:buNone/>
              <a:defRPr sz="1008"/>
            </a:lvl1pPr>
            <a:lvl2pPr marL="191978" indent="0" algn="ctr">
              <a:buNone/>
              <a:defRPr sz="840"/>
            </a:lvl2pPr>
            <a:lvl3pPr marL="383957" indent="0" algn="ctr">
              <a:buNone/>
              <a:defRPr sz="756"/>
            </a:lvl3pPr>
            <a:lvl4pPr marL="575935" indent="0" algn="ctr">
              <a:buNone/>
              <a:defRPr sz="672"/>
            </a:lvl4pPr>
            <a:lvl5pPr marL="767913" indent="0" algn="ctr">
              <a:buNone/>
              <a:defRPr sz="672"/>
            </a:lvl5pPr>
            <a:lvl6pPr marL="959891" indent="0" algn="ctr">
              <a:buNone/>
              <a:defRPr sz="672"/>
            </a:lvl6pPr>
            <a:lvl7pPr marL="1151870" indent="0" algn="ctr">
              <a:buNone/>
              <a:defRPr sz="672"/>
            </a:lvl7pPr>
            <a:lvl8pPr marL="1343848" indent="0" algn="ctr">
              <a:buNone/>
              <a:defRPr sz="672"/>
            </a:lvl8pPr>
            <a:lvl9pPr marL="1535826" indent="0" algn="ctr">
              <a:buNone/>
              <a:defRPr sz="672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ADC-0234-422C-8C6A-FFD8FABFEA7A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D1D-4A27-493F-A980-2EE78CDBD2D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3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ADC-0234-422C-8C6A-FFD8FABFEA7A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D1D-4A27-493F-A980-2EE78CDBD2D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2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5" y="153319"/>
            <a:ext cx="2250996" cy="2440434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09" y="153319"/>
            <a:ext cx="6622494" cy="244043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ADC-0234-422C-8C6A-FFD8FABFEA7A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D1D-4A27-493F-A980-2EE78CDBD2D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71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ADC-0234-422C-8C6A-FFD8FABFEA7A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D1D-4A27-493F-A980-2EE78CDBD2D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2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1" y="717932"/>
            <a:ext cx="9003983" cy="1197885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1" y="1927150"/>
            <a:ext cx="9003983" cy="629940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1978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3957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593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791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59891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187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384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5826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ADC-0234-422C-8C6A-FFD8FABFEA7A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D1D-4A27-493F-A980-2EE78CDBD2D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4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766593"/>
            <a:ext cx="4436745" cy="18271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766593"/>
            <a:ext cx="4436745" cy="182715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ADC-0234-422C-8C6A-FFD8FABFEA7A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D1D-4A27-493F-A980-2EE78CDBD2D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3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153319"/>
            <a:ext cx="9003983" cy="556614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69" y="705933"/>
            <a:ext cx="4416355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69" y="1051899"/>
            <a:ext cx="4416355" cy="154718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6" y="705933"/>
            <a:ext cx="4438105" cy="345967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1978" indent="0">
              <a:buNone/>
              <a:defRPr sz="840" b="1"/>
            </a:lvl2pPr>
            <a:lvl3pPr marL="383957" indent="0">
              <a:buNone/>
              <a:defRPr sz="756" b="1"/>
            </a:lvl3pPr>
            <a:lvl4pPr marL="575935" indent="0">
              <a:buNone/>
              <a:defRPr sz="672" b="1"/>
            </a:lvl4pPr>
            <a:lvl5pPr marL="767913" indent="0">
              <a:buNone/>
              <a:defRPr sz="672" b="1"/>
            </a:lvl5pPr>
            <a:lvl6pPr marL="959891" indent="0">
              <a:buNone/>
              <a:defRPr sz="672" b="1"/>
            </a:lvl6pPr>
            <a:lvl7pPr marL="1151870" indent="0">
              <a:buNone/>
              <a:defRPr sz="672" b="1"/>
            </a:lvl7pPr>
            <a:lvl8pPr marL="1343848" indent="0">
              <a:buNone/>
              <a:defRPr sz="672" b="1"/>
            </a:lvl8pPr>
            <a:lvl9pPr marL="1535826" indent="0">
              <a:buNone/>
              <a:defRPr sz="672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6" y="1051899"/>
            <a:ext cx="4438105" cy="154718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ADC-0234-422C-8C6A-FFD8FABFEA7A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D1D-4A27-493F-A980-2EE78CDBD2D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5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ADC-0234-422C-8C6A-FFD8FABFEA7A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D1D-4A27-493F-A980-2EE78CDBD2D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61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ADC-0234-422C-8C6A-FFD8FABFEA7A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D1D-4A27-493F-A980-2EE78CDBD2D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191982"/>
            <a:ext cx="336697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414627"/>
            <a:ext cx="5284946" cy="2046471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863918"/>
            <a:ext cx="336697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ADC-0234-422C-8C6A-FFD8FABFEA7A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D1D-4A27-493F-A980-2EE78CDBD2D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6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191982"/>
            <a:ext cx="3366978" cy="67193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414627"/>
            <a:ext cx="5284946" cy="2046471"/>
          </a:xfrm>
        </p:spPr>
        <p:txBody>
          <a:bodyPr anchor="t"/>
          <a:lstStyle>
            <a:lvl1pPr marL="0" indent="0">
              <a:buNone/>
              <a:defRPr sz="1344"/>
            </a:lvl1pPr>
            <a:lvl2pPr marL="191978" indent="0">
              <a:buNone/>
              <a:defRPr sz="1176"/>
            </a:lvl2pPr>
            <a:lvl3pPr marL="383957" indent="0">
              <a:buNone/>
              <a:defRPr sz="1008"/>
            </a:lvl3pPr>
            <a:lvl4pPr marL="575935" indent="0">
              <a:buNone/>
              <a:defRPr sz="840"/>
            </a:lvl4pPr>
            <a:lvl5pPr marL="767913" indent="0">
              <a:buNone/>
              <a:defRPr sz="840"/>
            </a:lvl5pPr>
            <a:lvl6pPr marL="959891" indent="0">
              <a:buNone/>
              <a:defRPr sz="840"/>
            </a:lvl6pPr>
            <a:lvl7pPr marL="1151870" indent="0">
              <a:buNone/>
              <a:defRPr sz="840"/>
            </a:lvl7pPr>
            <a:lvl8pPr marL="1343848" indent="0">
              <a:buNone/>
              <a:defRPr sz="840"/>
            </a:lvl8pPr>
            <a:lvl9pPr marL="1535826" indent="0">
              <a:buNone/>
              <a:defRPr sz="84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863918"/>
            <a:ext cx="3366978" cy="1600514"/>
          </a:xfrm>
        </p:spPr>
        <p:txBody>
          <a:bodyPr/>
          <a:lstStyle>
            <a:lvl1pPr marL="0" indent="0">
              <a:buNone/>
              <a:defRPr sz="672"/>
            </a:lvl1pPr>
            <a:lvl2pPr marL="191978" indent="0">
              <a:buNone/>
              <a:defRPr sz="588"/>
            </a:lvl2pPr>
            <a:lvl3pPr marL="383957" indent="0">
              <a:buNone/>
              <a:defRPr sz="504"/>
            </a:lvl3pPr>
            <a:lvl4pPr marL="575935" indent="0">
              <a:buNone/>
              <a:defRPr sz="420"/>
            </a:lvl4pPr>
            <a:lvl5pPr marL="767913" indent="0">
              <a:buNone/>
              <a:defRPr sz="420"/>
            </a:lvl5pPr>
            <a:lvl6pPr marL="959891" indent="0">
              <a:buNone/>
              <a:defRPr sz="420"/>
            </a:lvl6pPr>
            <a:lvl7pPr marL="1151870" indent="0">
              <a:buNone/>
              <a:defRPr sz="420"/>
            </a:lvl7pPr>
            <a:lvl8pPr marL="1343848" indent="0">
              <a:buNone/>
              <a:defRPr sz="420"/>
            </a:lvl8pPr>
            <a:lvl9pPr marL="1535826" indent="0">
              <a:buNone/>
              <a:defRPr sz="42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F6ADC-0234-422C-8C6A-FFD8FABFEA7A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48D1D-4A27-493F-A980-2EE78CDBD2D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44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153319"/>
            <a:ext cx="900398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766593"/>
            <a:ext cx="900398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2669079"/>
            <a:ext cx="234886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F6ADC-0234-422C-8C6A-FFD8FABFEA7A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2669079"/>
            <a:ext cx="352329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2669079"/>
            <a:ext cx="2348865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48D1D-4A27-493F-A980-2EE78CDBD2D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9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3957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989" indent="-95989" algn="l" defTabSz="383957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796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79946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1924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3902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5881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7859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39837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1815" indent="-95989" algn="l" defTabSz="383957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197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3957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5935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13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59891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1870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3848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5826" algn="l" defTabSz="383957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DADEDA3-274A-A690-E449-51D2BDDC1E04}"/>
              </a:ext>
            </a:extLst>
          </p:cNvPr>
          <p:cNvSpPr/>
          <p:nvPr/>
        </p:nvSpPr>
        <p:spPr>
          <a:xfrm>
            <a:off x="3090576" y="755616"/>
            <a:ext cx="2003497" cy="20465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D59DE55-D704-72BB-D8C1-9AE30E77993B}"/>
              </a:ext>
            </a:extLst>
          </p:cNvPr>
          <p:cNvSpPr txBox="1"/>
          <p:nvPr/>
        </p:nvSpPr>
        <p:spPr>
          <a:xfrm>
            <a:off x="1388179" y="9525"/>
            <a:ext cx="2359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Network File System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8916FF-79F1-3344-F62B-1995CFCA2705}"/>
              </a:ext>
            </a:extLst>
          </p:cNvPr>
          <p:cNvSpPr txBox="1"/>
          <p:nvPr/>
        </p:nvSpPr>
        <p:spPr>
          <a:xfrm>
            <a:off x="6498791" y="33717"/>
            <a:ext cx="2513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Network Block Device</a:t>
            </a:r>
          </a:p>
        </p:txBody>
      </p:sp>
      <p:pic>
        <p:nvPicPr>
          <p:cNvPr id="9" name="Elemento grafico 8" descr="Portatile contorno">
            <a:extLst>
              <a:ext uri="{FF2B5EF4-FFF2-40B4-BE49-F238E27FC236}">
                <a16:creationId xmlns:a16="http://schemas.microsoft.com/office/drawing/2014/main" id="{7AA5D026-5ED6-AB22-FD9D-E2E5A3EBA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288" y="1236844"/>
            <a:ext cx="914400" cy="914400"/>
          </a:xfrm>
          <a:prstGeom prst="rect">
            <a:avLst/>
          </a:prstGeom>
        </p:spPr>
      </p:pic>
      <p:pic>
        <p:nvPicPr>
          <p:cNvPr id="11" name="Elemento grafico 10" descr="Database contorno">
            <a:extLst>
              <a:ext uri="{FF2B5EF4-FFF2-40B4-BE49-F238E27FC236}">
                <a16:creationId xmlns:a16="http://schemas.microsoft.com/office/drawing/2014/main" id="{6FFB02A7-613E-DDD2-202F-5D79B7F5E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4179" y="2011528"/>
            <a:ext cx="657809" cy="657809"/>
          </a:xfrm>
          <a:prstGeom prst="rect">
            <a:avLst/>
          </a:pr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EF3F43C-4C59-59C0-E2F0-91657EEB9025}"/>
              </a:ext>
            </a:extLst>
          </p:cNvPr>
          <p:cNvSpPr/>
          <p:nvPr/>
        </p:nvSpPr>
        <p:spPr>
          <a:xfrm>
            <a:off x="4487683" y="1062296"/>
            <a:ext cx="210796" cy="205099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BBE992D-680F-1FA1-A931-B14E81C8991B}"/>
              </a:ext>
            </a:extLst>
          </p:cNvPr>
          <p:cNvSpPr/>
          <p:nvPr/>
        </p:nvSpPr>
        <p:spPr>
          <a:xfrm>
            <a:off x="4487683" y="1266599"/>
            <a:ext cx="210796" cy="205099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047386B-CC19-FD7F-6375-A4897FA3C8D2}"/>
              </a:ext>
            </a:extLst>
          </p:cNvPr>
          <p:cNvSpPr/>
          <p:nvPr/>
        </p:nvSpPr>
        <p:spPr>
          <a:xfrm>
            <a:off x="4487683" y="1470902"/>
            <a:ext cx="210796" cy="205099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1CD83D2E-38F3-3983-5FBD-34D427F701E0}"/>
              </a:ext>
            </a:extLst>
          </p:cNvPr>
          <p:cNvSpPr/>
          <p:nvPr/>
        </p:nvSpPr>
        <p:spPr>
          <a:xfrm>
            <a:off x="4487683" y="1674409"/>
            <a:ext cx="210796" cy="205099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9C8CFBB-3676-7044-BE13-A76C50C95A4A}"/>
              </a:ext>
            </a:extLst>
          </p:cNvPr>
          <p:cNvSpPr/>
          <p:nvPr/>
        </p:nvSpPr>
        <p:spPr>
          <a:xfrm>
            <a:off x="4487683" y="1878713"/>
            <a:ext cx="210796" cy="205099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CB7F32F-E3F8-98A3-B306-6A25FC7FC7B1}"/>
              </a:ext>
            </a:extLst>
          </p:cNvPr>
          <p:cNvSpPr txBox="1"/>
          <p:nvPr/>
        </p:nvSpPr>
        <p:spPr>
          <a:xfrm>
            <a:off x="3126785" y="847842"/>
            <a:ext cx="844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System</a:t>
            </a:r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A734A747-F8E4-A2FA-50F6-5301D45580D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6708" y="1494171"/>
            <a:ext cx="457972" cy="369332"/>
          </a:xfrm>
          <a:prstGeom prst="rect">
            <a:avLst/>
          </a:prstGeom>
        </p:spPr>
      </p:pic>
      <p:cxnSp>
        <p:nvCxnSpPr>
          <p:cNvPr id="22" name="Connettore a gomito 21">
            <a:extLst>
              <a:ext uri="{FF2B5EF4-FFF2-40B4-BE49-F238E27FC236}">
                <a16:creationId xmlns:a16="http://schemas.microsoft.com/office/drawing/2014/main" id="{55744766-B39C-9A57-19C5-95F37C50999E}"/>
              </a:ext>
            </a:extLst>
          </p:cNvPr>
          <p:cNvCxnSpPr>
            <a:stCxn id="20" idx="3"/>
            <a:endCxn id="17" idx="1"/>
          </p:cNvCxnSpPr>
          <p:nvPr/>
        </p:nvCxnSpPr>
        <p:spPr>
          <a:xfrm>
            <a:off x="3784683" y="1678839"/>
            <a:ext cx="703003" cy="30242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a gomito 23">
            <a:extLst>
              <a:ext uri="{FF2B5EF4-FFF2-40B4-BE49-F238E27FC236}">
                <a16:creationId xmlns:a16="http://schemas.microsoft.com/office/drawing/2014/main" id="{4DD00D2D-D90B-763B-7F2F-BAFFC3398546}"/>
              </a:ext>
            </a:extLst>
          </p:cNvPr>
          <p:cNvCxnSpPr>
            <a:stCxn id="20" idx="3"/>
            <a:endCxn id="14" idx="1"/>
          </p:cNvCxnSpPr>
          <p:nvPr/>
        </p:nvCxnSpPr>
        <p:spPr>
          <a:xfrm flipV="1">
            <a:off x="3784683" y="1369147"/>
            <a:ext cx="703003" cy="30969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51527E28-7F55-F825-1015-A24BC30114E4}"/>
              </a:ext>
            </a:extLst>
          </p:cNvPr>
          <p:cNvCxnSpPr/>
          <p:nvPr/>
        </p:nvCxnSpPr>
        <p:spPr>
          <a:xfrm>
            <a:off x="1063719" y="1494171"/>
            <a:ext cx="1953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9D92B75C-629C-4EBF-EE07-4E9DA65F6883}"/>
              </a:ext>
            </a:extLst>
          </p:cNvPr>
          <p:cNvSpPr txBox="1"/>
          <p:nvPr/>
        </p:nvSpPr>
        <p:spPr>
          <a:xfrm>
            <a:off x="1090712" y="1182267"/>
            <a:ext cx="129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List /dir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1A2EED3-E545-E6F3-10E8-BF36C60CBDE3}"/>
              </a:ext>
            </a:extLst>
          </p:cNvPr>
          <p:cNvSpPr txBox="1"/>
          <p:nvPr/>
        </p:nvSpPr>
        <p:spPr>
          <a:xfrm>
            <a:off x="1160756" y="1509378"/>
            <a:ext cx="184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/dir/file.txt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DD4CB8BD-F53D-A8BB-DBE7-41DEB27475ED}"/>
              </a:ext>
            </a:extLst>
          </p:cNvPr>
          <p:cNvCxnSpPr/>
          <p:nvPr/>
        </p:nvCxnSpPr>
        <p:spPr>
          <a:xfrm>
            <a:off x="1062481" y="1863503"/>
            <a:ext cx="1953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560F2D8A-CC3C-F65A-370B-7B73BBA4C7DC}"/>
              </a:ext>
            </a:extLst>
          </p:cNvPr>
          <p:cNvSpPr/>
          <p:nvPr/>
        </p:nvSpPr>
        <p:spPr>
          <a:xfrm>
            <a:off x="8762163" y="766022"/>
            <a:ext cx="1444731" cy="204654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Elemento grafico 30" descr="Portatile contorno">
            <a:extLst>
              <a:ext uri="{FF2B5EF4-FFF2-40B4-BE49-F238E27FC236}">
                <a16:creationId xmlns:a16="http://schemas.microsoft.com/office/drawing/2014/main" id="{DF0C981F-6CD1-58E9-47CB-8170D31E5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19666" y="1227613"/>
            <a:ext cx="914400" cy="914400"/>
          </a:xfrm>
          <a:prstGeom prst="rect">
            <a:avLst/>
          </a:prstGeom>
        </p:spPr>
      </p:pic>
      <p:pic>
        <p:nvPicPr>
          <p:cNvPr id="32" name="Elemento grafico 31" descr="Database contorno">
            <a:extLst>
              <a:ext uri="{FF2B5EF4-FFF2-40B4-BE49-F238E27FC236}">
                <a16:creationId xmlns:a16="http://schemas.microsoft.com/office/drawing/2014/main" id="{70B74520-52DF-02BD-D2F2-72EC27462A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97854" y="2007533"/>
            <a:ext cx="657809" cy="657809"/>
          </a:xfrm>
          <a:prstGeom prst="rect">
            <a:avLst/>
          </a:prstGeom>
        </p:spPr>
      </p:pic>
      <p:sp>
        <p:nvSpPr>
          <p:cNvPr id="33" name="Rettangolo 32">
            <a:extLst>
              <a:ext uri="{FF2B5EF4-FFF2-40B4-BE49-F238E27FC236}">
                <a16:creationId xmlns:a16="http://schemas.microsoft.com/office/drawing/2014/main" id="{BBCECA5F-73CA-EE80-2644-82C5C3C01542}"/>
              </a:ext>
            </a:extLst>
          </p:cNvPr>
          <p:cNvSpPr/>
          <p:nvPr/>
        </p:nvSpPr>
        <p:spPr>
          <a:xfrm>
            <a:off x="9621358" y="1058301"/>
            <a:ext cx="210796" cy="205099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ttangolo 33">
            <a:extLst>
              <a:ext uri="{FF2B5EF4-FFF2-40B4-BE49-F238E27FC236}">
                <a16:creationId xmlns:a16="http://schemas.microsoft.com/office/drawing/2014/main" id="{AD0BA516-5785-8B69-591F-C8466250C8C6}"/>
              </a:ext>
            </a:extLst>
          </p:cNvPr>
          <p:cNvSpPr/>
          <p:nvPr/>
        </p:nvSpPr>
        <p:spPr>
          <a:xfrm>
            <a:off x="9621358" y="1262604"/>
            <a:ext cx="210796" cy="205099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ttangolo 34">
            <a:extLst>
              <a:ext uri="{FF2B5EF4-FFF2-40B4-BE49-F238E27FC236}">
                <a16:creationId xmlns:a16="http://schemas.microsoft.com/office/drawing/2014/main" id="{59830E1B-F003-E977-AAA7-FEA302AF1359}"/>
              </a:ext>
            </a:extLst>
          </p:cNvPr>
          <p:cNvSpPr/>
          <p:nvPr/>
        </p:nvSpPr>
        <p:spPr>
          <a:xfrm>
            <a:off x="9621358" y="1466907"/>
            <a:ext cx="210796" cy="205099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ttangolo 35">
            <a:extLst>
              <a:ext uri="{FF2B5EF4-FFF2-40B4-BE49-F238E27FC236}">
                <a16:creationId xmlns:a16="http://schemas.microsoft.com/office/drawing/2014/main" id="{E06A1D97-E8E3-0DE8-30E9-62003DCD2380}"/>
              </a:ext>
            </a:extLst>
          </p:cNvPr>
          <p:cNvSpPr/>
          <p:nvPr/>
        </p:nvSpPr>
        <p:spPr>
          <a:xfrm>
            <a:off x="9621358" y="1670414"/>
            <a:ext cx="210796" cy="205099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2A5D4DE3-5BBA-09E3-1BDD-66B8011EDB21}"/>
              </a:ext>
            </a:extLst>
          </p:cNvPr>
          <p:cNvSpPr/>
          <p:nvPr/>
        </p:nvSpPr>
        <p:spPr>
          <a:xfrm>
            <a:off x="9621358" y="1874718"/>
            <a:ext cx="210796" cy="205099"/>
          </a:xfrm>
          <a:prstGeom prst="rect">
            <a:avLst/>
          </a:prstGeom>
          <a:noFill/>
          <a:ln w="190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2A65F088-65C6-2EED-67CE-99DE9963B503}"/>
              </a:ext>
            </a:extLst>
          </p:cNvPr>
          <p:cNvSpPr txBox="1"/>
          <p:nvPr/>
        </p:nvSpPr>
        <p:spPr>
          <a:xfrm>
            <a:off x="6381310" y="2034633"/>
            <a:ext cx="844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File System</a:t>
            </a:r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438BB626-AC27-6AEB-0B3B-D5AF6698F69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18528" y="1529700"/>
            <a:ext cx="325571" cy="262557"/>
          </a:xfrm>
          <a:prstGeom prst="rect">
            <a:avLst/>
          </a:prstGeom>
        </p:spPr>
      </p:pic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73EB4CB9-56D7-213B-D522-A58B5CD6DD55}"/>
              </a:ext>
            </a:extLst>
          </p:cNvPr>
          <p:cNvCxnSpPr/>
          <p:nvPr/>
        </p:nvCxnSpPr>
        <p:spPr>
          <a:xfrm>
            <a:off x="6735307" y="1504577"/>
            <a:ext cx="1953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B25224CF-59B7-9F78-9EDC-89F44A924B17}"/>
              </a:ext>
            </a:extLst>
          </p:cNvPr>
          <p:cNvSpPr txBox="1"/>
          <p:nvPr/>
        </p:nvSpPr>
        <p:spPr>
          <a:xfrm>
            <a:off x="6762300" y="1192673"/>
            <a:ext cx="174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Block 42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F81EFA76-28AC-595B-F6AB-97EE93A6809C}"/>
              </a:ext>
            </a:extLst>
          </p:cNvPr>
          <p:cNvSpPr txBox="1"/>
          <p:nvPr/>
        </p:nvSpPr>
        <p:spPr>
          <a:xfrm>
            <a:off x="6832344" y="1519784"/>
            <a:ext cx="1846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Block 18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B3B2814F-CEB5-959B-2508-DC1109B7866D}"/>
              </a:ext>
            </a:extLst>
          </p:cNvPr>
          <p:cNvCxnSpPr/>
          <p:nvPr/>
        </p:nvCxnSpPr>
        <p:spPr>
          <a:xfrm>
            <a:off x="6734069" y="1892959"/>
            <a:ext cx="19537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64CA2DF8-AE60-9BD4-5F02-1D2030C20E7C}"/>
              </a:ext>
            </a:extLst>
          </p:cNvPr>
          <p:cNvSpPr txBox="1"/>
          <p:nvPr/>
        </p:nvSpPr>
        <p:spPr>
          <a:xfrm>
            <a:off x="3670067" y="414290"/>
            <a:ext cx="84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B4D4E74D-99E3-0489-7A68-F291E6A32A58}"/>
              </a:ext>
            </a:extLst>
          </p:cNvPr>
          <p:cNvSpPr txBox="1"/>
          <p:nvPr/>
        </p:nvSpPr>
        <p:spPr>
          <a:xfrm>
            <a:off x="158276" y="1046915"/>
            <a:ext cx="84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8AE5C9C1-9340-154E-7E6E-B0D80B9B84F9}"/>
              </a:ext>
            </a:extLst>
          </p:cNvPr>
          <p:cNvSpPr txBox="1"/>
          <p:nvPr/>
        </p:nvSpPr>
        <p:spPr>
          <a:xfrm>
            <a:off x="5854612" y="1068025"/>
            <a:ext cx="84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B4975F42-5418-1023-F571-5C48DB52542D}"/>
              </a:ext>
            </a:extLst>
          </p:cNvPr>
          <p:cNvSpPr txBox="1"/>
          <p:nvPr/>
        </p:nvSpPr>
        <p:spPr>
          <a:xfrm>
            <a:off x="9062271" y="378775"/>
            <a:ext cx="844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Server</a:t>
            </a:r>
          </a:p>
        </p:txBody>
      </p:sp>
      <p:cxnSp>
        <p:nvCxnSpPr>
          <p:cNvPr id="56" name="Connettore a gomito 55">
            <a:extLst>
              <a:ext uri="{FF2B5EF4-FFF2-40B4-BE49-F238E27FC236}">
                <a16:creationId xmlns:a16="http://schemas.microsoft.com/office/drawing/2014/main" id="{BC9895EF-485A-D8CC-B4DD-560783BD9785}"/>
              </a:ext>
            </a:extLst>
          </p:cNvPr>
          <p:cNvCxnSpPr>
            <a:endCxn id="33" idx="1"/>
          </p:cNvCxnSpPr>
          <p:nvPr/>
        </p:nvCxnSpPr>
        <p:spPr>
          <a:xfrm flipV="1">
            <a:off x="8762160" y="1160849"/>
            <a:ext cx="859198" cy="340704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ttore a gomito 57">
            <a:extLst>
              <a:ext uri="{FF2B5EF4-FFF2-40B4-BE49-F238E27FC236}">
                <a16:creationId xmlns:a16="http://schemas.microsoft.com/office/drawing/2014/main" id="{B1A719C1-5D46-F558-95B8-D5141823DA80}"/>
              </a:ext>
            </a:extLst>
          </p:cNvPr>
          <p:cNvCxnSpPr>
            <a:cxnSpLocks/>
          </p:cNvCxnSpPr>
          <p:nvPr/>
        </p:nvCxnSpPr>
        <p:spPr>
          <a:xfrm>
            <a:off x="8786066" y="1896380"/>
            <a:ext cx="835292" cy="11115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2 62">
            <a:extLst>
              <a:ext uri="{FF2B5EF4-FFF2-40B4-BE49-F238E27FC236}">
                <a16:creationId xmlns:a16="http://schemas.microsoft.com/office/drawing/2014/main" id="{C8B3A757-016B-EF3F-1458-BF666324F67A}"/>
              </a:ext>
            </a:extLst>
          </p:cNvPr>
          <p:cNvCxnSpPr>
            <a:cxnSpLocks/>
          </p:cNvCxnSpPr>
          <p:nvPr/>
        </p:nvCxnSpPr>
        <p:spPr>
          <a:xfrm flipH="1" flipV="1">
            <a:off x="6379885" y="1671769"/>
            <a:ext cx="202953" cy="4080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590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</TotalTime>
  <Words>30</Words>
  <Application>Microsoft Office PowerPoint</Application>
  <PresentationFormat>Personalizzato</PresentationFormat>
  <Paragraphs>12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Martino  Trevisan</dc:creator>
  <cp:lastModifiedBy>Martino  Trevisan</cp:lastModifiedBy>
  <cp:revision>3</cp:revision>
  <dcterms:created xsi:type="dcterms:W3CDTF">2023-12-20T08:52:54Z</dcterms:created>
  <dcterms:modified xsi:type="dcterms:W3CDTF">2023-12-20T09:13:34Z</dcterms:modified>
</cp:coreProperties>
</file>