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125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766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39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158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127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230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016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342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114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231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209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079B-34C4-4B4A-9D92-D19133168F37}" type="datetimeFigureOut">
              <a:rPr lang="en-AE" smtClean="0"/>
              <a:t>25/11/2022</a:t>
            </a:fld>
            <a:endParaRPr lang="en-A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2B31-01DB-434A-9A53-A1898101F43A}" type="slidenum">
              <a:rPr lang="en-AE" smtClean="0"/>
              <a:t>‹N›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142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9C26A56-038C-7CD0-AA12-9E32FD403E13}"/>
              </a:ext>
            </a:extLst>
          </p:cNvPr>
          <p:cNvSpPr/>
          <p:nvPr/>
        </p:nvSpPr>
        <p:spPr>
          <a:xfrm>
            <a:off x="644482" y="1955517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446B2F-F94F-0155-C337-749A4B83A54C}"/>
              </a:ext>
            </a:extLst>
          </p:cNvPr>
          <p:cNvSpPr txBox="1"/>
          <p:nvPr/>
        </p:nvSpPr>
        <p:spPr>
          <a:xfrm>
            <a:off x="970950" y="2204070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34B2FF-F9FC-F8A9-D8FD-A2A594B1F3E5}"/>
              </a:ext>
            </a:extLst>
          </p:cNvPr>
          <p:cNvSpPr txBox="1"/>
          <p:nvPr/>
        </p:nvSpPr>
        <p:spPr>
          <a:xfrm>
            <a:off x="2797655" y="2202911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0DB78A1-D6CE-62B7-3F11-C8E368FD15DC}"/>
              </a:ext>
            </a:extLst>
          </p:cNvPr>
          <p:cNvSpPr/>
          <p:nvPr/>
        </p:nvSpPr>
        <p:spPr>
          <a:xfrm>
            <a:off x="2394982" y="1955518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89F6F3-D7F1-BCAF-5EFB-322140924504}"/>
              </a:ext>
            </a:extLst>
          </p:cNvPr>
          <p:cNvSpPr txBox="1"/>
          <p:nvPr/>
        </p:nvSpPr>
        <p:spPr>
          <a:xfrm>
            <a:off x="1382714" y="2932514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9F8D84-0F72-0013-00A9-568B7041434E}"/>
              </a:ext>
            </a:extLst>
          </p:cNvPr>
          <p:cNvSpPr txBox="1"/>
          <p:nvPr/>
        </p:nvSpPr>
        <p:spPr>
          <a:xfrm>
            <a:off x="1298824" y="1372805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108181D-6954-9EEC-BE51-67D8CC2749FC}"/>
              </a:ext>
            </a:extLst>
          </p:cNvPr>
          <p:cNvSpPr/>
          <p:nvPr/>
        </p:nvSpPr>
        <p:spPr>
          <a:xfrm>
            <a:off x="2508234" y="2249131"/>
            <a:ext cx="176169" cy="1845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2B9959-F17D-88C5-7E1A-D7D045693EB5}"/>
              </a:ext>
            </a:extLst>
          </p:cNvPr>
          <p:cNvSpPr txBox="1"/>
          <p:nvPr/>
        </p:nvSpPr>
        <p:spPr>
          <a:xfrm>
            <a:off x="996338" y="754224"/>
            <a:ext cx="2497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1. Inizio </a:t>
            </a:r>
            <a:r>
              <a:rPr lang="it-IT" sz="1600" dirty="0"/>
              <a:t>(d</a:t>
            </a:r>
            <a:r>
              <a:rPr lang="en-AE" sz="1600" dirty="0"/>
              <a:t>urata breve)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F5FC9C4-6BA1-EE85-EA43-2F3260C2134D}"/>
              </a:ext>
            </a:extLst>
          </p:cNvPr>
          <p:cNvSpPr/>
          <p:nvPr/>
        </p:nvSpPr>
        <p:spPr>
          <a:xfrm>
            <a:off x="4311869" y="1955517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6DA70D-D835-B817-C28F-83D2965370DB}"/>
              </a:ext>
            </a:extLst>
          </p:cNvPr>
          <p:cNvSpPr txBox="1"/>
          <p:nvPr/>
        </p:nvSpPr>
        <p:spPr>
          <a:xfrm>
            <a:off x="4638337" y="2204070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251FF9-DAF3-D8AB-77DD-514142A4381C}"/>
              </a:ext>
            </a:extLst>
          </p:cNvPr>
          <p:cNvSpPr txBox="1"/>
          <p:nvPr/>
        </p:nvSpPr>
        <p:spPr>
          <a:xfrm>
            <a:off x="6465042" y="2202911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679DD7A-739E-AC27-B949-878ECD3D4D46}"/>
              </a:ext>
            </a:extLst>
          </p:cNvPr>
          <p:cNvSpPr/>
          <p:nvPr/>
        </p:nvSpPr>
        <p:spPr>
          <a:xfrm>
            <a:off x="6062369" y="1955518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92B9C4-BA83-7187-95C3-73ABACD53D87}"/>
              </a:ext>
            </a:extLst>
          </p:cNvPr>
          <p:cNvSpPr txBox="1"/>
          <p:nvPr/>
        </p:nvSpPr>
        <p:spPr>
          <a:xfrm>
            <a:off x="5050101" y="2932514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8CDBF-13D7-46B0-B107-80A52CEB2D1D}"/>
              </a:ext>
            </a:extLst>
          </p:cNvPr>
          <p:cNvSpPr txBox="1"/>
          <p:nvPr/>
        </p:nvSpPr>
        <p:spPr>
          <a:xfrm>
            <a:off x="4966211" y="1372805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896FEF4-6625-F3EC-960D-11C57E81FA29}"/>
              </a:ext>
            </a:extLst>
          </p:cNvPr>
          <p:cNvSpPr txBox="1"/>
          <p:nvPr/>
        </p:nvSpPr>
        <p:spPr>
          <a:xfrm>
            <a:off x="4415329" y="794147"/>
            <a:ext cx="2369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2. Inizio Scrittura</a:t>
            </a: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8D832A34-E8D0-BE48-998D-338D16FDFD6E}"/>
              </a:ext>
            </a:extLst>
          </p:cNvPr>
          <p:cNvSpPr/>
          <p:nvPr/>
        </p:nvSpPr>
        <p:spPr>
          <a:xfrm>
            <a:off x="5613563" y="1976124"/>
            <a:ext cx="647349" cy="1048546"/>
          </a:xfrm>
          <a:prstGeom prst="arc">
            <a:avLst>
              <a:gd name="adj1" fmla="val 1925461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AD49430-E53C-6178-95C8-1E6C5277F252}"/>
              </a:ext>
            </a:extLst>
          </p:cNvPr>
          <p:cNvSpPr/>
          <p:nvPr/>
        </p:nvSpPr>
        <p:spPr>
          <a:xfrm>
            <a:off x="6149061" y="2639391"/>
            <a:ext cx="176169" cy="1845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F79A314-E1A0-5436-CD5F-53DA4B93C7FA}"/>
              </a:ext>
            </a:extLst>
          </p:cNvPr>
          <p:cNvSpPr txBox="1"/>
          <p:nvPr/>
        </p:nvSpPr>
        <p:spPr>
          <a:xfrm>
            <a:off x="6128079" y="2822792"/>
            <a:ext cx="755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  <a:p>
            <a:r>
              <a:rPr lang="en-AE" sz="1200" i="1" dirty="0">
                <a:cs typeface="Courier New" panose="02070309020205020404" pitchFamily="49" charset="0"/>
              </a:rPr>
              <a:t>ritorna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7642E00-45A0-EDC2-FE09-10FF08157EFE}"/>
              </a:ext>
            </a:extLst>
          </p:cNvPr>
          <p:cNvSpPr/>
          <p:nvPr/>
        </p:nvSpPr>
        <p:spPr>
          <a:xfrm>
            <a:off x="8183039" y="1938127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35FDCC0-757A-8F87-E514-E3DBA58AC78E}"/>
              </a:ext>
            </a:extLst>
          </p:cNvPr>
          <p:cNvSpPr txBox="1"/>
          <p:nvPr/>
        </p:nvSpPr>
        <p:spPr>
          <a:xfrm>
            <a:off x="8509507" y="2186680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A23E853-94F8-BBC6-AF1E-89882350F018}"/>
              </a:ext>
            </a:extLst>
          </p:cNvPr>
          <p:cNvSpPr txBox="1"/>
          <p:nvPr/>
        </p:nvSpPr>
        <p:spPr>
          <a:xfrm>
            <a:off x="10336212" y="2185521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E37F971-7F18-8093-01D0-90FE9E071704}"/>
              </a:ext>
            </a:extLst>
          </p:cNvPr>
          <p:cNvSpPr/>
          <p:nvPr/>
        </p:nvSpPr>
        <p:spPr>
          <a:xfrm>
            <a:off x="9933539" y="1938128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8C99019-A1B7-ED39-8461-F2614814E98A}"/>
              </a:ext>
            </a:extLst>
          </p:cNvPr>
          <p:cNvSpPr txBox="1"/>
          <p:nvPr/>
        </p:nvSpPr>
        <p:spPr>
          <a:xfrm>
            <a:off x="8921271" y="2915124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04CA4B0-CCB7-4078-26D0-4C2251C097C7}"/>
              </a:ext>
            </a:extLst>
          </p:cNvPr>
          <p:cNvSpPr txBox="1"/>
          <p:nvPr/>
        </p:nvSpPr>
        <p:spPr>
          <a:xfrm>
            <a:off x="8837381" y="1355415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670BA40-1E97-514A-9DA0-2B928B5E9A2C}"/>
              </a:ext>
            </a:extLst>
          </p:cNvPr>
          <p:cNvSpPr txBox="1"/>
          <p:nvPr/>
        </p:nvSpPr>
        <p:spPr>
          <a:xfrm>
            <a:off x="8627304" y="784551"/>
            <a:ext cx="2090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3. Scrittura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1858AB4-C51A-BD83-8CF9-8C6EF279F725}"/>
              </a:ext>
            </a:extLst>
          </p:cNvPr>
          <p:cNvSpPr txBox="1"/>
          <p:nvPr/>
        </p:nvSpPr>
        <p:spPr>
          <a:xfrm>
            <a:off x="8921271" y="3117180"/>
            <a:ext cx="10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i="1" dirty="0">
                <a:solidFill>
                  <a:srgbClr val="FF0000"/>
                </a:solidFill>
              </a:rPr>
              <a:t>..scrive..</a:t>
            </a: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C6A733EC-E5F4-46B8-8411-8642E37393B7}"/>
              </a:ext>
            </a:extLst>
          </p:cNvPr>
          <p:cNvSpPr/>
          <p:nvPr/>
        </p:nvSpPr>
        <p:spPr>
          <a:xfrm>
            <a:off x="1914185" y="1976124"/>
            <a:ext cx="647349" cy="1048546"/>
          </a:xfrm>
          <a:prstGeom prst="arc">
            <a:avLst>
              <a:gd name="adj1" fmla="val 821786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13A0EC7-B167-E18E-A977-259E72BF2EB2}"/>
              </a:ext>
            </a:extLst>
          </p:cNvPr>
          <p:cNvSpPr txBox="1"/>
          <p:nvPr/>
        </p:nvSpPr>
        <p:spPr>
          <a:xfrm>
            <a:off x="2428701" y="2822792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A98F57B-1EE5-F78F-313C-F7CB40944499}"/>
              </a:ext>
            </a:extLst>
          </p:cNvPr>
          <p:cNvSpPr txBox="1"/>
          <p:nvPr/>
        </p:nvSpPr>
        <p:spPr>
          <a:xfrm>
            <a:off x="292142" y="1586053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2D29CD4E-1359-90C9-2586-65BCD56A19C8}"/>
              </a:ext>
            </a:extLst>
          </p:cNvPr>
          <p:cNvSpPr/>
          <p:nvPr/>
        </p:nvSpPr>
        <p:spPr>
          <a:xfrm>
            <a:off x="873780" y="1557471"/>
            <a:ext cx="647349" cy="1048546"/>
          </a:xfrm>
          <a:prstGeom prst="arc">
            <a:avLst>
              <a:gd name="adj1" fmla="val 1107343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42" name="Elemento grafico 41" descr="Penna con piuma contorno">
            <a:extLst>
              <a:ext uri="{FF2B5EF4-FFF2-40B4-BE49-F238E27FC236}">
                <a16:creationId xmlns:a16="http://schemas.microsoft.com/office/drawing/2014/main" id="{FF821CCD-8F99-6181-393C-67426237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4376" y="2932515"/>
            <a:ext cx="546601" cy="546601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44F3B2B-EFCF-199E-2764-FDD3D3EC490E}"/>
              </a:ext>
            </a:extLst>
          </p:cNvPr>
          <p:cNvSpPr txBox="1"/>
          <p:nvPr/>
        </p:nvSpPr>
        <p:spPr>
          <a:xfrm>
            <a:off x="4051105" y="1623668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921DCC68-5452-D760-89F4-16F91963CF1B}"/>
              </a:ext>
            </a:extLst>
          </p:cNvPr>
          <p:cNvSpPr/>
          <p:nvPr/>
        </p:nvSpPr>
        <p:spPr>
          <a:xfrm>
            <a:off x="4632743" y="1595086"/>
            <a:ext cx="647349" cy="1048546"/>
          </a:xfrm>
          <a:prstGeom prst="arc">
            <a:avLst>
              <a:gd name="adj1" fmla="val 1107343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5D79BB0-FB3F-5444-A1D3-10572A378237}"/>
              </a:ext>
            </a:extLst>
          </p:cNvPr>
          <p:cNvSpPr txBox="1"/>
          <p:nvPr/>
        </p:nvSpPr>
        <p:spPr>
          <a:xfrm>
            <a:off x="7893260" y="1632415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7CFDD255-2FF7-7645-9AF5-33BC58F8B3CB}"/>
              </a:ext>
            </a:extLst>
          </p:cNvPr>
          <p:cNvSpPr/>
          <p:nvPr/>
        </p:nvSpPr>
        <p:spPr>
          <a:xfrm>
            <a:off x="8474898" y="1603833"/>
            <a:ext cx="647349" cy="1048546"/>
          </a:xfrm>
          <a:prstGeom prst="arc">
            <a:avLst>
              <a:gd name="adj1" fmla="val 1107343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B1BD4FC-B0AF-A8E0-7DA6-158145AB4573}"/>
              </a:ext>
            </a:extLst>
          </p:cNvPr>
          <p:cNvSpPr/>
          <p:nvPr/>
        </p:nvSpPr>
        <p:spPr>
          <a:xfrm>
            <a:off x="583313" y="4837271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A2C08C5-5815-E5F2-0D02-C3E13A999F21}"/>
              </a:ext>
            </a:extLst>
          </p:cNvPr>
          <p:cNvSpPr txBox="1"/>
          <p:nvPr/>
        </p:nvSpPr>
        <p:spPr>
          <a:xfrm>
            <a:off x="909781" y="5085824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DCA827F-43C4-025E-9859-6A3887694809}"/>
              </a:ext>
            </a:extLst>
          </p:cNvPr>
          <p:cNvSpPr txBox="1"/>
          <p:nvPr/>
        </p:nvSpPr>
        <p:spPr>
          <a:xfrm>
            <a:off x="2736486" y="5084665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EB61B090-E956-E9D2-1D01-A39FE12672DA}"/>
              </a:ext>
            </a:extLst>
          </p:cNvPr>
          <p:cNvSpPr/>
          <p:nvPr/>
        </p:nvSpPr>
        <p:spPr>
          <a:xfrm>
            <a:off x="2333813" y="4837272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5EA5FD8-CE20-7B43-96D4-4B64B8D7D41E}"/>
              </a:ext>
            </a:extLst>
          </p:cNvPr>
          <p:cNvSpPr txBox="1"/>
          <p:nvPr/>
        </p:nvSpPr>
        <p:spPr>
          <a:xfrm>
            <a:off x="1321545" y="5814268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3C42D57-3522-4E0A-B3ED-936693172863}"/>
              </a:ext>
            </a:extLst>
          </p:cNvPr>
          <p:cNvSpPr txBox="1"/>
          <p:nvPr/>
        </p:nvSpPr>
        <p:spPr>
          <a:xfrm>
            <a:off x="1237655" y="4254559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1ADA5F8-313A-9929-91E7-F841A6DD7559}"/>
              </a:ext>
            </a:extLst>
          </p:cNvPr>
          <p:cNvSpPr txBox="1"/>
          <p:nvPr/>
        </p:nvSpPr>
        <p:spPr>
          <a:xfrm>
            <a:off x="703206" y="3683695"/>
            <a:ext cx="2835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4. Termine Scrittura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E2245A9-1485-1705-9992-B5EFDCA892AD}"/>
              </a:ext>
            </a:extLst>
          </p:cNvPr>
          <p:cNvSpPr txBox="1"/>
          <p:nvPr/>
        </p:nvSpPr>
        <p:spPr>
          <a:xfrm>
            <a:off x="293534" y="4531559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EC73B017-6E39-7806-D67F-06BB2F769F43}"/>
              </a:ext>
            </a:extLst>
          </p:cNvPr>
          <p:cNvSpPr/>
          <p:nvPr/>
        </p:nvSpPr>
        <p:spPr>
          <a:xfrm>
            <a:off x="875172" y="4502977"/>
            <a:ext cx="647349" cy="1048546"/>
          </a:xfrm>
          <a:prstGeom prst="arc">
            <a:avLst>
              <a:gd name="adj1" fmla="val 1107343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58" name="Arco 57">
            <a:extLst>
              <a:ext uri="{FF2B5EF4-FFF2-40B4-BE49-F238E27FC236}">
                <a16:creationId xmlns:a16="http://schemas.microsoft.com/office/drawing/2014/main" id="{9F44A198-3EFA-33A6-F558-357B93366C7F}"/>
              </a:ext>
            </a:extLst>
          </p:cNvPr>
          <p:cNvSpPr/>
          <p:nvPr/>
        </p:nvSpPr>
        <p:spPr>
          <a:xfrm>
            <a:off x="812426" y="4981509"/>
            <a:ext cx="819332" cy="1048546"/>
          </a:xfrm>
          <a:prstGeom prst="arc">
            <a:avLst>
              <a:gd name="adj1" fmla="val 5600332"/>
              <a:gd name="adj2" fmla="val 929096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40CF0D6-F2DF-4F2C-9016-44F496D95C78}"/>
              </a:ext>
            </a:extLst>
          </p:cNvPr>
          <p:cNvSpPr/>
          <p:nvPr/>
        </p:nvSpPr>
        <p:spPr>
          <a:xfrm>
            <a:off x="686420" y="5518072"/>
            <a:ext cx="176169" cy="1845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73AFDD1-0255-5485-B4E3-185B13E5B508}"/>
              </a:ext>
            </a:extLst>
          </p:cNvPr>
          <p:cNvSpPr txBox="1"/>
          <p:nvPr/>
        </p:nvSpPr>
        <p:spPr>
          <a:xfrm>
            <a:off x="325699" y="5834538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AE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A1EB189-B2FF-3C5F-42A8-F6AF63D19157}"/>
              </a:ext>
            </a:extLst>
          </p:cNvPr>
          <p:cNvSpPr/>
          <p:nvPr/>
        </p:nvSpPr>
        <p:spPr>
          <a:xfrm>
            <a:off x="4311869" y="4868392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4716D27-95AC-C1DF-F50F-A41ADF3610ED}"/>
              </a:ext>
            </a:extLst>
          </p:cNvPr>
          <p:cNvSpPr txBox="1"/>
          <p:nvPr/>
        </p:nvSpPr>
        <p:spPr>
          <a:xfrm>
            <a:off x="4638337" y="5116945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9B3E6B7-1310-AEBB-8A35-B2EF9A89EB41}"/>
              </a:ext>
            </a:extLst>
          </p:cNvPr>
          <p:cNvSpPr txBox="1"/>
          <p:nvPr/>
        </p:nvSpPr>
        <p:spPr>
          <a:xfrm>
            <a:off x="6465042" y="5115786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82EABFE-F3E6-0B7B-36CC-112FE6BDB266}"/>
              </a:ext>
            </a:extLst>
          </p:cNvPr>
          <p:cNvSpPr/>
          <p:nvPr/>
        </p:nvSpPr>
        <p:spPr>
          <a:xfrm>
            <a:off x="6062369" y="4868393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C76AB96-B32C-22D2-3166-CAD493525DE0}"/>
              </a:ext>
            </a:extLst>
          </p:cNvPr>
          <p:cNvSpPr txBox="1"/>
          <p:nvPr/>
        </p:nvSpPr>
        <p:spPr>
          <a:xfrm>
            <a:off x="5050101" y="5845389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396F8E-1643-569D-7E42-24117BC20C88}"/>
              </a:ext>
            </a:extLst>
          </p:cNvPr>
          <p:cNvSpPr txBox="1"/>
          <p:nvPr/>
        </p:nvSpPr>
        <p:spPr>
          <a:xfrm>
            <a:off x="4966211" y="4285680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730DF9A3-1F2B-4731-5087-5E80C8A37D3E}"/>
              </a:ext>
            </a:extLst>
          </p:cNvPr>
          <p:cNvSpPr txBox="1"/>
          <p:nvPr/>
        </p:nvSpPr>
        <p:spPr>
          <a:xfrm>
            <a:off x="4261645" y="3712838"/>
            <a:ext cx="2763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5. Quiete </a:t>
            </a:r>
            <a:r>
              <a:rPr lang="it-IT" sz="1600" dirty="0"/>
              <a:t>(d</a:t>
            </a:r>
            <a:r>
              <a:rPr lang="en-AE" sz="1600" dirty="0"/>
              <a:t>urata breve)</a:t>
            </a:r>
            <a:endParaRPr lang="en-AE" sz="2400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FDFDCA4-9E2B-8F86-E91B-719BAFEA3305}"/>
              </a:ext>
            </a:extLst>
          </p:cNvPr>
          <p:cNvSpPr txBox="1"/>
          <p:nvPr/>
        </p:nvSpPr>
        <p:spPr>
          <a:xfrm>
            <a:off x="4022090" y="4562680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69" name="Arco 68">
            <a:extLst>
              <a:ext uri="{FF2B5EF4-FFF2-40B4-BE49-F238E27FC236}">
                <a16:creationId xmlns:a16="http://schemas.microsoft.com/office/drawing/2014/main" id="{A518ED07-CC43-4D56-B0F9-C78A6757014C}"/>
              </a:ext>
            </a:extLst>
          </p:cNvPr>
          <p:cNvSpPr/>
          <p:nvPr/>
        </p:nvSpPr>
        <p:spPr>
          <a:xfrm>
            <a:off x="4603728" y="4534098"/>
            <a:ext cx="647349" cy="1048546"/>
          </a:xfrm>
          <a:prstGeom prst="arc">
            <a:avLst>
              <a:gd name="adj1" fmla="val 1107343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B951DA60-948C-E96F-8A98-FAFC4B67C81F}"/>
              </a:ext>
            </a:extLst>
          </p:cNvPr>
          <p:cNvSpPr/>
          <p:nvPr/>
        </p:nvSpPr>
        <p:spPr>
          <a:xfrm>
            <a:off x="4425121" y="5155385"/>
            <a:ext cx="176169" cy="1845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8D8CB671-ABFD-EE68-775B-2150DFF42A17}"/>
              </a:ext>
            </a:extLst>
          </p:cNvPr>
          <p:cNvSpPr/>
          <p:nvPr/>
        </p:nvSpPr>
        <p:spPr>
          <a:xfrm>
            <a:off x="5577906" y="4932974"/>
            <a:ext cx="647349" cy="1048546"/>
          </a:xfrm>
          <a:prstGeom prst="arc">
            <a:avLst>
              <a:gd name="adj1" fmla="val 821786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9638054-4D1D-EE3A-2196-DA4EFF2969BA}"/>
              </a:ext>
            </a:extLst>
          </p:cNvPr>
          <p:cNvSpPr txBox="1"/>
          <p:nvPr/>
        </p:nvSpPr>
        <p:spPr>
          <a:xfrm>
            <a:off x="6092422" y="5779642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951F0A63-D11B-860F-4D60-1D64882E34A2}"/>
              </a:ext>
            </a:extLst>
          </p:cNvPr>
          <p:cNvSpPr/>
          <p:nvPr/>
        </p:nvSpPr>
        <p:spPr>
          <a:xfrm>
            <a:off x="8099149" y="4904299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406CA0FF-77A5-2481-6235-F96C8AAC1839}"/>
              </a:ext>
            </a:extLst>
          </p:cNvPr>
          <p:cNvSpPr txBox="1"/>
          <p:nvPr/>
        </p:nvSpPr>
        <p:spPr>
          <a:xfrm>
            <a:off x="8425617" y="5152852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05068CE-EAED-2BA1-480E-15863F2C19A8}"/>
              </a:ext>
            </a:extLst>
          </p:cNvPr>
          <p:cNvSpPr txBox="1"/>
          <p:nvPr/>
        </p:nvSpPr>
        <p:spPr>
          <a:xfrm>
            <a:off x="10252322" y="5151693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2BA082C1-AA87-BA47-11EB-00C17509C294}"/>
              </a:ext>
            </a:extLst>
          </p:cNvPr>
          <p:cNvSpPr/>
          <p:nvPr/>
        </p:nvSpPr>
        <p:spPr>
          <a:xfrm>
            <a:off x="9849649" y="4904300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21DA1E3B-F758-F7E5-03D0-186098D13EFE}"/>
              </a:ext>
            </a:extLst>
          </p:cNvPr>
          <p:cNvSpPr txBox="1"/>
          <p:nvPr/>
        </p:nvSpPr>
        <p:spPr>
          <a:xfrm>
            <a:off x="8837381" y="5881296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819C328-77BE-7A88-B3DA-783AFA9E99FE}"/>
              </a:ext>
            </a:extLst>
          </p:cNvPr>
          <p:cNvSpPr txBox="1"/>
          <p:nvPr/>
        </p:nvSpPr>
        <p:spPr>
          <a:xfrm>
            <a:off x="8753491" y="4321587"/>
            <a:ext cx="105491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C4C09CF-8438-2D53-4112-06B1AE5FEBEB}"/>
              </a:ext>
            </a:extLst>
          </p:cNvPr>
          <p:cNvSpPr txBox="1"/>
          <p:nvPr/>
        </p:nvSpPr>
        <p:spPr>
          <a:xfrm>
            <a:off x="8219042" y="3750723"/>
            <a:ext cx="241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6. Inizio Lettura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FA15F452-44E9-8DE6-0362-5D775FD28514}"/>
              </a:ext>
            </a:extLst>
          </p:cNvPr>
          <p:cNvSpPr txBox="1"/>
          <p:nvPr/>
        </p:nvSpPr>
        <p:spPr>
          <a:xfrm>
            <a:off x="7754495" y="4379988"/>
            <a:ext cx="755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  <a:p>
            <a:r>
              <a:rPr lang="en-AE" sz="1200" i="1" dirty="0">
                <a:cs typeface="Courier New" panose="02070309020205020404" pitchFamily="49" charset="0"/>
              </a:rPr>
              <a:t>ritorna</a:t>
            </a:r>
            <a:endParaRPr lang="en-A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875C02ED-D302-512F-A292-0D7095904FC9}"/>
              </a:ext>
            </a:extLst>
          </p:cNvPr>
          <p:cNvSpPr/>
          <p:nvPr/>
        </p:nvSpPr>
        <p:spPr>
          <a:xfrm>
            <a:off x="8322153" y="4570005"/>
            <a:ext cx="716204" cy="1048546"/>
          </a:xfrm>
          <a:prstGeom prst="arc">
            <a:avLst>
              <a:gd name="adj1" fmla="val 12567508"/>
              <a:gd name="adj2" fmla="val 1619074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772E459A-AFBD-883A-735B-CA6F43DEC424}"/>
              </a:ext>
            </a:extLst>
          </p:cNvPr>
          <p:cNvSpPr/>
          <p:nvPr/>
        </p:nvSpPr>
        <p:spPr>
          <a:xfrm>
            <a:off x="9365186" y="4968881"/>
            <a:ext cx="647349" cy="1048546"/>
          </a:xfrm>
          <a:prstGeom prst="arc">
            <a:avLst>
              <a:gd name="adj1" fmla="val 821786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F480920-7D67-2524-A31A-3E4F1C747EA5}"/>
              </a:ext>
            </a:extLst>
          </p:cNvPr>
          <p:cNvSpPr txBox="1"/>
          <p:nvPr/>
        </p:nvSpPr>
        <p:spPr>
          <a:xfrm>
            <a:off x="9879702" y="5815549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288F4827-5E3B-EB39-3968-2FEF6DC0CE79}"/>
              </a:ext>
            </a:extLst>
          </p:cNvPr>
          <p:cNvSpPr/>
          <p:nvPr/>
        </p:nvSpPr>
        <p:spPr>
          <a:xfrm>
            <a:off x="8234068" y="4822401"/>
            <a:ext cx="176169" cy="1845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E1395390-E31B-97CB-B171-85F5918A2771}"/>
              </a:ext>
            </a:extLst>
          </p:cNvPr>
          <p:cNvSpPr/>
          <p:nvPr/>
        </p:nvSpPr>
        <p:spPr>
          <a:xfrm>
            <a:off x="708445" y="7662163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3A72DF9-F85D-6F06-8593-88213737B317}"/>
              </a:ext>
            </a:extLst>
          </p:cNvPr>
          <p:cNvSpPr txBox="1"/>
          <p:nvPr/>
        </p:nvSpPr>
        <p:spPr>
          <a:xfrm>
            <a:off x="1034913" y="7910716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D3C4BE79-B038-DA20-B0B2-0AAA901E2A91}"/>
              </a:ext>
            </a:extLst>
          </p:cNvPr>
          <p:cNvSpPr txBox="1"/>
          <p:nvPr/>
        </p:nvSpPr>
        <p:spPr>
          <a:xfrm>
            <a:off x="2861618" y="7909557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7535E93D-ACE8-CB30-BAF9-019BA449C964}"/>
              </a:ext>
            </a:extLst>
          </p:cNvPr>
          <p:cNvSpPr/>
          <p:nvPr/>
        </p:nvSpPr>
        <p:spPr>
          <a:xfrm>
            <a:off x="2458945" y="7662164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18B855C-2557-6161-B06F-61404253F172}"/>
              </a:ext>
            </a:extLst>
          </p:cNvPr>
          <p:cNvSpPr txBox="1"/>
          <p:nvPr/>
        </p:nvSpPr>
        <p:spPr>
          <a:xfrm>
            <a:off x="1446677" y="8639160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1CCBB47-6B3D-1DC8-5560-56349B2794EE}"/>
              </a:ext>
            </a:extLst>
          </p:cNvPr>
          <p:cNvSpPr txBox="1"/>
          <p:nvPr/>
        </p:nvSpPr>
        <p:spPr>
          <a:xfrm>
            <a:off x="1300353" y="7014865"/>
            <a:ext cx="105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  <a:p>
            <a:r>
              <a:rPr lang="en-AE" i="1" dirty="0">
                <a:solidFill>
                  <a:srgbClr val="FF0000"/>
                </a:solidFill>
              </a:rPr>
              <a:t>...legge…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A01231B-C83E-9EE8-B424-E919C61BB23E}"/>
              </a:ext>
            </a:extLst>
          </p:cNvPr>
          <p:cNvSpPr txBox="1"/>
          <p:nvPr/>
        </p:nvSpPr>
        <p:spPr>
          <a:xfrm>
            <a:off x="828338" y="6508587"/>
            <a:ext cx="241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7. Lettura</a:t>
            </a:r>
          </a:p>
        </p:txBody>
      </p:sp>
      <p:sp>
        <p:nvSpPr>
          <p:cNvPr id="98" name="Arco 97">
            <a:extLst>
              <a:ext uri="{FF2B5EF4-FFF2-40B4-BE49-F238E27FC236}">
                <a16:creationId xmlns:a16="http://schemas.microsoft.com/office/drawing/2014/main" id="{4361D210-3F7D-0808-CB6D-19A6DC9DCC26}"/>
              </a:ext>
            </a:extLst>
          </p:cNvPr>
          <p:cNvSpPr/>
          <p:nvPr/>
        </p:nvSpPr>
        <p:spPr>
          <a:xfrm>
            <a:off x="1974482" y="7726745"/>
            <a:ext cx="647349" cy="1048546"/>
          </a:xfrm>
          <a:prstGeom prst="arc">
            <a:avLst>
              <a:gd name="adj1" fmla="val 821786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A8317DD-89ED-E202-87F3-025709A66E48}"/>
              </a:ext>
            </a:extLst>
          </p:cNvPr>
          <p:cNvSpPr txBox="1"/>
          <p:nvPr/>
        </p:nvSpPr>
        <p:spPr>
          <a:xfrm>
            <a:off x="2488998" y="8573413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pic>
        <p:nvPicPr>
          <p:cNvPr id="102" name="Elemento grafico 101" descr="Libro aperto contorno">
            <a:extLst>
              <a:ext uri="{FF2B5EF4-FFF2-40B4-BE49-F238E27FC236}">
                <a16:creationId xmlns:a16="http://schemas.microsoft.com/office/drawing/2014/main" id="{9009FECC-6D65-4278-F8E5-B47BA046D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780" y="7099851"/>
            <a:ext cx="493108" cy="493108"/>
          </a:xfrm>
          <a:prstGeom prst="rect">
            <a:avLst/>
          </a:prstGeom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8FD376-66EE-2E4C-9EB8-84B0BC395D4B}"/>
              </a:ext>
            </a:extLst>
          </p:cNvPr>
          <p:cNvSpPr/>
          <p:nvPr/>
        </p:nvSpPr>
        <p:spPr>
          <a:xfrm>
            <a:off x="4220065" y="7715846"/>
            <a:ext cx="402672" cy="7717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5995E97-6B24-32B2-9F33-012CC5895B46}"/>
              </a:ext>
            </a:extLst>
          </p:cNvPr>
          <p:cNvSpPr txBox="1"/>
          <p:nvPr/>
        </p:nvSpPr>
        <p:spPr>
          <a:xfrm>
            <a:off x="4546533" y="7964399"/>
            <a:ext cx="1222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s_scrittura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1CAF6D6-B912-E2D4-DA69-AE69CA4275B3}"/>
              </a:ext>
            </a:extLst>
          </p:cNvPr>
          <p:cNvSpPr txBox="1"/>
          <p:nvPr/>
        </p:nvSpPr>
        <p:spPr>
          <a:xfrm>
            <a:off x="6373238" y="7963240"/>
            <a:ext cx="1043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s_lettura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FCB90078-7523-8B46-7FD4-4799285565C1}"/>
              </a:ext>
            </a:extLst>
          </p:cNvPr>
          <p:cNvSpPr/>
          <p:nvPr/>
        </p:nvSpPr>
        <p:spPr>
          <a:xfrm>
            <a:off x="5970565" y="7715847"/>
            <a:ext cx="402672" cy="7717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0873371-127D-5B73-B4BA-F8C94446C84C}"/>
              </a:ext>
            </a:extLst>
          </p:cNvPr>
          <p:cNvSpPr txBox="1"/>
          <p:nvPr/>
        </p:nvSpPr>
        <p:spPr>
          <a:xfrm>
            <a:off x="4958297" y="8692843"/>
            <a:ext cx="887136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Sender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471757B-3FEB-557F-DCC3-F34E837ED340}"/>
              </a:ext>
            </a:extLst>
          </p:cNvPr>
          <p:cNvSpPr txBox="1"/>
          <p:nvPr/>
        </p:nvSpPr>
        <p:spPr>
          <a:xfrm>
            <a:off x="4811973" y="7068548"/>
            <a:ext cx="105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Receiver</a:t>
            </a:r>
          </a:p>
          <a:p>
            <a:r>
              <a:rPr lang="en-AE" i="1" dirty="0"/>
              <a:t>...legge…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7EF2864A-B7E9-B9F6-BB55-AE06E932E104}"/>
              </a:ext>
            </a:extLst>
          </p:cNvPr>
          <p:cNvSpPr txBox="1"/>
          <p:nvPr/>
        </p:nvSpPr>
        <p:spPr>
          <a:xfrm>
            <a:off x="4339958" y="6562270"/>
            <a:ext cx="2621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400" dirty="0"/>
              <a:t>8. Termine Lettura</a:t>
            </a:r>
          </a:p>
        </p:txBody>
      </p:sp>
      <p:sp>
        <p:nvSpPr>
          <p:cNvPr id="110" name="Arco 109">
            <a:extLst>
              <a:ext uri="{FF2B5EF4-FFF2-40B4-BE49-F238E27FC236}">
                <a16:creationId xmlns:a16="http://schemas.microsoft.com/office/drawing/2014/main" id="{1BC7FDD7-707C-0B6E-E231-A3E5354A8D42}"/>
              </a:ext>
            </a:extLst>
          </p:cNvPr>
          <p:cNvSpPr/>
          <p:nvPr/>
        </p:nvSpPr>
        <p:spPr>
          <a:xfrm>
            <a:off x="5486102" y="7780428"/>
            <a:ext cx="647349" cy="1048546"/>
          </a:xfrm>
          <a:prstGeom prst="arc">
            <a:avLst>
              <a:gd name="adj1" fmla="val 821786"/>
              <a:gd name="adj2" fmla="val 542513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43F3F268-3A8B-3FA4-D767-480F8C747B4E}"/>
              </a:ext>
            </a:extLst>
          </p:cNvPr>
          <p:cNvSpPr txBox="1"/>
          <p:nvPr/>
        </p:nvSpPr>
        <p:spPr>
          <a:xfrm>
            <a:off x="6000618" y="8627096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ait()</a:t>
            </a:r>
          </a:p>
        </p:txBody>
      </p:sp>
      <p:pic>
        <p:nvPicPr>
          <p:cNvPr id="112" name="Elemento grafico 111" descr="Libro aperto contorno">
            <a:extLst>
              <a:ext uri="{FF2B5EF4-FFF2-40B4-BE49-F238E27FC236}">
                <a16:creationId xmlns:a16="http://schemas.microsoft.com/office/drawing/2014/main" id="{6258C03F-C4AB-B5B2-90A0-E4AA513BC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400" y="7153534"/>
            <a:ext cx="493108" cy="493108"/>
          </a:xfrm>
          <a:prstGeom prst="rect">
            <a:avLst/>
          </a:prstGeom>
        </p:spPr>
      </p:pic>
      <p:sp>
        <p:nvSpPr>
          <p:cNvPr id="113" name="Arco 112">
            <a:extLst>
              <a:ext uri="{FF2B5EF4-FFF2-40B4-BE49-F238E27FC236}">
                <a16:creationId xmlns:a16="http://schemas.microsoft.com/office/drawing/2014/main" id="{21308E84-28C5-6988-C003-947B758729B2}"/>
              </a:ext>
            </a:extLst>
          </p:cNvPr>
          <p:cNvSpPr/>
          <p:nvPr/>
        </p:nvSpPr>
        <p:spPr>
          <a:xfrm>
            <a:off x="5299222" y="7232186"/>
            <a:ext cx="840314" cy="997613"/>
          </a:xfrm>
          <a:prstGeom prst="arc">
            <a:avLst>
              <a:gd name="adj1" fmla="val 17082981"/>
              <a:gd name="adj2" fmla="val 2111589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8CAF32CC-F10B-8616-DD67-4B51FBA692CF}"/>
              </a:ext>
            </a:extLst>
          </p:cNvPr>
          <p:cNvSpPr/>
          <p:nvPr/>
        </p:nvSpPr>
        <p:spPr>
          <a:xfrm>
            <a:off x="6078045" y="7640958"/>
            <a:ext cx="176169" cy="1845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672D517-174B-5A9E-765A-F3F31FD9952D}"/>
              </a:ext>
            </a:extLst>
          </p:cNvPr>
          <p:cNvSpPr txBox="1"/>
          <p:nvPr/>
        </p:nvSpPr>
        <p:spPr>
          <a:xfrm>
            <a:off x="6021127" y="7216495"/>
            <a:ext cx="75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AE" sz="1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0" name="Figura a mano libera: forma 129">
            <a:extLst>
              <a:ext uri="{FF2B5EF4-FFF2-40B4-BE49-F238E27FC236}">
                <a16:creationId xmlns:a16="http://schemas.microsoft.com/office/drawing/2014/main" id="{3541D722-93D0-7F38-7848-4B9489B84500}"/>
              </a:ext>
            </a:extLst>
          </p:cNvPr>
          <p:cNvSpPr/>
          <p:nvPr/>
        </p:nvSpPr>
        <p:spPr>
          <a:xfrm>
            <a:off x="3268064" y="424930"/>
            <a:ext cx="8851217" cy="7747100"/>
          </a:xfrm>
          <a:custGeom>
            <a:avLst/>
            <a:gdLst>
              <a:gd name="connsiteX0" fmla="*/ 3911600 w 8443914"/>
              <a:gd name="connsiteY0" fmla="*/ 7554577 h 7648077"/>
              <a:gd name="connsiteX1" fmla="*/ 7099300 w 8443914"/>
              <a:gd name="connsiteY1" fmla="*/ 7148177 h 7648077"/>
              <a:gd name="connsiteX2" fmla="*/ 8191500 w 8443914"/>
              <a:gd name="connsiteY2" fmla="*/ 3693777 h 7648077"/>
              <a:gd name="connsiteX3" fmla="*/ 7607300 w 8443914"/>
              <a:gd name="connsiteY3" fmla="*/ 340977 h 7648077"/>
              <a:gd name="connsiteX4" fmla="*/ 0 w 8443914"/>
              <a:gd name="connsiteY4" fmla="*/ 112377 h 7648077"/>
              <a:gd name="connsiteX5" fmla="*/ 0 w 8443914"/>
              <a:gd name="connsiteY5" fmla="*/ 112377 h 7648077"/>
              <a:gd name="connsiteX0" fmla="*/ 3911600 w 8519597"/>
              <a:gd name="connsiteY0" fmla="*/ 7572922 h 7654395"/>
              <a:gd name="connsiteX1" fmla="*/ 7099300 w 8519597"/>
              <a:gd name="connsiteY1" fmla="*/ 7166522 h 7654395"/>
              <a:gd name="connsiteX2" fmla="*/ 8325397 w 8519597"/>
              <a:gd name="connsiteY2" fmla="*/ 3978822 h 7654395"/>
              <a:gd name="connsiteX3" fmla="*/ 7607300 w 8519597"/>
              <a:gd name="connsiteY3" fmla="*/ 359322 h 7654395"/>
              <a:gd name="connsiteX4" fmla="*/ 0 w 8519597"/>
              <a:gd name="connsiteY4" fmla="*/ 130722 h 7654395"/>
              <a:gd name="connsiteX5" fmla="*/ 0 w 8519597"/>
              <a:gd name="connsiteY5" fmla="*/ 130722 h 7654395"/>
              <a:gd name="connsiteX0" fmla="*/ 3911600 w 8339425"/>
              <a:gd name="connsiteY0" fmla="*/ 7717874 h 7799347"/>
              <a:gd name="connsiteX1" fmla="*/ 7099300 w 8339425"/>
              <a:gd name="connsiteY1" fmla="*/ 7311474 h 7799347"/>
              <a:gd name="connsiteX2" fmla="*/ 8325397 w 8339425"/>
              <a:gd name="connsiteY2" fmla="*/ 4123774 h 7799347"/>
              <a:gd name="connsiteX3" fmla="*/ 7144748 w 8339425"/>
              <a:gd name="connsiteY3" fmla="*/ 288374 h 7799347"/>
              <a:gd name="connsiteX4" fmla="*/ 0 w 8339425"/>
              <a:gd name="connsiteY4" fmla="*/ 275674 h 7799347"/>
              <a:gd name="connsiteX5" fmla="*/ 0 w 8339425"/>
              <a:gd name="connsiteY5" fmla="*/ 275674 h 7799347"/>
              <a:gd name="connsiteX0" fmla="*/ 3911600 w 8339425"/>
              <a:gd name="connsiteY0" fmla="*/ 7717874 h 7799347"/>
              <a:gd name="connsiteX1" fmla="*/ 7099300 w 8339425"/>
              <a:gd name="connsiteY1" fmla="*/ 7311474 h 7799347"/>
              <a:gd name="connsiteX2" fmla="*/ 8325397 w 8339425"/>
              <a:gd name="connsiteY2" fmla="*/ 4123774 h 7799347"/>
              <a:gd name="connsiteX3" fmla="*/ 7144748 w 8339425"/>
              <a:gd name="connsiteY3" fmla="*/ 288374 h 7799347"/>
              <a:gd name="connsiteX4" fmla="*/ 0 w 8339425"/>
              <a:gd name="connsiteY4" fmla="*/ 275674 h 7799347"/>
              <a:gd name="connsiteX5" fmla="*/ 0 w 8339425"/>
              <a:gd name="connsiteY5" fmla="*/ 275674 h 7799347"/>
              <a:gd name="connsiteX0" fmla="*/ 3911600 w 8327909"/>
              <a:gd name="connsiteY0" fmla="*/ 7717874 h 7741682"/>
              <a:gd name="connsiteX1" fmla="*/ 7269714 w 8327909"/>
              <a:gd name="connsiteY1" fmla="*/ 6905074 h 7741682"/>
              <a:gd name="connsiteX2" fmla="*/ 8325397 w 8327909"/>
              <a:gd name="connsiteY2" fmla="*/ 4123774 h 7741682"/>
              <a:gd name="connsiteX3" fmla="*/ 7144748 w 8327909"/>
              <a:gd name="connsiteY3" fmla="*/ 288374 h 7741682"/>
              <a:gd name="connsiteX4" fmla="*/ 0 w 8327909"/>
              <a:gd name="connsiteY4" fmla="*/ 275674 h 7741682"/>
              <a:gd name="connsiteX5" fmla="*/ 0 w 8327909"/>
              <a:gd name="connsiteY5" fmla="*/ 275674 h 7741682"/>
              <a:gd name="connsiteX0" fmla="*/ 3911600 w 8327985"/>
              <a:gd name="connsiteY0" fmla="*/ 7717874 h 7734140"/>
              <a:gd name="connsiteX1" fmla="*/ 7342748 w 8327985"/>
              <a:gd name="connsiteY1" fmla="*/ 6689174 h 7734140"/>
              <a:gd name="connsiteX2" fmla="*/ 8325397 w 8327985"/>
              <a:gd name="connsiteY2" fmla="*/ 4123774 h 7734140"/>
              <a:gd name="connsiteX3" fmla="*/ 7144748 w 8327985"/>
              <a:gd name="connsiteY3" fmla="*/ 288374 h 7734140"/>
              <a:gd name="connsiteX4" fmla="*/ 0 w 8327985"/>
              <a:gd name="connsiteY4" fmla="*/ 275674 h 7734140"/>
              <a:gd name="connsiteX5" fmla="*/ 0 w 8327985"/>
              <a:gd name="connsiteY5" fmla="*/ 275674 h 7734140"/>
              <a:gd name="connsiteX0" fmla="*/ 3911600 w 8390800"/>
              <a:gd name="connsiteY0" fmla="*/ 7717874 h 7731759"/>
              <a:gd name="connsiteX1" fmla="*/ 7768783 w 8390800"/>
              <a:gd name="connsiteY1" fmla="*/ 6574874 h 7731759"/>
              <a:gd name="connsiteX2" fmla="*/ 8325397 w 8390800"/>
              <a:gd name="connsiteY2" fmla="*/ 4123774 h 7731759"/>
              <a:gd name="connsiteX3" fmla="*/ 7144748 w 8390800"/>
              <a:gd name="connsiteY3" fmla="*/ 288374 h 7731759"/>
              <a:gd name="connsiteX4" fmla="*/ 0 w 8390800"/>
              <a:gd name="connsiteY4" fmla="*/ 275674 h 7731759"/>
              <a:gd name="connsiteX5" fmla="*/ 0 w 8390800"/>
              <a:gd name="connsiteY5" fmla="*/ 275674 h 7731759"/>
              <a:gd name="connsiteX0" fmla="*/ 3911600 w 8351078"/>
              <a:gd name="connsiteY0" fmla="*/ 7717874 h 7736753"/>
              <a:gd name="connsiteX1" fmla="*/ 7768783 w 8351078"/>
              <a:gd name="connsiteY1" fmla="*/ 6574874 h 7736753"/>
              <a:gd name="connsiteX2" fmla="*/ 8325397 w 8351078"/>
              <a:gd name="connsiteY2" fmla="*/ 4123774 h 7736753"/>
              <a:gd name="connsiteX3" fmla="*/ 7144748 w 8351078"/>
              <a:gd name="connsiteY3" fmla="*/ 288374 h 7736753"/>
              <a:gd name="connsiteX4" fmla="*/ 0 w 8351078"/>
              <a:gd name="connsiteY4" fmla="*/ 275674 h 7736753"/>
              <a:gd name="connsiteX5" fmla="*/ 0 w 8351078"/>
              <a:gd name="connsiteY5" fmla="*/ 275674 h 7736753"/>
              <a:gd name="connsiteX0" fmla="*/ 3911600 w 8339863"/>
              <a:gd name="connsiteY0" fmla="*/ 7717874 h 7743316"/>
              <a:gd name="connsiteX1" fmla="*/ 7768783 w 8339863"/>
              <a:gd name="connsiteY1" fmla="*/ 6574874 h 7743316"/>
              <a:gd name="connsiteX2" fmla="*/ 8325397 w 8339863"/>
              <a:gd name="connsiteY2" fmla="*/ 4123774 h 7743316"/>
              <a:gd name="connsiteX3" fmla="*/ 7144748 w 8339863"/>
              <a:gd name="connsiteY3" fmla="*/ 288374 h 7743316"/>
              <a:gd name="connsiteX4" fmla="*/ 0 w 8339863"/>
              <a:gd name="connsiteY4" fmla="*/ 275674 h 7743316"/>
              <a:gd name="connsiteX5" fmla="*/ 0 w 8339863"/>
              <a:gd name="connsiteY5" fmla="*/ 275674 h 7743316"/>
              <a:gd name="connsiteX0" fmla="*/ 3911600 w 8365283"/>
              <a:gd name="connsiteY0" fmla="*/ 7717874 h 7739369"/>
              <a:gd name="connsiteX1" fmla="*/ 7768783 w 8365283"/>
              <a:gd name="connsiteY1" fmla="*/ 6574874 h 7739369"/>
              <a:gd name="connsiteX2" fmla="*/ 8325397 w 8365283"/>
              <a:gd name="connsiteY2" fmla="*/ 4123774 h 7739369"/>
              <a:gd name="connsiteX3" fmla="*/ 7144748 w 8365283"/>
              <a:gd name="connsiteY3" fmla="*/ 288374 h 7739369"/>
              <a:gd name="connsiteX4" fmla="*/ 0 w 8365283"/>
              <a:gd name="connsiteY4" fmla="*/ 275674 h 7739369"/>
              <a:gd name="connsiteX5" fmla="*/ 0 w 8365283"/>
              <a:gd name="connsiteY5" fmla="*/ 275674 h 7739369"/>
              <a:gd name="connsiteX0" fmla="*/ 3911600 w 8570263"/>
              <a:gd name="connsiteY0" fmla="*/ 7717874 h 7717874"/>
              <a:gd name="connsiteX1" fmla="*/ 8325397 w 8570263"/>
              <a:gd name="connsiteY1" fmla="*/ 4123774 h 7717874"/>
              <a:gd name="connsiteX2" fmla="*/ 7144748 w 8570263"/>
              <a:gd name="connsiteY2" fmla="*/ 288374 h 7717874"/>
              <a:gd name="connsiteX3" fmla="*/ 0 w 8570263"/>
              <a:gd name="connsiteY3" fmla="*/ 275674 h 7717874"/>
              <a:gd name="connsiteX4" fmla="*/ 0 w 8570263"/>
              <a:gd name="connsiteY4" fmla="*/ 275674 h 7717874"/>
              <a:gd name="connsiteX0" fmla="*/ 3911600 w 8170981"/>
              <a:gd name="connsiteY0" fmla="*/ 7882490 h 7882490"/>
              <a:gd name="connsiteX1" fmla="*/ 7789811 w 8170981"/>
              <a:gd name="connsiteY1" fmla="*/ 6510890 h 7882490"/>
              <a:gd name="connsiteX2" fmla="*/ 7144748 w 8170981"/>
              <a:gd name="connsiteY2" fmla="*/ 452990 h 7882490"/>
              <a:gd name="connsiteX3" fmla="*/ 0 w 8170981"/>
              <a:gd name="connsiteY3" fmla="*/ 440290 h 7882490"/>
              <a:gd name="connsiteX4" fmla="*/ 0 w 8170981"/>
              <a:gd name="connsiteY4" fmla="*/ 440290 h 7882490"/>
              <a:gd name="connsiteX0" fmla="*/ 3911600 w 8170981"/>
              <a:gd name="connsiteY0" fmla="*/ 7882490 h 7882490"/>
              <a:gd name="connsiteX1" fmla="*/ 7789811 w 8170981"/>
              <a:gd name="connsiteY1" fmla="*/ 6510890 h 7882490"/>
              <a:gd name="connsiteX2" fmla="*/ 7144748 w 8170981"/>
              <a:gd name="connsiteY2" fmla="*/ 452990 h 7882490"/>
              <a:gd name="connsiteX3" fmla="*/ 0 w 8170981"/>
              <a:gd name="connsiteY3" fmla="*/ 440290 h 7882490"/>
              <a:gd name="connsiteX4" fmla="*/ 0 w 8170981"/>
              <a:gd name="connsiteY4" fmla="*/ 440290 h 7882490"/>
              <a:gd name="connsiteX0" fmla="*/ 3911600 w 8546716"/>
              <a:gd name="connsiteY0" fmla="*/ 7555199 h 7555199"/>
              <a:gd name="connsiteX1" fmla="*/ 7789811 w 8546716"/>
              <a:gd name="connsiteY1" fmla="*/ 6183599 h 7555199"/>
              <a:gd name="connsiteX2" fmla="*/ 7802059 w 8546716"/>
              <a:gd name="connsiteY2" fmla="*/ 646399 h 7555199"/>
              <a:gd name="connsiteX3" fmla="*/ 0 w 8546716"/>
              <a:gd name="connsiteY3" fmla="*/ 112999 h 7555199"/>
              <a:gd name="connsiteX4" fmla="*/ 0 w 8546716"/>
              <a:gd name="connsiteY4" fmla="*/ 112999 h 7555199"/>
              <a:gd name="connsiteX0" fmla="*/ 3911600 w 8379766"/>
              <a:gd name="connsiteY0" fmla="*/ 7663140 h 7663140"/>
              <a:gd name="connsiteX1" fmla="*/ 7789811 w 8379766"/>
              <a:gd name="connsiteY1" fmla="*/ 6291540 h 7663140"/>
              <a:gd name="connsiteX2" fmla="*/ 7802059 w 8379766"/>
              <a:gd name="connsiteY2" fmla="*/ 754340 h 7663140"/>
              <a:gd name="connsiteX3" fmla="*/ 0 w 8379766"/>
              <a:gd name="connsiteY3" fmla="*/ 220940 h 7663140"/>
              <a:gd name="connsiteX4" fmla="*/ 0 w 8379766"/>
              <a:gd name="connsiteY4" fmla="*/ 220940 h 7663140"/>
              <a:gd name="connsiteX0" fmla="*/ 3911600 w 8462137"/>
              <a:gd name="connsiteY0" fmla="*/ 7663140 h 7663140"/>
              <a:gd name="connsiteX1" fmla="*/ 7789811 w 8462137"/>
              <a:gd name="connsiteY1" fmla="*/ 6291540 h 7663140"/>
              <a:gd name="connsiteX2" fmla="*/ 7802059 w 8462137"/>
              <a:gd name="connsiteY2" fmla="*/ 754340 h 7663140"/>
              <a:gd name="connsiteX3" fmla="*/ 0 w 8462137"/>
              <a:gd name="connsiteY3" fmla="*/ 220940 h 7663140"/>
              <a:gd name="connsiteX4" fmla="*/ 0 w 8462137"/>
              <a:gd name="connsiteY4" fmla="*/ 220940 h 7663140"/>
              <a:gd name="connsiteX0" fmla="*/ 3911600 w 8453695"/>
              <a:gd name="connsiteY0" fmla="*/ 7579529 h 7579529"/>
              <a:gd name="connsiteX1" fmla="*/ 7412466 w 8453695"/>
              <a:gd name="connsiteY1" fmla="*/ 6601629 h 7579529"/>
              <a:gd name="connsiteX2" fmla="*/ 7802059 w 8453695"/>
              <a:gd name="connsiteY2" fmla="*/ 670729 h 7579529"/>
              <a:gd name="connsiteX3" fmla="*/ 0 w 8453695"/>
              <a:gd name="connsiteY3" fmla="*/ 137329 h 7579529"/>
              <a:gd name="connsiteX4" fmla="*/ 0 w 8453695"/>
              <a:gd name="connsiteY4" fmla="*/ 137329 h 7579529"/>
              <a:gd name="connsiteX0" fmla="*/ 3911600 w 8268690"/>
              <a:gd name="connsiteY0" fmla="*/ 7686638 h 7695098"/>
              <a:gd name="connsiteX1" fmla="*/ 7412466 w 8268690"/>
              <a:gd name="connsiteY1" fmla="*/ 6708738 h 7695098"/>
              <a:gd name="connsiteX2" fmla="*/ 7631646 w 8268690"/>
              <a:gd name="connsiteY2" fmla="*/ 587338 h 7695098"/>
              <a:gd name="connsiteX3" fmla="*/ 0 w 8268690"/>
              <a:gd name="connsiteY3" fmla="*/ 244438 h 7695098"/>
              <a:gd name="connsiteX4" fmla="*/ 0 w 8268690"/>
              <a:gd name="connsiteY4" fmla="*/ 244438 h 7695098"/>
              <a:gd name="connsiteX0" fmla="*/ 3911600 w 8268690"/>
              <a:gd name="connsiteY0" fmla="*/ 7686638 h 7695098"/>
              <a:gd name="connsiteX1" fmla="*/ 7412466 w 8268690"/>
              <a:gd name="connsiteY1" fmla="*/ 6708738 h 7695098"/>
              <a:gd name="connsiteX2" fmla="*/ 7631646 w 8268690"/>
              <a:gd name="connsiteY2" fmla="*/ 587338 h 7695098"/>
              <a:gd name="connsiteX3" fmla="*/ 0 w 8268690"/>
              <a:gd name="connsiteY3" fmla="*/ 244438 h 7695098"/>
              <a:gd name="connsiteX4" fmla="*/ 718173 w 8268690"/>
              <a:gd name="connsiteY4" fmla="*/ 1196938 h 7695098"/>
              <a:gd name="connsiteX0" fmla="*/ 3911600 w 8268690"/>
              <a:gd name="connsiteY0" fmla="*/ 7686638 h 7695098"/>
              <a:gd name="connsiteX1" fmla="*/ 7412466 w 8268690"/>
              <a:gd name="connsiteY1" fmla="*/ 6708738 h 7695098"/>
              <a:gd name="connsiteX2" fmla="*/ 7631646 w 8268690"/>
              <a:gd name="connsiteY2" fmla="*/ 587338 h 7695098"/>
              <a:gd name="connsiteX3" fmla="*/ 0 w 8268690"/>
              <a:gd name="connsiteY3" fmla="*/ 244438 h 7695098"/>
              <a:gd name="connsiteX0" fmla="*/ 3996807 w 8360133"/>
              <a:gd name="connsiteY0" fmla="*/ 7669578 h 7678038"/>
              <a:gd name="connsiteX1" fmla="*/ 7497673 w 8360133"/>
              <a:gd name="connsiteY1" fmla="*/ 6691678 h 7678038"/>
              <a:gd name="connsiteX2" fmla="*/ 7716853 w 8360133"/>
              <a:gd name="connsiteY2" fmla="*/ 570278 h 7678038"/>
              <a:gd name="connsiteX3" fmla="*/ 0 w 8360133"/>
              <a:gd name="connsiteY3" fmla="*/ 265478 h 7678038"/>
              <a:gd name="connsiteX0" fmla="*/ 3996807 w 8509321"/>
              <a:gd name="connsiteY0" fmla="*/ 7670482 h 7681051"/>
              <a:gd name="connsiteX1" fmla="*/ 7838501 w 8509321"/>
              <a:gd name="connsiteY1" fmla="*/ 6705282 h 7681051"/>
              <a:gd name="connsiteX2" fmla="*/ 7716853 w 8509321"/>
              <a:gd name="connsiteY2" fmla="*/ 571182 h 7681051"/>
              <a:gd name="connsiteX3" fmla="*/ 0 w 8509321"/>
              <a:gd name="connsiteY3" fmla="*/ 266382 h 7681051"/>
              <a:gd name="connsiteX0" fmla="*/ 3996807 w 8441296"/>
              <a:gd name="connsiteY0" fmla="*/ 7754156 h 7768173"/>
              <a:gd name="connsiteX1" fmla="*/ 7838501 w 8441296"/>
              <a:gd name="connsiteY1" fmla="*/ 6788956 h 7768173"/>
              <a:gd name="connsiteX2" fmla="*/ 7607302 w 8441296"/>
              <a:gd name="connsiteY2" fmla="*/ 527856 h 7768173"/>
              <a:gd name="connsiteX3" fmla="*/ 0 w 8441296"/>
              <a:gd name="connsiteY3" fmla="*/ 350056 h 7768173"/>
              <a:gd name="connsiteX0" fmla="*/ 3996807 w 8365552"/>
              <a:gd name="connsiteY0" fmla="*/ 7866052 h 7880069"/>
              <a:gd name="connsiteX1" fmla="*/ 7838501 w 8365552"/>
              <a:gd name="connsiteY1" fmla="*/ 6900852 h 7880069"/>
              <a:gd name="connsiteX2" fmla="*/ 7607302 w 8365552"/>
              <a:gd name="connsiteY2" fmla="*/ 639752 h 7880069"/>
              <a:gd name="connsiteX3" fmla="*/ 0 w 8365552"/>
              <a:gd name="connsiteY3" fmla="*/ 461952 h 7880069"/>
              <a:gd name="connsiteX0" fmla="*/ 3996807 w 8482614"/>
              <a:gd name="connsiteY0" fmla="*/ 7866052 h 7866052"/>
              <a:gd name="connsiteX1" fmla="*/ 7838501 w 8482614"/>
              <a:gd name="connsiteY1" fmla="*/ 6900852 h 7866052"/>
              <a:gd name="connsiteX2" fmla="*/ 7607302 w 8482614"/>
              <a:gd name="connsiteY2" fmla="*/ 639752 h 7866052"/>
              <a:gd name="connsiteX3" fmla="*/ 0 w 8482614"/>
              <a:gd name="connsiteY3" fmla="*/ 461952 h 7866052"/>
              <a:gd name="connsiteX0" fmla="*/ 3996807 w 8483522"/>
              <a:gd name="connsiteY0" fmla="*/ 7747100 h 7756386"/>
              <a:gd name="connsiteX1" fmla="*/ 7838501 w 8483522"/>
              <a:gd name="connsiteY1" fmla="*/ 6781900 h 7756386"/>
              <a:gd name="connsiteX2" fmla="*/ 7802061 w 8483522"/>
              <a:gd name="connsiteY2" fmla="*/ 698600 h 7756386"/>
              <a:gd name="connsiteX3" fmla="*/ 0 w 8483522"/>
              <a:gd name="connsiteY3" fmla="*/ 343000 h 7756386"/>
              <a:gd name="connsiteX0" fmla="*/ 3996807 w 8483522"/>
              <a:gd name="connsiteY0" fmla="*/ 7747100 h 7747100"/>
              <a:gd name="connsiteX1" fmla="*/ 7838501 w 8483522"/>
              <a:gd name="connsiteY1" fmla="*/ 6781900 h 7747100"/>
              <a:gd name="connsiteX2" fmla="*/ 7802061 w 8483522"/>
              <a:gd name="connsiteY2" fmla="*/ 698600 h 7747100"/>
              <a:gd name="connsiteX3" fmla="*/ 0 w 8483522"/>
              <a:gd name="connsiteY3" fmla="*/ 343000 h 774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522" h="7747100">
                <a:moveTo>
                  <a:pt x="3996807" y="7747100"/>
                </a:moveTo>
                <a:cubicBezTo>
                  <a:pt x="5610177" y="7646029"/>
                  <a:pt x="7204292" y="7956650"/>
                  <a:pt x="7838501" y="6781900"/>
                </a:cubicBezTo>
                <a:cubicBezTo>
                  <a:pt x="8472710" y="5607150"/>
                  <a:pt x="8913719" y="2025750"/>
                  <a:pt x="7802061" y="698600"/>
                </a:cubicBezTo>
                <a:cubicBezTo>
                  <a:pt x="6690403" y="-628550"/>
                  <a:pt x="0" y="343000"/>
                  <a:pt x="0" y="343000"/>
                </a:cubicBezTo>
              </a:path>
            </a:pathLst>
          </a:custGeom>
          <a:noFill/>
          <a:ln w="28575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08833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153</Words>
  <Application>Microsoft Office PowerPoint</Application>
  <PresentationFormat>Personalizzato</PresentationFormat>
  <Paragraphs>59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 Trevisan</dc:creator>
  <cp:lastModifiedBy>Martino  Trevisan</cp:lastModifiedBy>
  <cp:revision>1</cp:revision>
  <dcterms:created xsi:type="dcterms:W3CDTF">2022-11-25T17:48:18Z</dcterms:created>
  <dcterms:modified xsi:type="dcterms:W3CDTF">2022-11-25T17:59:20Z</dcterms:modified>
</cp:coreProperties>
</file>