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matic SC"/>
      <p:regular r:id="rId21"/>
      <p:bold r:id="rId22"/>
    </p:embeddedFont>
    <p:embeddedFont>
      <p:font typeface="Source Code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maticSC-bold.fntdata"/><Relationship Id="rId21" Type="http://schemas.openxmlformats.org/officeDocument/2006/relationships/font" Target="fonts/AmaticSC-regular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cb905e5ae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cb905e5ae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cb905e5ae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cb905e5ae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b905e5ae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b905e5ae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cb905e5ae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cb905e5ae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cb905e5ae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cb905e5ae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cb905e5ae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cb905e5ae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cb905e5ae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cb905e5ae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cb905e5ae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cb905e5ae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b905e5ae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b905e5ae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cb905e5ae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cb905e5ae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cb905e5ae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cb905e5ae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cb905e5ae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cb905e5ae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cb905e5ae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cb905e5ae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b905e5ae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cb905e5ae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14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Evolution simulation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5073725" y="3890400"/>
            <a:ext cx="3758700" cy="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Kuzmenko Ivan </a:t>
            </a:r>
            <a:endParaRPr/>
          </a:p>
        </p:txBody>
      </p:sp>
      <p:sp>
        <p:nvSpPr>
          <p:cNvPr id="58" name="Google Shape;58;p13"/>
          <p:cNvSpPr txBox="1"/>
          <p:nvPr>
            <p:ph type="ctrTitle"/>
          </p:nvPr>
        </p:nvSpPr>
        <p:spPr>
          <a:xfrm>
            <a:off x="5893400" y="1569175"/>
            <a:ext cx="22824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STABLE VERSION 0.1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292850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заставить всех ходить одновременно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24150"/>
            <a:ext cx="8520600" cy="3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Каждый step бот может либо сходить(move, eat и тд.), либо оценить ситацию(watch) вокруг, либо узнать своё состояние(возраст, энергию). Каждый ход очередь среди ботов случайная(pull).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rdy &lt; n:          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#шаг кончается, когда все боты закончили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 = </a:t>
            </a:r>
            <a:r>
              <a:rPr lang="ru" sz="11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(pull)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bots 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pull: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Do_something(bots[‘UTK’][k])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rdy += 1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Боты ограничены в изменении УТК: 30 раз за ход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УТК - указатель текущей команды, индекс команды в геноме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292850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хранить ботов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228675"/>
            <a:ext cx="8520600" cy="42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Неправильно: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</a:t>
            </a:r>
            <a:r>
              <a:rPr lang="ru"/>
              <a:t>[]</a:t>
            </a:r>
            <a:r>
              <a:rPr lang="ru"/>
              <a:t> для координат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</a:t>
            </a:r>
            <a:r>
              <a:rPr lang="ru"/>
              <a:t>[]</a:t>
            </a:r>
            <a:r>
              <a:rPr lang="ru"/>
              <a:t> для геномов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</a:t>
            </a:r>
            <a:r>
              <a:rPr lang="ru"/>
              <a:t>[]</a:t>
            </a:r>
            <a:r>
              <a:rPr lang="ru"/>
              <a:t> для цветов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</a:t>
            </a:r>
            <a:r>
              <a:rPr lang="ru"/>
              <a:t>[]</a:t>
            </a:r>
            <a:r>
              <a:rPr lang="ru"/>
              <a:t> для УТК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</a:t>
            </a:r>
            <a:r>
              <a:rPr lang="ru"/>
              <a:t>[]</a:t>
            </a:r>
            <a:r>
              <a:rPr lang="ru"/>
              <a:t> для энергии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+ номера индексов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бот_1 хранит информацию во всех списках под индексом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722975" y="1286350"/>
            <a:ext cx="4030800" cy="21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Минусы: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сложно следить за индексами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код плохо читается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можно потерять очередной список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292850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хранить ботов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228675"/>
            <a:ext cx="8520600" cy="3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Нормально</a:t>
            </a:r>
            <a:r>
              <a:rPr lang="ru"/>
              <a:t>: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Список словарей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live.append({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'gen'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[i 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ru" sz="1100">
                <a:solidFill>
                  <a:srgbClr val="72737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ru" sz="11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(len_of_code)]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    </a:t>
            </a:r>
            <a:r>
              <a:rPr lang="ru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'energy'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energy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'coord'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xy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'color'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start_color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'UTK'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'anticycle'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'g'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endParaRPr sz="11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4364825" y="1228675"/>
            <a:ext cx="4030800" cy="3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Каждый бот в себе содержит всю информацию о своём состоянии.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Удобно читается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Для действий над всеми ботами использовать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bots 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live:           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bots[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 += </a:t>
            </a:r>
            <a:r>
              <a:rPr lang="ru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1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Лучше конечно ООП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292850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228675"/>
            <a:ext cx="85206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 Мир не крашится, можно определять зоны фотосинтеза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 Можно изменять правила: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максимальный возраст бота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настраивать мутацию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количество энергии от разных источников и тд.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3. Боты умеют отличать своих/чужих, отличие &gt;1 = чужой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4. Сохранение состояния ботов в файл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5. Новая генерация, когда умирает предыдущая популяция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292850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Варианты запуска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228675"/>
            <a:ext cx="8520600" cy="3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randrange(0, len_of_code)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Случайные значения генома, большая часть популяции умирает за первые ходы, лучше запускать по 1500 особей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Больше разнообразие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24</a:t>
            </a:r>
            <a:r>
              <a:rPr lang="ru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Все значения генома заполнены фотосинтезом, лучше генерировать 10-20 особей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	Стабильное развитие волнами, мутанты как правило на границах популяции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292850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Планы на будущее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228675"/>
            <a:ext cx="8520600" cy="3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 Поменять библиотеку для графики(возможно через matplotlib)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 Добавить многопоточность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3. Добавить новые функции ботам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4. Отбирать из генерации самых успешных ботов и заселять ими следующую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5. Несколько конкурирующих нейросетей генеруют геномы для разных ботов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92850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Актуальность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28675"/>
            <a:ext cx="8520600" cy="14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 Заинтересовал foo52ru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 Эволюция - основа жизни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3. Развитие навыков Python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175" y="368425"/>
            <a:ext cx="1794136" cy="220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7863" y="2845650"/>
            <a:ext cx="4228269" cy="220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92850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задачи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28675"/>
            <a:ext cx="8520600" cy="3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 Мир в котором могут жить и эволюционировать боты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 Единица живого организма - бот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3. Действия бота заложены в геноме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4. Бот может делиться, создавая потомка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5. Геном может изменяться при передаче потомку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6. Разные виды получения энергии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7. Цвет бота зависит от типа питания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92850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Текущая версия, мир 40х80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6661550" y="1182925"/>
            <a:ext cx="2369400" cy="3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EA9999"/>
                </a:highlight>
              </a:rPr>
              <a:t>Краснее</a:t>
            </a:r>
            <a:r>
              <a:rPr lang="ru"/>
              <a:t> - хищник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highlight>
                  <a:srgbClr val="93C47D"/>
                </a:highlight>
              </a:rPr>
              <a:t>Зеленее</a:t>
            </a:r>
            <a:r>
              <a:rPr lang="ru"/>
              <a:t> - фотосинтез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highlight>
                  <a:srgbClr val="A4C2F4"/>
                </a:highlight>
              </a:rPr>
              <a:t>Синее</a:t>
            </a:r>
            <a:r>
              <a:rPr lang="ru"/>
              <a:t> - минералы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Начальный цвет - серый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Мутант - темнее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4150"/>
            <a:ext cx="6530950" cy="374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92850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реализовано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8675"/>
            <a:ext cx="8520600" cy="28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Отображение мира - кнопки tkinter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Организмы находятся в списке live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Цветовая дифференциация на основе питания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Устойчивый к модификациям геном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Условно одновременное выполнение генома для всей популяции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92850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хотелось, но не получилось - многопоточность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28675"/>
            <a:ext cx="85206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Ускорить расчёт и отображение мира за счёт использования нескольких потоков/ядер(multiprocessing)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13000"/>
            <a:ext cx="2786332" cy="23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5482" y="2113000"/>
            <a:ext cx="3846839" cy="23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7019775" y="2027875"/>
            <a:ext cx="1894200" cy="28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Ускорение в k раз, где k - количество исп. процессов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На деле </a:t>
            </a:r>
            <a:r>
              <a:rPr b="1" lang="ru"/>
              <a:t>стало медленее</a:t>
            </a:r>
            <a:endParaRPr b="1"/>
          </a:p>
        </p:txBody>
      </p:sp>
      <p:sp>
        <p:nvSpPr>
          <p:cNvPr id="95" name="Google Shape;95;p18"/>
          <p:cNvSpPr txBox="1"/>
          <p:nvPr/>
        </p:nvSpPr>
        <p:spPr>
          <a:xfrm>
            <a:off x="544550" y="2326100"/>
            <a:ext cx="34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1      1     2     2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292850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хотелось, но не получилось - цвет генома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228675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Количество </a:t>
            </a:r>
            <a:r>
              <a:rPr b="1" lang="ru"/>
              <a:t>доступных</a:t>
            </a:r>
            <a:r>
              <a:rPr lang="ru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цветов в RGB - </a:t>
            </a:r>
            <a:r>
              <a:rPr b="1" lang="ru"/>
              <a:t>256^3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Количество </a:t>
            </a:r>
            <a:r>
              <a:rPr b="1" lang="ru"/>
              <a:t>различаемых</a:t>
            </a:r>
            <a:r>
              <a:rPr lang="ru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человеком цветов в среднем: </a:t>
            </a:r>
            <a:r>
              <a:rPr b="1" lang="ru"/>
              <a:t>10^6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Вариантов различных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геномов</a:t>
            </a:r>
            <a:r>
              <a:rPr lang="ru"/>
              <a:t>:	len_of_gen^len_of_gen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		64^64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		128^128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060" y="1124150"/>
            <a:ext cx="4020741" cy="315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292850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хотелось, но не получилось - БОЛЬШОЙ МИР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228675"/>
            <a:ext cx="8520600" cy="17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Хотелось мир 10000х2000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Минимальный размер Label в tkinter - 1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При таком размере в области 1900х1600 нормально отображается только 50х80 клеток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292850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ФУНКЦИЯ STEP() ИЛИ ЧТО ЗНАЧИТ ГЕНОМ?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228675"/>
            <a:ext cx="8520600" cy="43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Геном - список [], в котором находятся целые значения от 0 до длины генома, пробовались варианты длины - 64 и 128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0..7 move 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8..15 eat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16..23 watch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24 photosynth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25 if/else energy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28 if/else age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27 repair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26 cell division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other numbers (26..127)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2101200" y="2121875"/>
            <a:ext cx="5499300" cy="28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Движение, кушать, смотреть возможны в любую сторону(8 сторон, 8 чисел)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Две функции, позволяющие ветвление в зависимости от текущего значения возраста, энергии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repair - снизить возраст на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	Все остальные значения повышают УТК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6295" y="3025820"/>
            <a:ext cx="1220400" cy="10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