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3.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4.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6" r:id="rId5"/>
    <p:sldMasterId id="2147483718" r:id="rId6"/>
    <p:sldMasterId id="2147483782" r:id="rId7"/>
    <p:sldMasterId id="2147483750" r:id="rId8"/>
  </p:sldMasterIdLst>
  <p:notesMasterIdLst>
    <p:notesMasterId r:id="rId17"/>
  </p:notesMasterIdLst>
  <p:handoutMasterIdLst>
    <p:handoutMasterId r:id="rId18"/>
  </p:handoutMasterIdLst>
  <p:sldIdLst>
    <p:sldId id="256" r:id="rId9"/>
    <p:sldId id="257" r:id="rId10"/>
    <p:sldId id="266" r:id="rId11"/>
    <p:sldId id="258" r:id="rId12"/>
    <p:sldId id="259" r:id="rId13"/>
    <p:sldId id="264" r:id="rId14"/>
    <p:sldId id="260" r:id="rId15"/>
    <p:sldId id="265" r:id="rId1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DF2"/>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4994" autoAdjust="0"/>
  </p:normalViewPr>
  <p:slideViewPr>
    <p:cSldViewPr snapToGrid="0">
      <p:cViewPr>
        <p:scale>
          <a:sx n="75" d="100"/>
          <a:sy n="75" d="100"/>
        </p:scale>
        <p:origin x="12" y="4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23"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s Baetens 3" userId="73706da5-4319-4494-afa1-95b21a513a9b" providerId="ADAL" clId="{FBB38136-9FFD-4B92-97E7-1E1432975D6A}"/>
    <pc:docChg chg="addSld modSld">
      <pc:chgData name="Jens Baetens 3" userId="73706da5-4319-4494-afa1-95b21a513a9b" providerId="ADAL" clId="{FBB38136-9FFD-4B92-97E7-1E1432975D6A}" dt="2022-01-31T11:01:06.097" v="129" actId="20577"/>
      <pc:docMkLst>
        <pc:docMk/>
      </pc:docMkLst>
      <pc:sldChg chg="modSp">
        <pc:chgData name="Jens Baetens 3" userId="73706da5-4319-4494-afa1-95b21a513a9b" providerId="ADAL" clId="{FBB38136-9FFD-4B92-97E7-1E1432975D6A}" dt="2022-01-31T11:00:35" v="70" actId="20577"/>
        <pc:sldMkLst>
          <pc:docMk/>
          <pc:sldMk cId="2004753302" sldId="259"/>
        </pc:sldMkLst>
        <pc:spChg chg="mod">
          <ac:chgData name="Jens Baetens 3" userId="73706da5-4319-4494-afa1-95b21a513a9b" providerId="ADAL" clId="{FBB38136-9FFD-4B92-97E7-1E1432975D6A}" dt="2022-01-31T11:00:35" v="70" actId="20577"/>
          <ac:spMkLst>
            <pc:docMk/>
            <pc:sldMk cId="2004753302" sldId="259"/>
            <ac:spMk id="2" creationId="{95F18C92-675C-4FE4-B5AC-4F02C0194CE4}"/>
          </ac:spMkLst>
        </pc:spChg>
      </pc:sldChg>
      <pc:sldChg chg="addSp delSp modSp add">
        <pc:chgData name="Jens Baetens 3" userId="73706da5-4319-4494-afa1-95b21a513a9b" providerId="ADAL" clId="{FBB38136-9FFD-4B92-97E7-1E1432975D6A}" dt="2022-01-31T11:01:06.097" v="129" actId="20577"/>
        <pc:sldMkLst>
          <pc:docMk/>
          <pc:sldMk cId="2724083528" sldId="266"/>
        </pc:sldMkLst>
        <pc:spChg chg="del">
          <ac:chgData name="Jens Baetens 3" userId="73706da5-4319-4494-afa1-95b21a513a9b" providerId="ADAL" clId="{FBB38136-9FFD-4B92-97E7-1E1432975D6A}" dt="2022-01-31T11:00:55.068" v="72"/>
          <ac:spMkLst>
            <pc:docMk/>
            <pc:sldMk cId="2724083528" sldId="266"/>
            <ac:spMk id="2" creationId="{3B6FE066-DD71-4EE0-BD4E-E357B40730FD}"/>
          </ac:spMkLst>
        </pc:spChg>
        <pc:spChg chg="del">
          <ac:chgData name="Jens Baetens 3" userId="73706da5-4319-4494-afa1-95b21a513a9b" providerId="ADAL" clId="{FBB38136-9FFD-4B92-97E7-1E1432975D6A}" dt="2022-01-31T11:00:55.068" v="72"/>
          <ac:spMkLst>
            <pc:docMk/>
            <pc:sldMk cId="2724083528" sldId="266"/>
            <ac:spMk id="3" creationId="{C1F9C8FB-2561-464B-8D66-714F2039FB72}"/>
          </ac:spMkLst>
        </pc:spChg>
        <pc:spChg chg="del">
          <ac:chgData name="Jens Baetens 3" userId="73706da5-4319-4494-afa1-95b21a513a9b" providerId="ADAL" clId="{FBB38136-9FFD-4B92-97E7-1E1432975D6A}" dt="2022-01-31T11:00:55.068" v="72"/>
          <ac:spMkLst>
            <pc:docMk/>
            <pc:sldMk cId="2724083528" sldId="266"/>
            <ac:spMk id="4" creationId="{0E0E9771-FBA7-46B4-A06A-3DD55F0C48A5}"/>
          </ac:spMkLst>
        </pc:spChg>
        <pc:spChg chg="del">
          <ac:chgData name="Jens Baetens 3" userId="73706da5-4319-4494-afa1-95b21a513a9b" providerId="ADAL" clId="{FBB38136-9FFD-4B92-97E7-1E1432975D6A}" dt="2022-01-31T11:00:55.068" v="72"/>
          <ac:spMkLst>
            <pc:docMk/>
            <pc:sldMk cId="2724083528" sldId="266"/>
            <ac:spMk id="5" creationId="{0357084A-ECEB-4A35-AB27-2857538511EE}"/>
          </ac:spMkLst>
        </pc:spChg>
        <pc:spChg chg="add mod">
          <ac:chgData name="Jens Baetens 3" userId="73706da5-4319-4494-afa1-95b21a513a9b" providerId="ADAL" clId="{FBB38136-9FFD-4B92-97E7-1E1432975D6A}" dt="2022-01-31T11:01:06.097" v="129" actId="20577"/>
          <ac:spMkLst>
            <pc:docMk/>
            <pc:sldMk cId="2724083528" sldId="266"/>
            <ac:spMk id="7" creationId="{3404E732-6EB1-4978-BC8E-E56F62C4B4DE}"/>
          </ac:spMkLst>
        </pc:spChg>
        <pc:spChg chg="add mod">
          <ac:chgData name="Jens Baetens 3" userId="73706da5-4319-4494-afa1-95b21a513a9b" providerId="ADAL" clId="{FBB38136-9FFD-4B92-97E7-1E1432975D6A}" dt="2022-01-31T11:00:55.068" v="72"/>
          <ac:spMkLst>
            <pc:docMk/>
            <pc:sldMk cId="2724083528" sldId="266"/>
            <ac:spMk id="8" creationId="{8E520CA9-44BE-4785-A739-9376B9FA868B}"/>
          </ac:spMkLst>
        </pc:spChg>
        <pc:spChg chg="add mod">
          <ac:chgData name="Jens Baetens 3" userId="73706da5-4319-4494-afa1-95b21a513a9b" providerId="ADAL" clId="{FBB38136-9FFD-4B92-97E7-1E1432975D6A}" dt="2022-01-31T11:00:55.068" v="72"/>
          <ac:spMkLst>
            <pc:docMk/>
            <pc:sldMk cId="2724083528" sldId="266"/>
            <ac:spMk id="9" creationId="{88E98863-7468-4C46-8B9D-C92C6B4E60AC}"/>
          </ac:spMkLst>
        </pc:spChg>
      </pc:sldChg>
    </pc:docChg>
  </pc:docChgLst>
  <pc:docChgLst>
    <pc:chgData name="Jens Baetens 3" userId="73706da5-4319-4494-afa1-95b21a513a9b" providerId="ADAL" clId="{D71951AA-C531-4BD1-9D44-B2F6B3904614}"/>
    <pc:docChg chg="addSld delSld modSld">
      <pc:chgData name="Jens Baetens 3" userId="73706da5-4319-4494-afa1-95b21a513a9b" providerId="ADAL" clId="{D71951AA-C531-4BD1-9D44-B2F6B3904614}" dt="2022-03-08T08:00:12.565" v="95" actId="2696"/>
      <pc:docMkLst>
        <pc:docMk/>
      </pc:docMkLst>
      <pc:sldChg chg="modSp">
        <pc:chgData name="Jens Baetens 3" userId="73706da5-4319-4494-afa1-95b21a513a9b" providerId="ADAL" clId="{D71951AA-C531-4BD1-9D44-B2F6B3904614}" dt="2022-03-08T07:58:34.458" v="21" actId="20577"/>
        <pc:sldMkLst>
          <pc:docMk/>
          <pc:sldMk cId="359929550" sldId="257"/>
        </pc:sldMkLst>
        <pc:spChg chg="mod">
          <ac:chgData name="Jens Baetens 3" userId="73706da5-4319-4494-afa1-95b21a513a9b" providerId="ADAL" clId="{D71951AA-C531-4BD1-9D44-B2F6B3904614}" dt="2022-03-08T07:58:34.458" v="21" actId="20577"/>
          <ac:spMkLst>
            <pc:docMk/>
            <pc:sldMk cId="359929550" sldId="257"/>
            <ac:spMk id="2" creationId="{3BAF8C25-3674-4730-A99C-59B5EB99DD90}"/>
          </ac:spMkLst>
        </pc:spChg>
      </pc:sldChg>
      <pc:sldChg chg="modSp">
        <pc:chgData name="Jens Baetens 3" userId="73706da5-4319-4494-afa1-95b21a513a9b" providerId="ADAL" clId="{D71951AA-C531-4BD1-9D44-B2F6B3904614}" dt="2022-03-08T07:59:31.453" v="87" actId="20577"/>
        <pc:sldMkLst>
          <pc:docMk/>
          <pc:sldMk cId="4106722406" sldId="258"/>
        </pc:sldMkLst>
        <pc:spChg chg="mod">
          <ac:chgData name="Jens Baetens 3" userId="73706da5-4319-4494-afa1-95b21a513a9b" providerId="ADAL" clId="{D71951AA-C531-4BD1-9D44-B2F6B3904614}" dt="2022-03-08T07:59:31.453" v="87" actId="20577"/>
          <ac:spMkLst>
            <pc:docMk/>
            <pc:sldMk cId="4106722406" sldId="258"/>
            <ac:spMk id="8" creationId="{74A10303-432A-4FA2-9167-169B0AD8A313}"/>
          </ac:spMkLst>
        </pc:spChg>
      </pc:sldChg>
      <pc:sldChg chg="modSp">
        <pc:chgData name="Jens Baetens 3" userId="73706da5-4319-4494-afa1-95b21a513a9b" providerId="ADAL" clId="{D71951AA-C531-4BD1-9D44-B2F6B3904614}" dt="2022-03-08T07:59:42.173" v="88"/>
        <pc:sldMkLst>
          <pc:docMk/>
          <pc:sldMk cId="2004753302" sldId="259"/>
        </pc:sldMkLst>
        <pc:spChg chg="mod">
          <ac:chgData name="Jens Baetens 3" userId="73706da5-4319-4494-afa1-95b21a513a9b" providerId="ADAL" clId="{D71951AA-C531-4BD1-9D44-B2F6B3904614}" dt="2022-03-08T07:59:42.173" v="88"/>
          <ac:spMkLst>
            <pc:docMk/>
            <pc:sldMk cId="2004753302" sldId="259"/>
            <ac:spMk id="2" creationId="{95F18C92-675C-4FE4-B5AC-4F02C0194CE4}"/>
          </ac:spMkLst>
        </pc:spChg>
      </pc:sldChg>
      <pc:sldChg chg="modSp">
        <pc:chgData name="Jens Baetens 3" userId="73706da5-4319-4494-afa1-95b21a513a9b" providerId="ADAL" clId="{D71951AA-C531-4BD1-9D44-B2F6B3904614}" dt="2022-03-08T08:00:03.433" v="90"/>
        <pc:sldMkLst>
          <pc:docMk/>
          <pc:sldMk cId="2565783077" sldId="260"/>
        </pc:sldMkLst>
        <pc:spChg chg="mod">
          <ac:chgData name="Jens Baetens 3" userId="73706da5-4319-4494-afa1-95b21a513a9b" providerId="ADAL" clId="{D71951AA-C531-4BD1-9D44-B2F6B3904614}" dt="2022-03-08T08:00:03.433" v="90"/>
          <ac:spMkLst>
            <pc:docMk/>
            <pc:sldMk cId="2565783077" sldId="260"/>
            <ac:spMk id="2" creationId="{08F687B6-66DF-448C-B765-A6E966F4F0F5}"/>
          </ac:spMkLst>
        </pc:spChg>
      </pc:sldChg>
      <pc:sldChg chg="del">
        <pc:chgData name="Jens Baetens 3" userId="73706da5-4319-4494-afa1-95b21a513a9b" providerId="ADAL" clId="{D71951AA-C531-4BD1-9D44-B2F6B3904614}" dt="2022-03-08T08:00:12.456" v="92" actId="2696"/>
        <pc:sldMkLst>
          <pc:docMk/>
          <pc:sldMk cId="294249419" sldId="261"/>
        </pc:sldMkLst>
      </pc:sldChg>
      <pc:sldChg chg="del">
        <pc:chgData name="Jens Baetens 3" userId="73706da5-4319-4494-afa1-95b21a513a9b" providerId="ADAL" clId="{D71951AA-C531-4BD1-9D44-B2F6B3904614}" dt="2022-03-08T08:00:12.528" v="94" actId="2696"/>
        <pc:sldMkLst>
          <pc:docMk/>
          <pc:sldMk cId="3170850232" sldId="262"/>
        </pc:sldMkLst>
      </pc:sldChg>
      <pc:sldChg chg="del">
        <pc:chgData name="Jens Baetens 3" userId="73706da5-4319-4494-afa1-95b21a513a9b" providerId="ADAL" clId="{D71951AA-C531-4BD1-9D44-B2F6B3904614}" dt="2022-03-08T08:00:12.565" v="95" actId="2696"/>
        <pc:sldMkLst>
          <pc:docMk/>
          <pc:sldMk cId="2642982491" sldId="263"/>
        </pc:sldMkLst>
      </pc:sldChg>
      <pc:sldChg chg="modSp">
        <pc:chgData name="Jens Baetens 3" userId="73706da5-4319-4494-afa1-95b21a513a9b" providerId="ADAL" clId="{D71951AA-C531-4BD1-9D44-B2F6B3904614}" dt="2022-03-08T07:59:51.957" v="89"/>
        <pc:sldMkLst>
          <pc:docMk/>
          <pc:sldMk cId="872387710" sldId="264"/>
        </pc:sldMkLst>
        <pc:spChg chg="mod">
          <ac:chgData name="Jens Baetens 3" userId="73706da5-4319-4494-afa1-95b21a513a9b" providerId="ADAL" clId="{D71951AA-C531-4BD1-9D44-B2F6B3904614}" dt="2022-03-08T07:59:51.957" v="89"/>
          <ac:spMkLst>
            <pc:docMk/>
            <pc:sldMk cId="872387710" sldId="264"/>
            <ac:spMk id="2" creationId="{27D3048B-9EFA-4DB3-975A-6950D2568555}"/>
          </ac:spMkLst>
        </pc:spChg>
      </pc:sldChg>
      <pc:sldChg chg="modSp">
        <pc:chgData name="Jens Baetens 3" userId="73706da5-4319-4494-afa1-95b21a513a9b" providerId="ADAL" clId="{D71951AA-C531-4BD1-9D44-B2F6B3904614}" dt="2022-03-08T07:59:20.828" v="54" actId="20577"/>
        <pc:sldMkLst>
          <pc:docMk/>
          <pc:sldMk cId="2724083528" sldId="266"/>
        </pc:sldMkLst>
        <pc:spChg chg="mod">
          <ac:chgData name="Jens Baetens 3" userId="73706da5-4319-4494-afa1-95b21a513a9b" providerId="ADAL" clId="{D71951AA-C531-4BD1-9D44-B2F6B3904614}" dt="2022-03-08T07:59:20.828" v="54" actId="20577"/>
          <ac:spMkLst>
            <pc:docMk/>
            <pc:sldMk cId="2724083528" sldId="266"/>
            <ac:spMk id="7" creationId="{3404E732-6EB1-4978-BC8E-E56F62C4B4DE}"/>
          </ac:spMkLst>
        </pc:spChg>
      </pc:sldChg>
      <pc:sldChg chg="add del">
        <pc:chgData name="Jens Baetens 3" userId="73706da5-4319-4494-afa1-95b21a513a9b" providerId="ADAL" clId="{D71951AA-C531-4BD1-9D44-B2F6B3904614}" dt="2022-03-08T08:00:12.491" v="93" actId="2696"/>
        <pc:sldMkLst>
          <pc:docMk/>
          <pc:sldMk cId="2411317946"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8A1E8CC-21FC-4A25-860F-A6D5B6CFC5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393B44C1-D49D-4789-BB67-1F615F6C02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89AF08-25C4-4C32-8E8E-7BD618637525}" type="datetimeFigureOut">
              <a:rPr lang="nl-BE" smtClean="0"/>
              <a:t>10/03/2022</a:t>
            </a:fld>
            <a:endParaRPr lang="nl-BE"/>
          </a:p>
        </p:txBody>
      </p:sp>
      <p:sp>
        <p:nvSpPr>
          <p:cNvPr id="4" name="Tijdelijke aanduiding voor voettekst 3">
            <a:extLst>
              <a:ext uri="{FF2B5EF4-FFF2-40B4-BE49-F238E27FC236}">
                <a16:creationId xmlns:a16="http://schemas.microsoft.com/office/drawing/2014/main" id="{522C4994-60FE-429D-BD1D-2D00AA62D1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46DAA05E-AAFF-4850-B956-7912B51C13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3C7636-E50A-45E3-952C-E96445BE33BC}" type="slidenum">
              <a:rPr lang="nl-BE" smtClean="0"/>
              <a:t>‹#›</a:t>
            </a:fld>
            <a:endParaRPr lang="nl-BE"/>
          </a:p>
        </p:txBody>
      </p:sp>
    </p:spTree>
    <p:extLst>
      <p:ext uri="{BB962C8B-B14F-4D97-AF65-F5344CB8AC3E}">
        <p14:creationId xmlns:p14="http://schemas.microsoft.com/office/powerpoint/2010/main" val="4172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BF3A7-A7E5-42B6-9154-500A7CB5E3E8}" type="datetimeFigureOut">
              <a:rPr lang="nl-BE" smtClean="0"/>
              <a:t>10/03/2022</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FAF20-346D-4074-B74A-C2F29A046F4B}" type="slidenum">
              <a:rPr lang="nl-BE" smtClean="0"/>
              <a:t>‹#›</a:t>
            </a:fld>
            <a:endParaRPr lang="nl-BE"/>
          </a:p>
        </p:txBody>
      </p:sp>
    </p:spTree>
    <p:extLst>
      <p:ext uri="{BB962C8B-B14F-4D97-AF65-F5344CB8AC3E}">
        <p14:creationId xmlns:p14="http://schemas.microsoft.com/office/powerpoint/2010/main" val="82157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CD6FAF20-346D-4074-B74A-C2F29A046F4B}" type="slidenum">
              <a:rPr lang="nl-BE" smtClean="0"/>
              <a:t>6</a:t>
            </a:fld>
            <a:endParaRPr lang="nl-BE"/>
          </a:p>
        </p:txBody>
      </p:sp>
    </p:spTree>
    <p:extLst>
      <p:ext uri="{BB962C8B-B14F-4D97-AF65-F5344CB8AC3E}">
        <p14:creationId xmlns:p14="http://schemas.microsoft.com/office/powerpoint/2010/main" val="3984167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4.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5.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hyperlink" Target="https://www.odisee.be/bacheloropleidingen" TargetMode="Externa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www.odisee.be/nl/onze-onderzoekscentra" TargetMode="External"/><Relationship Id="rId7" Type="http://schemas.openxmlformats.org/officeDocument/2006/relationships/image" Target="../media/image5.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www.odisee.be/bacheloropleidingen" TargetMode="External"/><Relationship Id="rId4" Type="http://schemas.openxmlformats.org/officeDocument/2006/relationships/hyperlink" Target="https://www.odisee.be/ae"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Tree>
    <p:extLst>
      <p:ext uri="{BB962C8B-B14F-4D97-AF65-F5344CB8AC3E}">
        <p14:creationId xmlns:p14="http://schemas.microsoft.com/office/powerpoint/2010/main" val="28706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5186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327301525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95110"/>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64306"/>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69490"/>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63641"/>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10430"/>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72086"/>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1E0D10B6-F561-4B54-ABA0-338C15091635}"/>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77F09C89-4190-41C4-B815-54934F782C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103441CA-2113-4C37-B822-FEF05B74DFAF}"/>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3444C7B2-88A7-4639-9866-D905B48C97D6}"/>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3700229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F8E77C80-97A5-431D-8E30-E273AF7E9E5B}"/>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78F38C55-AE98-4D07-B886-068EA2910E4E}"/>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842FDA0B-EA94-441C-9138-F74FE31B06D5}"/>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1A9AF6C0-756B-4E25-B145-745D37BF789C}"/>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7251E45B-65B0-4CD1-AE13-496D93004DC7}"/>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34" name="Graphic 33">
            <a:extLst>
              <a:ext uri="{FF2B5EF4-FFF2-40B4-BE49-F238E27FC236}">
                <a16:creationId xmlns:a16="http://schemas.microsoft.com/office/drawing/2014/main" id="{77D26175-3F38-4B0B-816F-463C731549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BB63E848-C838-4565-BE86-D88E2C9D754E}"/>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3325994F-D61C-47D9-8B8D-F202FD09FC68}"/>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4966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4</a:t>
            </a:r>
            <a:endParaRPr lang="en-BE" sz="8800" b="1" dirty="0">
              <a:solidFill>
                <a:schemeClr val="accent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89B8EE9-30E6-45C4-BEA5-00E6447700F4}"/>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07D455F0-1F9B-44DB-8D59-77B3DFB81644}"/>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6755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BD919FBF-D239-4F69-8559-F7DAA6472F9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641901B-146A-406C-B111-9E2C95BEC2C3}"/>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328D9C80-11FB-419C-A259-5BBF5C8133D7}"/>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2002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2C54CE97-2C1A-4CDA-AEC3-7AEA7D0E29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A247BD4-8F10-43D4-8C52-F642A856516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7" name="Gelijkbenige driehoek 16">
            <a:extLst>
              <a:ext uri="{FF2B5EF4-FFF2-40B4-BE49-F238E27FC236}">
                <a16:creationId xmlns:a16="http://schemas.microsoft.com/office/drawing/2014/main" id="{5E30F6BF-3772-49CB-A5FC-2F419786BEF8}"/>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FBE23F38-0F31-4CA5-AE5E-D49CA721DBA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B2280448-2940-4A64-BEC6-5FF690816AAA}"/>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A479569D-A2C9-408C-BA89-5601E35A6E40}"/>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222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B3323AE6-2D89-416B-9BE2-A5E0E3E37A3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8556A4B-EFA8-4E1B-82F2-9AF669153062}"/>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F37C7F92-04D2-4962-8E6B-AD27A432D7E3}"/>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986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DF0AEC2-4FED-4564-8D80-26C74D0D31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7A5ACBF-B881-41AB-BDB1-46F49E8DDA30}"/>
              </a:ext>
            </a:extLst>
          </p:cNvPr>
          <p:cNvSpPr>
            <a:spLocks noGrp="1"/>
          </p:cNvSpPr>
          <p:nvPr>
            <p:ph type="ftr" sz="quarter" idx="14"/>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F45E9059-538C-40EC-9F29-CC42FA9BA7DC}"/>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03613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D9DA8479-7FD5-424C-88EE-7835070921B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AFC32265-01ED-4FB6-A0AF-A0A0FD47F9BB}"/>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57DDF164-5808-4996-BA88-55E9485F40B6}"/>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746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1D14E716-E587-4A7A-8F3A-950B0D6EF1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B5D4110-630C-442D-A03E-D10FE7A12E60}"/>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63BEBAE5-6458-419A-BF80-EB07C6A4E64A}"/>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2681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3"/>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5" name="Tijdelijke aanduiding voor voettekst 4">
            <a:extLst>
              <a:ext uri="{FF2B5EF4-FFF2-40B4-BE49-F238E27FC236}">
                <a16:creationId xmlns:a16="http://schemas.microsoft.com/office/drawing/2014/main" id="{D316FD36-254F-49C1-A06F-1DBD00D98E47}"/>
              </a:ext>
            </a:extLst>
          </p:cNvPr>
          <p:cNvSpPr>
            <a:spLocks noGrp="1"/>
          </p:cNvSpPr>
          <p:nvPr>
            <p:ph type="ftr" sz="quarter" idx="11"/>
          </p:nvPr>
        </p:nvSpPr>
        <p:spPr/>
        <p:txBody>
          <a:bodyPr/>
          <a:lstStyle>
            <a:lvl1pPr>
              <a:defRPr>
                <a:solidFill>
                  <a:schemeClr val="bg1"/>
                </a:solidFill>
              </a:defRPr>
            </a:lvl1pPr>
          </a:lstStyle>
          <a:p>
            <a:r>
              <a:rPr lang="nl-BE"/>
              <a:t>Wat na het middelbaar?</a:t>
            </a:r>
          </a:p>
        </p:txBody>
      </p:sp>
      <p:sp>
        <p:nvSpPr>
          <p:cNvPr id="6" name="Tijdelijke aanduiding voor dianummer 5">
            <a:extLst>
              <a:ext uri="{FF2B5EF4-FFF2-40B4-BE49-F238E27FC236}">
                <a16:creationId xmlns:a16="http://schemas.microsoft.com/office/drawing/2014/main" id="{07849368-50CE-404F-865E-EF0DB7781619}"/>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C4A3D331-2B61-46C8-980D-C6C201F9CF2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Gelijkbenige driehoek 10">
            <a:extLst>
              <a:ext uri="{FF2B5EF4-FFF2-40B4-BE49-F238E27FC236}">
                <a16:creationId xmlns:a16="http://schemas.microsoft.com/office/drawing/2014/main" id="{33E5B496-2D1B-4DDB-B4A4-8E0D3976B5D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155140779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1"/>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802044C5-A793-497A-84BD-64693EA2C19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6" name="Graphic 15">
            <a:extLst>
              <a:ext uri="{FF2B5EF4-FFF2-40B4-BE49-F238E27FC236}">
                <a16:creationId xmlns:a16="http://schemas.microsoft.com/office/drawing/2014/main" id="{ADF941F4-FBBD-4AF7-AD5C-6708CBDBAF5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4A52E9CD-B106-4339-9845-B73C41C7015F}"/>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541C9FF-4675-4CA4-BEE9-1633DB045BB1}"/>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0380441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503FB9F2-3235-498E-A5B9-BAB5F712C72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D5792EF-1287-4483-BD3E-33E286A81840}"/>
              </a:ext>
            </a:extLst>
          </p:cNvPr>
          <p:cNvSpPr>
            <a:spLocks noGrp="1"/>
          </p:cNvSpPr>
          <p:nvPr>
            <p:ph type="ftr" sz="quarter" idx="16"/>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C6172BC9-E7C3-4B93-A7B6-D1025BBFC077}"/>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489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C3096ABB-E0E4-4D22-97DD-D118BC1180F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D5E6AD99-99F8-4FCC-84A5-EBD27AF53D0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69BDD5ED-333B-4871-8A39-C885DEBE04C4}"/>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73C9F436-1F77-424B-98CA-74BB723836D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A342F857-3377-40B0-B323-8293229EFDB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4F65630B-FC48-4D86-B047-DF0841A43474}"/>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F88B524-6DF5-4ED4-81A1-A14D47926E4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250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C8A8668D-86A1-43AE-BE60-D54FB9BA371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64D67D7-4AFB-4BED-BB58-DD6BD8F58753}"/>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9C75E43A-7CD1-4A37-88FE-F95D5073ADD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5119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04692EEF-19B1-4B78-AB6C-87F37C5B958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DE94E22C-41BA-4A5D-A394-E46635822C3D}"/>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C85B1EE3-7A18-4D58-987A-4EF59DD8E6C8}"/>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5076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4D7C352F-44A4-402F-BA65-EA420C5621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8AD25D7A-9679-471C-BC99-13120EAD1200}"/>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6C96445C-D9A2-435F-A1F8-4BB429087B7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250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2EB4315C-0EDB-454E-8032-DF3B28B00C0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FA2A3FB-D9A9-474B-B8C7-7E8504EE4E32}"/>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59C653E9-4B24-460F-B96A-B0D29E329E61}"/>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286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6DB37746-676F-453C-AD48-2CB8F853914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545C471-4B4F-4000-AA26-8276BECEEA58}"/>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27C989BE-CEC8-47D3-B5E9-ACFFA81CF320}"/>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518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42CA1461-D8D4-4BE2-B680-5C8DB6D9A0F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FBDA5D9A-CC25-4EFC-87D9-BFB09148D2F9}"/>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DA145AE8-3716-4F8A-B2F9-0E87ED68E0F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67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323312CB-20A9-4244-B1EA-E6C561CBC3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8414E49-7C5B-4EDF-A86E-77F89AC2EF70}"/>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E5D243E6-6419-48AB-AD4D-40D4AF204D01}"/>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296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Gelijkbenige driehoek 9">
            <a:extLst>
              <a:ext uri="{FF2B5EF4-FFF2-40B4-BE49-F238E27FC236}">
                <a16:creationId xmlns:a16="http://schemas.microsoft.com/office/drawing/2014/main" id="{D96CCEFB-72FF-4E7F-8B2E-186F15D54BF2}"/>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5811D43C-9F2A-43AE-93E6-94203B08A17A}"/>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3F2AE840-5BFA-4661-8E22-BDB354265A15}"/>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4481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87CF0438-446F-473C-AA09-25512E597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95F562AB-ABD6-45FD-88D2-8642389770FB}"/>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716BFCEE-459B-4949-AF1F-949930BD4A68}"/>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7693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8E946910-4D91-4724-B24F-9A80E36779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D707610-1CD8-44A4-9722-2DDB6E1EE57E}"/>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610FE665-111A-4286-96B6-C635FD72BE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426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7" name="Graphic 16">
            <a:extLst>
              <a:ext uri="{FF2B5EF4-FFF2-40B4-BE49-F238E27FC236}">
                <a16:creationId xmlns:a16="http://schemas.microsoft.com/office/drawing/2014/main" id="{F26C3686-A3CF-49AF-84A4-88ADDB5029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90D1199-3503-4292-9AA0-7632A0EE7F2A}"/>
              </a:ext>
            </a:extLst>
          </p:cNvPr>
          <p:cNvSpPr>
            <a:spLocks noGrp="1"/>
          </p:cNvSpPr>
          <p:nvPr>
            <p:ph type="ftr" sz="quarter" idx="15"/>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EE9F0337-ABDF-4622-98D7-608192759DE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0672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rgbClr val="D3DDF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4"/>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9" name="Gelijkbenige driehoek 18">
            <a:extLst>
              <a:ext uri="{FF2B5EF4-FFF2-40B4-BE49-F238E27FC236}">
                <a16:creationId xmlns:a16="http://schemas.microsoft.com/office/drawing/2014/main" id="{1FBC1574-AFF7-4A66-AA40-BACA7C0A645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 name="Graphic 21">
            <a:extLst>
              <a:ext uri="{FF2B5EF4-FFF2-40B4-BE49-F238E27FC236}">
                <a16:creationId xmlns:a16="http://schemas.microsoft.com/office/drawing/2014/main" id="{93EEEDBE-5967-4F02-B3B4-4CC4F62E57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18AB617A-2FCE-4BF2-A203-652FF4840645}"/>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C122DAFA-87ED-4A20-80A1-F55CBE4E3E5F}"/>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0821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accent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F92D852E-C871-4FDF-A925-8CD4FB7D0E26}"/>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7072D7B3-DA65-4562-A655-0A7FE5CD542E}"/>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4397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DFEF1CBA-AAAE-41DC-A9D9-1F29A7C15A1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D002F3CD-7C18-4E8D-9ECF-88DEB55D7F4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1C31ADA0-1A03-42BE-8E04-674A55C58F4E}"/>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DB375A0-DA23-41E2-A207-805FBC48E413}"/>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A06B1D8A-C39E-42DD-B605-34D38DC640E7}"/>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538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8D5C2F68-B26C-40EE-ADFC-B5A6D6C69DC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963851B3-74BB-4E53-B8A1-7705E6CB2EE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6D2BF4AE-C177-4247-8C13-F2E171625546}"/>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9028E5F-4EFC-435F-8654-9291114078F0}"/>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6423E2A6-31CC-4731-BC49-95F62ADB2A20}"/>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081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DE5DE74-2BAA-4245-A3C9-052CCBEF48A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91233339-5B96-40B3-BCCB-01CF5959353C}"/>
              </a:ext>
            </a:extLst>
          </p:cNvPr>
          <p:cNvSpPr>
            <a:spLocks noGrp="1"/>
          </p:cNvSpPr>
          <p:nvPr>
            <p:ph type="ftr" sz="quarter" idx="15"/>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12D7577B-4D69-49A2-BE58-C6C558AEB717}"/>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920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F4895E4A-F5E2-4CF9-ADD2-C01EC452EBB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7E6DFAE-0921-4D0F-9FF1-E3E1AFBFDF21}"/>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9937E2A2-06CA-41E0-87A0-F3794B213057}"/>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9906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A0421B10-79AA-4E56-95DB-1067FC69C16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E0E6B74E-C8DD-4262-8EA7-04DB7269B8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D150C81A-D2EA-4852-9865-2481D22C4E95}"/>
              </a:ext>
            </a:extLst>
          </p:cNvPr>
          <p:cNvSpPr>
            <a:spLocks noGrp="1"/>
          </p:cNvSpPr>
          <p:nvPr>
            <p:ph type="ftr" sz="quarter" idx="20"/>
          </p:nvPr>
        </p:nvSpPr>
        <p:spPr/>
        <p:txBody>
          <a:bodyPr/>
          <a:lstStyle>
            <a:lvl1pPr>
              <a:defRPr>
                <a:solidFill>
                  <a:schemeClr val="bg1"/>
                </a:solidFill>
              </a:defRPr>
            </a:lvl1p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6B40715-2E0D-48D8-BDBC-96B64752E8A6}"/>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0571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7" name="Tijdelijke aanduiding voor afbeelding 6">
            <a:extLst>
              <a:ext uri="{FF2B5EF4-FFF2-40B4-BE49-F238E27FC236}">
                <a16:creationId xmlns:a16="http://schemas.microsoft.com/office/drawing/2014/main" id="{7383FD93-549B-4EC5-89BB-D23E9FD3C85C}"/>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afbeelding 6">
            <a:extLst>
              <a:ext uri="{FF2B5EF4-FFF2-40B4-BE49-F238E27FC236}">
                <a16:creationId xmlns:a16="http://schemas.microsoft.com/office/drawing/2014/main" id="{F94B5DC3-A05F-46FC-973B-C9BB52A174A7}"/>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Tijdelijke aanduiding voor afbeelding 6">
            <a:extLst>
              <a:ext uri="{FF2B5EF4-FFF2-40B4-BE49-F238E27FC236}">
                <a16:creationId xmlns:a16="http://schemas.microsoft.com/office/drawing/2014/main" id="{61E44C91-6B29-406D-8E8A-E19BE43C5CC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8" name="Tijdelijke aanduiding voor afbeelding 6">
            <a:extLst>
              <a:ext uri="{FF2B5EF4-FFF2-40B4-BE49-F238E27FC236}">
                <a16:creationId xmlns:a16="http://schemas.microsoft.com/office/drawing/2014/main" id="{188C3F38-C55F-41E7-AF90-B15EBFFCD404}"/>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Gelijkbenige driehoek 19">
            <a:extLst>
              <a:ext uri="{FF2B5EF4-FFF2-40B4-BE49-F238E27FC236}">
                <a16:creationId xmlns:a16="http://schemas.microsoft.com/office/drawing/2014/main" id="{98200C9F-D5B7-44AB-99D1-5153B38D5B7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9ED0B0FF-BA54-4D4D-AB71-7E9BFFF28496}"/>
              </a:ext>
            </a:extLst>
          </p:cNvPr>
          <p:cNvSpPr>
            <a:spLocks noGrp="1"/>
          </p:cNvSpPr>
          <p:nvPr>
            <p:ph type="ftr" sz="quarter" idx="22"/>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F412D1EF-D40D-49E2-A8D5-80505928F09C}"/>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01857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49C05452-865B-4DE5-903D-801007A585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7281AC6E-BAE1-4F95-89AF-2C85C3C87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3FBDFF47-02D8-4DD8-B3A6-26887A00600E}"/>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E3C738EF-C42F-4CA2-AB1D-80ED7780DCED}"/>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745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C9CD6174-816A-4D69-9B0F-0E523A9EB9D2}"/>
              </a:ext>
            </a:extLst>
          </p:cNvPr>
          <p:cNvSpPr/>
          <p:nvPr userDrawn="1"/>
        </p:nvSpPr>
        <p:spPr>
          <a:xfrm>
            <a:off x="10664982" y="6074875"/>
            <a:ext cx="1384604" cy="633743"/>
          </a:xfrm>
          <a:prstGeom prst="rect">
            <a:avLst/>
          </a:prstGeom>
          <a:solidFill>
            <a:schemeClr val="accent1"/>
          </a:solid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FBC44213-09B3-4F99-AAA1-BB19AAA940B2}"/>
              </a:ext>
            </a:extLst>
          </p:cNvPr>
          <p:cNvSpPr/>
          <p:nvPr userDrawn="1"/>
        </p:nvSpPr>
        <p:spPr>
          <a:xfrm>
            <a:off x="658813" y="6074875"/>
            <a:ext cx="1293246" cy="707886"/>
          </a:xfrm>
          <a:prstGeom prst="rect">
            <a:avLst/>
          </a:prstGeom>
          <a:solidFill>
            <a:schemeClr val="accent1"/>
          </a:solidFill>
          <a:ln>
            <a:noFill/>
          </a:ln>
        </p:spPr>
        <p:txBody>
          <a:bodyPr wrap="square" lIns="0" tIns="0" rIns="0" bIns="0" rtlCol="0" anchor="ctr">
            <a:spAutoFit/>
          </a:bodyPr>
          <a:lstStyle/>
          <a:p>
            <a:pPr algn="l"/>
            <a:endParaRPr lang="nl-BE" sz="1600" b="1" dirty="0" err="1">
              <a:latin typeface="+mj-lt"/>
            </a:endParaRPr>
          </a:p>
        </p:txBody>
      </p:sp>
      <p:sp>
        <p:nvSpPr>
          <p:cNvPr id="66" name="Gelijkbenige driehoek 65">
            <a:extLst>
              <a:ext uri="{FF2B5EF4-FFF2-40B4-BE49-F238E27FC236}">
                <a16:creationId xmlns:a16="http://schemas.microsoft.com/office/drawing/2014/main" id="{E9F6EBEB-1C12-4649-909C-FCE71DBE837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7" name="Graphic 66">
            <a:extLst>
              <a:ext uri="{FF2B5EF4-FFF2-40B4-BE49-F238E27FC236}">
                <a16:creationId xmlns:a16="http://schemas.microsoft.com/office/drawing/2014/main" id="{07D26753-4465-4E0B-B05A-9981C4EABFF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9" name="Tijdelijke aanduiding voor voettekst 8">
            <a:extLst>
              <a:ext uri="{FF2B5EF4-FFF2-40B4-BE49-F238E27FC236}">
                <a16:creationId xmlns:a16="http://schemas.microsoft.com/office/drawing/2014/main" id="{3ABD4E8A-7A62-4429-B1A4-574B70C6A82B}"/>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66DE5D5F-3D77-4AFC-BB5A-2DC5D3207A77}"/>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34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6" name="Tijdelijke aanduiding voor voettekst 5">
            <a:extLst>
              <a:ext uri="{FF2B5EF4-FFF2-40B4-BE49-F238E27FC236}">
                <a16:creationId xmlns:a16="http://schemas.microsoft.com/office/drawing/2014/main" id="{74E65F94-E7D5-416E-93C0-DCC9D6D11173}"/>
              </a:ext>
            </a:extLst>
          </p:cNvPr>
          <p:cNvSpPr>
            <a:spLocks noGrp="1"/>
          </p:cNvSpPr>
          <p:nvPr>
            <p:ph type="ftr" sz="quarter" idx="11"/>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AA725EBF-C35D-4FCE-B215-FCEB3EB4BF5B}"/>
              </a:ext>
            </a:extLst>
          </p:cNvPr>
          <p:cNvSpPr>
            <a:spLocks noGrp="1"/>
          </p:cNvSpPr>
          <p:nvPr>
            <p:ph type="sldNum" sz="quarter" idx="12"/>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4366251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418749804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95957"/>
            <a:ext cx="9806754" cy="1447247"/>
          </a:xfrm>
        </p:spPr>
        <p:txBody>
          <a:bodyPr anchor="b"/>
          <a:lstStyle>
            <a:lvl1pPr algn="l">
              <a:defRPr sz="5600">
                <a:solidFill>
                  <a:schemeClr val="tx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65153"/>
            <a:ext cx="9144000" cy="544660"/>
          </a:xfrm>
        </p:spPr>
        <p:txBody>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70337"/>
            <a:ext cx="6308725" cy="466613"/>
          </a:xfrm>
        </p:spPr>
        <p:txBody>
          <a:bodyPr anchor="b"/>
          <a:lstStyle>
            <a:lvl1pPr marL="0" indent="0">
              <a:buFontTx/>
              <a:buNone/>
              <a:defRPr sz="2200" b="1">
                <a:solidFill>
                  <a:schemeClr val="tx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64488"/>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11277"/>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72933"/>
            <a:ext cx="311510" cy="3115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FBE57AB0-144F-4259-BE7D-DFAA299F6B83}"/>
              </a:ext>
            </a:extLst>
          </p:cNvPr>
          <p:cNvSpPr>
            <a:spLocks noGrp="1"/>
          </p:cNvSpPr>
          <p:nvPr>
            <p:ph type="ftr" sz="quarter" idx="15"/>
          </p:nvPr>
        </p:nvSpPr>
        <p:spPr/>
        <p:txBody>
          <a:bodyPr/>
          <a:lstStyle/>
          <a:p>
            <a:r>
              <a:rPr lang="nl-BE"/>
              <a:t>Wat na het middelbaar?</a:t>
            </a:r>
            <a:endParaRPr lang="nl-BE" dirty="0"/>
          </a:p>
        </p:txBody>
      </p:sp>
      <p:sp>
        <p:nvSpPr>
          <p:cNvPr id="18" name="Tijdelijke aanduiding voor dianummer 17">
            <a:extLst>
              <a:ext uri="{FF2B5EF4-FFF2-40B4-BE49-F238E27FC236}">
                <a16:creationId xmlns:a16="http://schemas.microsoft.com/office/drawing/2014/main" id="{D467FF70-CCD8-4FC8-B256-11063BCC4671}"/>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5874116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tx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FF375CB9-2C88-4C55-B8FF-5BE5FFB76F2B}"/>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1.</a:t>
            </a:r>
            <a:endParaRPr lang="en-BE" sz="4800" b="1" kern="1200" dirty="0">
              <a:solidFill>
                <a:schemeClr val="accent3"/>
              </a:solidFill>
              <a:latin typeface="+mj-lt"/>
              <a:ea typeface="+mn-ea"/>
              <a:cs typeface="+mn-cs"/>
            </a:endParaRPr>
          </a:p>
        </p:txBody>
      </p:sp>
      <p:sp>
        <p:nvSpPr>
          <p:cNvPr id="28" name="Rechthoek 27">
            <a:extLst>
              <a:ext uri="{FF2B5EF4-FFF2-40B4-BE49-F238E27FC236}">
                <a16:creationId xmlns:a16="http://schemas.microsoft.com/office/drawing/2014/main" id="{F7279F29-5696-4499-9A00-86F6E8B3858F}"/>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2.</a:t>
            </a:r>
            <a:endParaRPr lang="en-BE" sz="4800" b="1" kern="1200" dirty="0">
              <a:solidFill>
                <a:schemeClr val="accent3"/>
              </a:solidFill>
              <a:latin typeface="+mj-lt"/>
              <a:ea typeface="+mn-ea"/>
              <a:cs typeface="+mn-cs"/>
            </a:endParaRPr>
          </a:p>
        </p:txBody>
      </p:sp>
      <p:sp>
        <p:nvSpPr>
          <p:cNvPr id="29" name="Rechthoek 28">
            <a:extLst>
              <a:ext uri="{FF2B5EF4-FFF2-40B4-BE49-F238E27FC236}">
                <a16:creationId xmlns:a16="http://schemas.microsoft.com/office/drawing/2014/main" id="{9C01EFA8-EEF8-4FE4-9942-8E49B39AFC08}"/>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3.</a:t>
            </a:r>
            <a:endParaRPr lang="en-BE" sz="4800" b="1" kern="1200" dirty="0">
              <a:solidFill>
                <a:schemeClr val="accent3"/>
              </a:solidFill>
              <a:latin typeface="+mj-lt"/>
              <a:ea typeface="+mn-ea"/>
              <a:cs typeface="+mn-cs"/>
            </a:endParaRPr>
          </a:p>
        </p:txBody>
      </p:sp>
      <p:sp>
        <p:nvSpPr>
          <p:cNvPr id="30" name="Rechthoek 29">
            <a:extLst>
              <a:ext uri="{FF2B5EF4-FFF2-40B4-BE49-F238E27FC236}">
                <a16:creationId xmlns:a16="http://schemas.microsoft.com/office/drawing/2014/main" id="{7DF197B5-6EB2-4DF6-8575-1805B5EC6291}"/>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4.</a:t>
            </a:r>
            <a:endParaRPr lang="en-BE" sz="4800" b="1" kern="1200" dirty="0">
              <a:solidFill>
                <a:schemeClr val="accent3"/>
              </a:solidFill>
              <a:latin typeface="+mj-lt"/>
              <a:ea typeface="+mn-ea"/>
              <a:cs typeface="+mn-cs"/>
            </a:endParaRPr>
          </a:p>
        </p:txBody>
      </p:sp>
      <p:sp>
        <p:nvSpPr>
          <p:cNvPr id="31" name="Rechthoek 30">
            <a:extLst>
              <a:ext uri="{FF2B5EF4-FFF2-40B4-BE49-F238E27FC236}">
                <a16:creationId xmlns:a16="http://schemas.microsoft.com/office/drawing/2014/main" id="{52944F5C-794A-46B5-9654-FBBFFC5C53C8}"/>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5.</a:t>
            </a:r>
            <a:endParaRPr lang="en-BE" sz="4800" b="1" kern="1200" dirty="0">
              <a:solidFill>
                <a:schemeClr val="accent3"/>
              </a:solidFill>
              <a:latin typeface="+mj-lt"/>
              <a:ea typeface="+mn-ea"/>
              <a:cs typeface="+mn-cs"/>
            </a:endParaRPr>
          </a:p>
        </p:txBody>
      </p:sp>
      <p:sp>
        <p:nvSpPr>
          <p:cNvPr id="23" name="Gelijkbenige driehoek 22">
            <a:extLst>
              <a:ext uri="{FF2B5EF4-FFF2-40B4-BE49-F238E27FC236}">
                <a16:creationId xmlns:a16="http://schemas.microsoft.com/office/drawing/2014/main" id="{2409E756-B87D-4AB0-9FA0-C1071147213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32" name="Graphic 31">
            <a:extLst>
              <a:ext uri="{FF2B5EF4-FFF2-40B4-BE49-F238E27FC236}">
                <a16:creationId xmlns:a16="http://schemas.microsoft.com/office/drawing/2014/main" id="{397404FE-A485-449A-B8AA-9D1B8CC763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5470B086-5EE9-4132-96F4-664505046B6F}"/>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338E6FE-D0BC-4F54-8B46-733EC792B1C0}"/>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608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993102D-88FA-4AA7-8CA6-AC429C41A51B}"/>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1E59B456-57DF-4A2F-B1F0-31135BE66BB9}"/>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272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020F9473-3747-41E1-A363-C1EDEC51502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B4EE27D8-78E3-4A8C-808F-819D89B01551}"/>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86B02978-4B20-4E1F-A723-C1F62956827A}"/>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0648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4"/>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accent2"/>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3" name="Afbeelding 12" descr="Afbeelding met binnen, monitor, zitten, computer&#10;&#10;Automatisch gegenereerde beschrijving">
            <a:extLst>
              <a:ext uri="{FF2B5EF4-FFF2-40B4-BE49-F238E27FC236}">
                <a16:creationId xmlns:a16="http://schemas.microsoft.com/office/drawing/2014/main" id="{5D34DBC6-56F3-464C-85F6-E8B18096C2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4F3B70C-5B68-43BF-B17D-CB77496B535B}"/>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0" name="Tijdelijke aanduiding voor voettekst 9">
            <a:extLst>
              <a:ext uri="{FF2B5EF4-FFF2-40B4-BE49-F238E27FC236}">
                <a16:creationId xmlns:a16="http://schemas.microsoft.com/office/drawing/2014/main" id="{A6DC4E79-379E-4623-95C1-A0DD98563FDF}"/>
              </a:ext>
            </a:extLst>
          </p:cNvPr>
          <p:cNvSpPr>
            <a:spLocks noGrp="1"/>
          </p:cNvSpPr>
          <p:nvPr>
            <p:ph type="ftr" sz="quarter" idx="23"/>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96ED146C-24F6-4F4A-A69C-2046C7D165CF}"/>
              </a:ext>
            </a:extLst>
          </p:cNvPr>
          <p:cNvSpPr>
            <a:spLocks noGrp="1"/>
          </p:cNvSpPr>
          <p:nvPr>
            <p:ph type="sldNum" sz="quarter" idx="24"/>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621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EA34CFE8-438B-4BC0-A4E7-1E120F8E51A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43E6F6F-08D7-47CC-AE06-8DA96B30FDA7}"/>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0DB441A-506E-4AF4-94AD-E19EFC9E348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6575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5EB44353-AE83-4E35-A4AD-5110F2F6CD9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B213E3D9-2BE0-4BB8-B001-5EB7848E6F5A}"/>
              </a:ext>
            </a:extLst>
          </p:cNvPr>
          <p:cNvSpPr>
            <a:spLocks noGrp="1"/>
          </p:cNvSpPr>
          <p:nvPr>
            <p:ph type="ftr" sz="quarter" idx="22"/>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00D52D51-310D-4741-BE24-AB7B1F04CC6D}"/>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0803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6C815E3F-0D98-4227-B6CC-5713B6B97EA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7220B644-7AE9-4A40-8298-4948241F6BFD}"/>
              </a:ext>
            </a:extLst>
          </p:cNvPr>
          <p:cNvSpPr>
            <a:spLocks noGrp="1"/>
          </p:cNvSpPr>
          <p:nvPr>
            <p:ph type="ftr" sz="quarter" idx="14"/>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329BCA39-A634-463F-9FED-742C32B9C2ED}"/>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6107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62F3F4E-386E-489F-B592-0B261E9F7E8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776949C6-9DD7-4D30-99F6-2FE7E9CAE273}"/>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01C33C0D-BD8E-4636-AE06-45176F3FD242}"/>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53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0A53B4FF-2B29-4C4F-ADD0-D816EDE56BA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5BA438C-F67D-4AA9-99DB-7DA27DFF2266}"/>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665D980-BE23-4C6D-8B84-B6C2B4BA2441}"/>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99519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4"/>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tx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1" name="Tijdelijke aanduiding voor voettekst 10">
            <a:extLst>
              <a:ext uri="{FF2B5EF4-FFF2-40B4-BE49-F238E27FC236}">
                <a16:creationId xmlns:a16="http://schemas.microsoft.com/office/drawing/2014/main" id="{D1913850-A9DF-4E0B-A32C-F6358F0B5CED}"/>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C6639F4-23BD-4FDD-8590-4903470E4E4A}"/>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3302729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2A0F36B3-97C4-4947-851A-B7350F9D9F7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493003-0599-4A92-9E33-C27D827A0E16}"/>
              </a:ext>
            </a:extLst>
          </p:cNvPr>
          <p:cNvSpPr>
            <a:spLocks noGrp="1"/>
          </p:cNvSpPr>
          <p:nvPr>
            <p:ph type="ftr" sz="quarter" idx="16"/>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AA1B633B-DA6D-4F3C-A0D4-1F9968F3EBEC}"/>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49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65CA2A3B-6384-4976-AD7C-5D389148DE0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C5F0ECD7-3B5A-417D-B23B-96F6701F8E6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725C3F1D-864E-44B3-86CE-054DC480F819}"/>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5B9E79EB-0572-430B-97A5-FF02FFE1D17B}"/>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1A4AF591-5242-4793-9455-49C3C213311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C4F8DE5C-8FFC-46B1-8A72-DFDD8E98D662}"/>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ADB4666E-D28F-44B0-BEF4-60C453E32E6B}"/>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FFD5E27B-0D3D-4F52-90AF-F03CC9DFB86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905A2020-AD87-47A2-8738-46E8C91E65AD}"/>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F6955AD5-2311-4E41-BBC3-E8438ABCDDAF}"/>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6864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C40844CE-16D6-4C89-9AFE-851C47B213C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1DDC855D-02AD-4561-BDE6-F3DD7C401561}"/>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C8D87F5B-3583-4B42-AF80-7ED6C7E13A5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8092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A89006A6-4AE5-477F-841F-A4F02A38DD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D829DBAF-9945-4758-A2B7-911C12B1FD00}"/>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27B40186-5C5D-4B29-B703-200ED40FE72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895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3F36F7EB-17D7-4F2F-B458-8764984472C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8BE8483-974C-4B02-8F09-C19CF5E601E3}"/>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3FF926B2-77C6-4866-B2D2-E3F3C0D748F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76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B2C76C88-9DC1-46B4-9303-06DD46902312}"/>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8F26574B-4715-49BF-A335-E14D7829A64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3275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57FF86E7-79F8-4850-B059-DDE2C11B107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5814D8D6-B990-4BE6-B9D4-E5C0F91DDA9B}"/>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19D0FB9D-8848-427B-9A52-D632876EFE51}"/>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5941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CAC985E-F81E-497E-93FB-9A32943EE0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2877682-38DE-4E83-AB3F-3CE8A11992C8}"/>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7F26E5CC-942D-40AE-9932-5A64E7E7B0D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4306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EBFAE7DF-84D1-4308-AE42-DD73011FD5C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788088C5-5ABA-43EB-9494-BAD6DC3F0C0F}"/>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A4A1675E-77B8-4216-95B8-C079729B60C7}"/>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215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20ADB065-AEC7-4855-90CD-56FFD28426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5" name="Tijdelijke aanduiding voor voettekst 14">
            <a:extLst>
              <a:ext uri="{FF2B5EF4-FFF2-40B4-BE49-F238E27FC236}">
                <a16:creationId xmlns:a16="http://schemas.microsoft.com/office/drawing/2014/main" id="{85F76303-990D-46FC-954F-5E6751B3C7D8}"/>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23C0E6B8-F87B-4914-8184-CA943B22C3E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497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BF148157-41FE-4CCB-9A09-0BB521B90E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8B09CBDD-0AD7-4ECD-ACDA-05FEC4ACEE8B}"/>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005A811A-7644-4DA7-9A7C-632CF7CB22F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159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accent4"/>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4B6C9B33-0469-4054-BD66-B636535D797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D16DE7DA-B9CF-44D6-83A7-A512BDD1A751}"/>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47A7987F-CA43-4A44-A07D-CD9BB1E72D3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34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4"/>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voettekst 9">
            <a:extLst>
              <a:ext uri="{FF2B5EF4-FFF2-40B4-BE49-F238E27FC236}">
                <a16:creationId xmlns:a16="http://schemas.microsoft.com/office/drawing/2014/main" id="{BD16477C-E370-47BF-884D-26CC2F00583B}"/>
              </a:ext>
            </a:extLst>
          </p:cNvPr>
          <p:cNvSpPr>
            <a:spLocks noGrp="1"/>
          </p:cNvSpPr>
          <p:nvPr>
            <p:ph type="ftr" sz="quarter" idx="18"/>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0AE54C2B-0B1E-46E0-ADD0-0EFFC776EDB0}"/>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8621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4"/>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3D3C02AB-73E3-4B52-9ABE-8003BA880C63}"/>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FDBFA518-C564-498A-966F-0F6200F80DC7}"/>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3025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46D2C662-4753-49E8-A549-4536FBED3CA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51D33CA2-2BBE-4445-97D9-988DE57BD591}"/>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FC24787C-5B12-4530-8FCE-5423B4DB83FF}"/>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3FFBD25-550B-40C1-ABD8-3414DA07F54A}"/>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BE7584E3-242C-4D74-8376-EF7FC1B0AF0B}"/>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0343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26FCB67F-B181-490E-8082-D1332F8F12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7382BFCF-08DE-4A95-8A7E-D0096F2AA60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8D8FA952-D7FC-4364-B1E4-51E8B9DB8B1E}"/>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688FBA4-484F-4C78-B8DF-133F1F619069}"/>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21166C3C-CAE7-4932-8795-72B6BD7BD6E7}"/>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225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E51679BE-4D5F-4E24-B46B-FA3C8563A858}"/>
              </a:ext>
            </a:extLst>
          </p:cNvPr>
          <p:cNvSpPr>
            <a:spLocks noGrp="1"/>
          </p:cNvSpPr>
          <p:nvPr>
            <p:ph type="ftr" sz="quarter" idx="22"/>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03071717-72E1-4DD1-B6AA-2C4912E7D321}"/>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9013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06B2D80-3137-46DC-B799-EC507F5A443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DF6BFC66-5359-4CB2-A0E9-BC4BEBDD001D}"/>
              </a:ext>
            </a:extLst>
          </p:cNvPr>
          <p:cNvSpPr>
            <a:spLocks noGrp="1"/>
          </p:cNvSpPr>
          <p:nvPr>
            <p:ph type="ftr" sz="quarter" idx="15"/>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1A11D74F-2887-4BE2-BE63-BE6C4BD7172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204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21F516AB-3FBC-40E2-B8D4-D402ACC6CC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7E97B8CF-8354-4945-B037-FC28C61F6B39}"/>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E09A8E43-6D3B-4002-BA86-0923B85ECF3F}"/>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0289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3B7DF707-A200-4DBD-9297-4AF224216DBE}"/>
              </a:ext>
            </a:extLst>
          </p:cNvPr>
          <p:cNvSpPr>
            <a:spLocks noGrp="1"/>
          </p:cNvSpPr>
          <p:nvPr>
            <p:ph type="ftr" sz="quarter" idx="19"/>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52D82C91-1860-48CE-A32B-E1BB6A722AB0}"/>
              </a:ext>
            </a:extLst>
          </p:cNvPr>
          <p:cNvSpPr>
            <a:spLocks noGrp="1"/>
          </p:cNvSpPr>
          <p:nvPr>
            <p:ph type="sldNum" sz="quarter" idx="20"/>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301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1F75A9DC-EFC8-4D4F-863D-001D67D1CE67}"/>
              </a:ext>
            </a:extLst>
          </p:cNvPr>
          <p:cNvSpPr>
            <a:spLocks noGrp="1"/>
          </p:cNvSpPr>
          <p:nvPr>
            <p:ph type="ftr" sz="quarter" idx="23"/>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3DAC9244-8BE7-4E04-9B30-B57E372D2817}"/>
              </a:ext>
            </a:extLst>
          </p:cNvPr>
          <p:cNvSpPr>
            <a:spLocks noGrp="1"/>
          </p:cNvSpPr>
          <p:nvPr>
            <p:ph type="sldNum" sz="quarter" idx="24"/>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1387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4"/>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tx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76486" y="3708314"/>
            <a:ext cx="2267240" cy="2267240"/>
          </a:xfrm>
          <a:prstGeom prst="pie">
            <a:avLst>
              <a:gd name="adj1" fmla="val 5397516"/>
              <a:gd name="adj2" fmla="val 16200000"/>
            </a:avLst>
          </a:prstGeom>
          <a:solidFill>
            <a:schemeClr val="accent4">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4">
              <a:lumMod val="90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tx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tx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tx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tx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tx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tx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tx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tx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tx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tx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tx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tx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tx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tx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tx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tx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tx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tx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tx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tx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tx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tx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tx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tx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tx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tx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tx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tx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CF5AE8FA-3D69-4A64-9423-546B13FDD13F}"/>
              </a:ext>
            </a:extLst>
          </p:cNvPr>
          <p:cNvSpPr/>
          <p:nvPr userDrawn="1"/>
        </p:nvSpPr>
        <p:spPr>
          <a:xfrm>
            <a:off x="10592554" y="6056768"/>
            <a:ext cx="1457032" cy="706171"/>
          </a:xfrm>
          <a:prstGeom prst="rect">
            <a:avLst/>
          </a:prstGeom>
          <a:solidFill>
            <a:schemeClr val="accent4"/>
          </a:solidFill>
        </p:spPr>
        <p:txBody>
          <a:bodyPr wrap="square" lIns="0" tIns="0" rIns="0" bIns="0" rtlCol="0" anchor="ctr">
            <a:spAutoFit/>
          </a:bodyPr>
          <a:lstStyle/>
          <a:p>
            <a:pPr algn="l"/>
            <a:endParaRPr lang="nl-BE" sz="1600" b="1" dirty="0" err="1">
              <a:latin typeface="+mj-lt"/>
            </a:endParaRPr>
          </a:p>
        </p:txBody>
      </p:sp>
      <p:pic>
        <p:nvPicPr>
          <p:cNvPr id="66" name="Afbeelding 65">
            <a:extLst>
              <a:ext uri="{FF2B5EF4-FFF2-40B4-BE49-F238E27FC236}">
                <a16:creationId xmlns:a16="http://schemas.microsoft.com/office/drawing/2014/main" id="{FD0FA5F7-0DCE-4774-AB53-981D5E600F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962828" y="479831"/>
            <a:ext cx="2608344" cy="837279"/>
          </a:xfrm>
          <a:prstGeom prst="rect">
            <a:avLst/>
          </a:prstGeom>
        </p:spPr>
      </p:pic>
      <p:sp>
        <p:nvSpPr>
          <p:cNvPr id="7" name="Rechthoek 6">
            <a:extLst>
              <a:ext uri="{FF2B5EF4-FFF2-40B4-BE49-F238E27FC236}">
                <a16:creationId xmlns:a16="http://schemas.microsoft.com/office/drawing/2014/main" id="{1FDB4AE5-3763-4315-B014-30933DC01C71}"/>
              </a:ext>
            </a:extLst>
          </p:cNvPr>
          <p:cNvSpPr/>
          <p:nvPr userDrawn="1"/>
        </p:nvSpPr>
        <p:spPr>
          <a:xfrm>
            <a:off x="658813" y="6056768"/>
            <a:ext cx="1293246" cy="706171"/>
          </a:xfrm>
          <a:prstGeom prst="rect">
            <a:avLst/>
          </a:prstGeom>
          <a:solidFill>
            <a:schemeClr val="accent4"/>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9A64C294-25D5-4851-ADBD-919499BE3B3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0" name="Graphic 69">
            <a:extLst>
              <a:ext uri="{FF2B5EF4-FFF2-40B4-BE49-F238E27FC236}">
                <a16:creationId xmlns:a16="http://schemas.microsoft.com/office/drawing/2014/main" id="{B99CBB5F-3838-48D5-BECE-9CAC8116BD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02E71DC2-DCBB-4A29-8931-7D6D2BBB3CB0}"/>
              </a:ext>
            </a:extLst>
          </p:cNvPr>
          <p:cNvSpPr>
            <a:spLocks noGrp="1"/>
          </p:cNvSpPr>
          <p:nvPr>
            <p:ph type="ftr" sz="quarter" idx="15"/>
          </p:nvPr>
        </p:nvSpPr>
        <p:spPr/>
        <p:txBody>
          <a:bodyPr/>
          <a:lstStyle/>
          <a:p>
            <a:r>
              <a:rPr lang="nl-BE"/>
              <a:t>Wat na het middelbaar?</a:t>
            </a:r>
            <a:endParaRPr lang="nl-BE" dirty="0"/>
          </a:p>
        </p:txBody>
      </p:sp>
      <p:sp>
        <p:nvSpPr>
          <p:cNvPr id="18" name="Tijdelijke aanduiding voor dianummer 17">
            <a:extLst>
              <a:ext uri="{FF2B5EF4-FFF2-40B4-BE49-F238E27FC236}">
                <a16:creationId xmlns:a16="http://schemas.microsoft.com/office/drawing/2014/main" id="{50D9D5B5-02E6-4A8E-8106-80F475BBE69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3011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95F4DA24-F19B-4CC0-A8C9-E57547BA1696}"/>
              </a:ext>
            </a:extLst>
          </p:cNvPr>
          <p:cNvSpPr>
            <a:spLocks noGrp="1"/>
          </p:cNvSpPr>
          <p:nvPr>
            <p:ph type="ftr" sz="quarter" idx="1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3016525-6ADC-48C4-8532-616B61F470BF}"/>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316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DE7EAD87-E513-4357-AA25-5017A8ACDE06}"/>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5EF9B17F-315D-4A71-A37A-5ACD51D6189B}"/>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68447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693C84C4-6E7C-4BDE-8706-838360E092DD}"/>
              </a:ext>
            </a:extLst>
          </p:cNvPr>
          <p:cNvSpPr>
            <a:spLocks noGrp="1"/>
          </p:cNvSpPr>
          <p:nvPr>
            <p:ph type="ftr" sz="quarter" idx="22"/>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CAF63F07-C4AE-4066-BB06-2BF6D8D408DE}"/>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2130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52A6939E-66C2-4CCC-9BBE-DABC422588E9}"/>
              </a:ext>
            </a:extLst>
          </p:cNvPr>
          <p:cNvSpPr>
            <a:spLocks noGrp="1"/>
          </p:cNvSpPr>
          <p:nvPr>
            <p:ph type="ftr" sz="quarter" idx="15"/>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79FA1466-4258-42E3-9E7C-C939DE46BEA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6752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1025271"/>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94467"/>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99651"/>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93802"/>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40591"/>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4002247"/>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B671EB3A-7B6A-46BD-B93B-BA8A5DBA8AA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datum 7">
            <a:extLst>
              <a:ext uri="{FF2B5EF4-FFF2-40B4-BE49-F238E27FC236}">
                <a16:creationId xmlns:a16="http://schemas.microsoft.com/office/drawing/2014/main" id="{9936D8E3-888A-48E4-8D14-DBDD4E3ABC7D}"/>
              </a:ext>
            </a:extLst>
          </p:cNvPr>
          <p:cNvSpPr>
            <a:spLocks noGrp="1"/>
          </p:cNvSpPr>
          <p:nvPr>
            <p:ph type="dt" sz="half" idx="15"/>
          </p:nvPr>
        </p:nvSpPr>
        <p:spPr>
          <a:xfrm>
            <a:off x="9596601" y="6264004"/>
            <a:ext cx="1344102" cy="365125"/>
          </a:xfrm>
          <a:prstGeom prst="rect">
            <a:avLst/>
          </a:prstGeom>
        </p:spPr>
        <p:txBody>
          <a:bodyPr/>
          <a:lstStyle>
            <a:lvl1pPr>
              <a:defRPr>
                <a:solidFill>
                  <a:schemeClr val="bg1"/>
                </a:solidFill>
              </a:defRPr>
            </a:lvl1pPr>
          </a:lstStyle>
          <a:p>
            <a:endParaRPr lang="nl-BE" dirty="0"/>
          </a:p>
        </p:txBody>
      </p:sp>
      <p:sp>
        <p:nvSpPr>
          <p:cNvPr id="9" name="Tijdelijke aanduiding voor voettekst 8">
            <a:extLst>
              <a:ext uri="{FF2B5EF4-FFF2-40B4-BE49-F238E27FC236}">
                <a16:creationId xmlns:a16="http://schemas.microsoft.com/office/drawing/2014/main" id="{96BE4E87-A0F2-4BCF-AE95-F2208B9B3956}"/>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7FE13B76-298B-448E-815E-D422F0EAFEAE}"/>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58528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3" name="Tijdelijke aanduiding voor voettekst 2">
            <a:extLst>
              <a:ext uri="{FF2B5EF4-FFF2-40B4-BE49-F238E27FC236}">
                <a16:creationId xmlns:a16="http://schemas.microsoft.com/office/drawing/2014/main" id="{0A07FF47-0AD2-43C2-9277-CB894FC14659}"/>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88A0E239-68C7-4306-919F-48F06039CEAA}"/>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4590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2" name="Gelijkbenige driehoek 11">
            <a:extLst>
              <a:ext uri="{FF2B5EF4-FFF2-40B4-BE49-F238E27FC236}">
                <a16:creationId xmlns:a16="http://schemas.microsoft.com/office/drawing/2014/main" id="{3111EF6E-8FC3-45A5-9B2C-59A64898FD7D}"/>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5" name="Graphic 14">
            <a:extLst>
              <a:ext uri="{FF2B5EF4-FFF2-40B4-BE49-F238E27FC236}">
                <a16:creationId xmlns:a16="http://schemas.microsoft.com/office/drawing/2014/main" id="{66ADB4E9-B920-4075-9621-AB504B05FA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332897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534757"/>
            <a:ext cx="4111491"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168909"/>
            <a:ext cx="4111491"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71B860D1-B68B-4561-980B-4382E8D287F4}"/>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9F0F11E7-9850-4593-A80E-3568CCD7A0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112905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395491"/>
            <a:ext cx="4078440"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1943049"/>
            <a:ext cx="4078440"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C7D6F2DF-73FA-44B9-AC6A-A6D99D40283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D55703C9-DB6A-4567-A86F-AAB8884E9E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87259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r>
              <a:rPr lang="nl-BE"/>
              <a:t>Wat na het middelbaar?</a:t>
            </a:r>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7300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3"/>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Tijdelijke aanduiding voor voettekst 2">
            <a:extLst>
              <a:ext uri="{FF2B5EF4-FFF2-40B4-BE49-F238E27FC236}">
                <a16:creationId xmlns:a16="http://schemas.microsoft.com/office/drawing/2014/main" id="{0E3C4DA6-9C2E-4EC3-B0FA-35CA3316535A}"/>
              </a:ext>
            </a:extLst>
          </p:cNvPr>
          <p:cNvSpPr>
            <a:spLocks noGrp="1"/>
          </p:cNvSpPr>
          <p:nvPr>
            <p:ph type="ftr" sz="quarter" idx="18"/>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E41E219C-1058-40D6-9F35-BC6C6D3F1175}"/>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9669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r>
              <a:rPr lang="en-US"/>
              <a:t>Click icon to add chart</a:t>
            </a:r>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cxnSp>
        <p:nvCxnSpPr>
          <p:cNvPr id="3" name="Rechte verbindingslijn 2">
            <a:extLst>
              <a:ext uri="{FF2B5EF4-FFF2-40B4-BE49-F238E27FC236}">
                <a16:creationId xmlns:a16="http://schemas.microsoft.com/office/drawing/2014/main" id="{7DD50D81-206B-448D-8BD5-6E452758A4B1}"/>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8AD937D4-8113-4F0A-B491-0AD701E98B29}"/>
              </a:ext>
            </a:extLst>
          </p:cNvPr>
          <p:cNvSpPr>
            <a:spLocks noGrp="1"/>
          </p:cNvSpPr>
          <p:nvPr>
            <p:ph type="ftr" sz="quarter" idx="17"/>
          </p:nvPr>
        </p:nvSpPr>
        <p:spPr/>
        <p:txBody>
          <a:bodyPr/>
          <a:lstStyle/>
          <a:p>
            <a:r>
              <a:rPr lang="nl-BE"/>
              <a:t>Wat na het middelbaar?</a:t>
            </a:r>
            <a:endParaRPr lang="nl-BE" dirty="0"/>
          </a:p>
        </p:txBody>
      </p:sp>
      <p:sp>
        <p:nvSpPr>
          <p:cNvPr id="4" name="Tijdelijke aanduiding voor dianummer 3">
            <a:extLst>
              <a:ext uri="{FF2B5EF4-FFF2-40B4-BE49-F238E27FC236}">
                <a16:creationId xmlns:a16="http://schemas.microsoft.com/office/drawing/2014/main" id="{903574F7-1A35-42FE-9CBB-89DFDB49AE69}"/>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8966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13" name="Tijdelijke aanduiding voor tekst 4">
            <a:extLst>
              <a:ext uri="{FF2B5EF4-FFF2-40B4-BE49-F238E27FC236}">
                <a16:creationId xmlns:a16="http://schemas.microsoft.com/office/drawing/2014/main" id="{0BA69247-99D8-4A1E-BF2F-E68B5EF1C5C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DC32895A-AF87-4AF7-B7AF-8B2A421F6CB3}"/>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A683BBF7-D634-49F3-B3CE-6975ADE74804}"/>
              </a:ext>
            </a:extLst>
          </p:cNvPr>
          <p:cNvSpPr>
            <a:spLocks noGrp="1"/>
          </p:cNvSpPr>
          <p:nvPr>
            <p:ph type="ftr" sz="quarter" idx="17"/>
          </p:nvPr>
        </p:nvSpPr>
        <p:spPr/>
        <p:txBody>
          <a:bodyPr/>
          <a:lstStyle/>
          <a:p>
            <a:r>
              <a:rPr lang="nl-BE"/>
              <a:t>Wat na het middelbaar?</a:t>
            </a:r>
            <a:endParaRPr lang="nl-BE" dirty="0"/>
          </a:p>
        </p:txBody>
      </p:sp>
      <p:sp>
        <p:nvSpPr>
          <p:cNvPr id="3" name="Tijdelijke aanduiding voor dianummer 2">
            <a:extLst>
              <a:ext uri="{FF2B5EF4-FFF2-40B4-BE49-F238E27FC236}">
                <a16:creationId xmlns:a16="http://schemas.microsoft.com/office/drawing/2014/main" id="{CCBF9DC9-5A3B-4B52-8CF7-DB7ADF548EFB}"/>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4276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r>
              <a:rPr lang="en-US"/>
              <a:t>Click icon to add chart</a:t>
            </a:r>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D73351D4-9682-4222-9780-328B5A13738D}"/>
              </a:ext>
            </a:extLst>
          </p:cNvPr>
          <p:cNvSpPr>
            <a:spLocks noGrp="1"/>
          </p:cNvSpPr>
          <p:nvPr>
            <p:ph type="ftr" sz="quarter" idx="15"/>
          </p:nvPr>
        </p:nvSpPr>
        <p:spPr/>
        <p:txBody>
          <a:bodyPr/>
          <a:lstStyle/>
          <a:p>
            <a:r>
              <a:rPr lang="nl-BE"/>
              <a:t>Wat na het middelbaar?</a:t>
            </a:r>
            <a:endParaRPr lang="nl-BE" dirty="0"/>
          </a:p>
        </p:txBody>
      </p:sp>
      <p:sp>
        <p:nvSpPr>
          <p:cNvPr id="3" name="Tijdelijke aanduiding voor dianummer 2">
            <a:extLst>
              <a:ext uri="{FF2B5EF4-FFF2-40B4-BE49-F238E27FC236}">
                <a16:creationId xmlns:a16="http://schemas.microsoft.com/office/drawing/2014/main" id="{DF04AFD1-0201-48C2-AEC6-61E5D0CE53EF}"/>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1913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en-US"/>
              <a:t>Click to edit Master title style</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CD777279-3FB0-4543-9D81-B2C878EAC858}"/>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8183041D-7E7C-4A7B-8BD0-F7D46490210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9349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F2AD837A-9DC3-40DC-8744-3F6B6C6903DA}"/>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5E513BCE-0448-4CC4-BD43-67D18C668F99}"/>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FA7DF663-71DB-44DC-86C7-E895660712DB}"/>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6C4A0FBB-B066-4C41-8335-A32D1C9B5DC3}"/>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A7619B87-A7B6-4917-8579-7C176D3542C7}"/>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36" name="Graphic 35">
            <a:extLst>
              <a:ext uri="{FF2B5EF4-FFF2-40B4-BE49-F238E27FC236}">
                <a16:creationId xmlns:a16="http://schemas.microsoft.com/office/drawing/2014/main" id="{1FC88F60-DD72-4706-A61A-B98E850DB7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464A832F-D2A2-487E-8ADB-C884AC68C401}"/>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89829546-82C6-4268-95FD-7E5B30B1969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61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8" name="Gelijkbenige driehoek 17">
            <a:extLst>
              <a:ext uri="{FF2B5EF4-FFF2-40B4-BE49-F238E27FC236}">
                <a16:creationId xmlns:a16="http://schemas.microsoft.com/office/drawing/2014/main" id="{3BD90539-F922-4A85-BBCE-D8F090BED51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18BEF6D2-467C-4DA0-89EB-0E5C1E91060E}"/>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55BFD015-D7E3-4620-ACBB-F57A909D20CB}"/>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106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61AF7FEB-28B3-4157-9A4C-0329EAB7C32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082E3CEE-AF8E-42B9-91E7-9FAE93A4A2CA}"/>
              </a:ext>
            </a:extLst>
          </p:cNvPr>
          <p:cNvSpPr>
            <a:spLocks noGrp="1"/>
          </p:cNvSpPr>
          <p:nvPr>
            <p:ph type="ftr" sz="quarter" idx="23"/>
          </p:nvPr>
        </p:nvSpPr>
        <p:spPr/>
        <p:txBody>
          <a:bodyPr/>
          <a:lstStyle>
            <a:lvl1pPr>
              <a:defRPr>
                <a:solidFill>
                  <a:schemeClr val="bg1"/>
                </a:solidFill>
              </a:defRPr>
            </a:lvl1p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BB227764-CA7A-49EC-976B-04FAF522EE1E}"/>
              </a:ext>
            </a:extLst>
          </p:cNvPr>
          <p:cNvSpPr>
            <a:spLocks noGrp="1"/>
          </p:cNvSpPr>
          <p:nvPr>
            <p:ph type="sldNum" sz="quarter" idx="24"/>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0374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3"/>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3">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pic>
        <p:nvPicPr>
          <p:cNvPr id="65" name="Afbeelding 64">
            <a:extLst>
              <a:ext uri="{FF2B5EF4-FFF2-40B4-BE49-F238E27FC236}">
                <a16:creationId xmlns:a16="http://schemas.microsoft.com/office/drawing/2014/main" id="{88809823-EB52-4090-A5C3-0B931D83B1C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DD5D0E06-CBC6-4856-BE36-2E634C326DA7}"/>
              </a:ext>
            </a:extLst>
          </p:cNvPr>
          <p:cNvSpPr/>
          <p:nvPr userDrawn="1"/>
        </p:nvSpPr>
        <p:spPr>
          <a:xfrm>
            <a:off x="10610661" y="6147303"/>
            <a:ext cx="1438925" cy="552261"/>
          </a:xfrm>
          <a:prstGeom prst="rect">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66" name="Tekstvak 65">
            <a:extLst>
              <a:ext uri="{FF2B5EF4-FFF2-40B4-BE49-F238E27FC236}">
                <a16:creationId xmlns:a16="http://schemas.microsoft.com/office/drawing/2014/main" id="{063F724E-927F-4B52-A5CC-93E4A70D1D22}"/>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67" name="Tekstvak 66">
            <a:extLst>
              <a:ext uri="{FF2B5EF4-FFF2-40B4-BE49-F238E27FC236}">
                <a16:creationId xmlns:a16="http://schemas.microsoft.com/office/drawing/2014/main" id="{8B0A5F61-97B3-4056-8C03-A16A367ABB26}"/>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8" name="Tekstvak 67">
            <a:extLst>
              <a:ext uri="{FF2B5EF4-FFF2-40B4-BE49-F238E27FC236}">
                <a16:creationId xmlns:a16="http://schemas.microsoft.com/office/drawing/2014/main" id="{E581B9B5-CB7F-41B4-9C1B-FB0E5B98A836}"/>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72" name="Ovaal 71">
            <a:extLst>
              <a:ext uri="{FF2B5EF4-FFF2-40B4-BE49-F238E27FC236}">
                <a16:creationId xmlns:a16="http://schemas.microsoft.com/office/drawing/2014/main" id="{327E4FB1-6322-48B5-A029-F2066DA87CCD}"/>
              </a:ext>
            </a:extLst>
          </p:cNvPr>
          <p:cNvSpPr/>
          <p:nvPr userDrawn="1"/>
        </p:nvSpPr>
        <p:spPr>
          <a:xfrm>
            <a:off x="2080886" y="4952430"/>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3" name="Ovaal 72">
            <a:extLst>
              <a:ext uri="{FF2B5EF4-FFF2-40B4-BE49-F238E27FC236}">
                <a16:creationId xmlns:a16="http://schemas.microsoft.com/office/drawing/2014/main" id="{CF9FF83D-E19D-4C56-B66E-5019A572A05A}"/>
              </a:ext>
            </a:extLst>
          </p:cNvPr>
          <p:cNvSpPr/>
          <p:nvPr userDrawn="1"/>
        </p:nvSpPr>
        <p:spPr>
          <a:xfrm>
            <a:off x="4426743" y="4599211"/>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4" name="Ovaal 73">
            <a:extLst>
              <a:ext uri="{FF2B5EF4-FFF2-40B4-BE49-F238E27FC236}">
                <a16:creationId xmlns:a16="http://schemas.microsoft.com/office/drawing/2014/main" id="{3CEBDCB0-4052-410D-8E24-747A25C9DDDC}"/>
              </a:ext>
            </a:extLst>
          </p:cNvPr>
          <p:cNvSpPr/>
          <p:nvPr userDrawn="1"/>
        </p:nvSpPr>
        <p:spPr>
          <a:xfrm>
            <a:off x="6796241" y="4947337"/>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75" name="Graphic 18">
            <a:extLst>
              <a:ext uri="{FF2B5EF4-FFF2-40B4-BE49-F238E27FC236}">
                <a16:creationId xmlns:a16="http://schemas.microsoft.com/office/drawing/2014/main" id="{8E05D5DF-A3AF-404F-892A-C06B643D857D}"/>
              </a:ext>
            </a:extLst>
          </p:cNvPr>
          <p:cNvGrpSpPr/>
          <p:nvPr userDrawn="1"/>
        </p:nvGrpSpPr>
        <p:grpSpPr>
          <a:xfrm>
            <a:off x="1736478" y="4652124"/>
            <a:ext cx="567319" cy="574455"/>
            <a:chOff x="1323625" y="4207012"/>
            <a:chExt cx="567319" cy="574455"/>
          </a:xfrm>
        </p:grpSpPr>
        <p:sp>
          <p:nvSpPr>
            <p:cNvPr id="76" name="Vrije vorm: vorm 75">
              <a:extLst>
                <a:ext uri="{FF2B5EF4-FFF2-40B4-BE49-F238E27FC236}">
                  <a16:creationId xmlns:a16="http://schemas.microsoft.com/office/drawing/2014/main" id="{AC48991F-E271-4A11-85DB-B5636EB1A7A8}"/>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77" name="Vrije vorm: vorm 76">
              <a:extLst>
                <a:ext uri="{FF2B5EF4-FFF2-40B4-BE49-F238E27FC236}">
                  <a16:creationId xmlns:a16="http://schemas.microsoft.com/office/drawing/2014/main" id="{A1BFDDD6-CE73-4E1A-87EA-C55B10F2B5BA}"/>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95" name="Vrije vorm: vorm 94">
              <a:extLst>
                <a:ext uri="{FF2B5EF4-FFF2-40B4-BE49-F238E27FC236}">
                  <a16:creationId xmlns:a16="http://schemas.microsoft.com/office/drawing/2014/main" id="{C46AC4B7-7B9C-4B12-9376-DF16A06DA363}"/>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96" name="Vrije vorm: vorm 95">
              <a:extLst>
                <a:ext uri="{FF2B5EF4-FFF2-40B4-BE49-F238E27FC236}">
                  <a16:creationId xmlns:a16="http://schemas.microsoft.com/office/drawing/2014/main" id="{88503710-E63B-46EE-838A-13AB41F64010}"/>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97" name="Vrije vorm: vorm 96">
              <a:extLst>
                <a:ext uri="{FF2B5EF4-FFF2-40B4-BE49-F238E27FC236}">
                  <a16:creationId xmlns:a16="http://schemas.microsoft.com/office/drawing/2014/main" id="{2677C9F5-B2E4-494B-B225-B02AF44A16C0}"/>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112" name="Vrije vorm: vorm 111">
              <a:extLst>
                <a:ext uri="{FF2B5EF4-FFF2-40B4-BE49-F238E27FC236}">
                  <a16:creationId xmlns:a16="http://schemas.microsoft.com/office/drawing/2014/main" id="{3EA3D5DF-1BA7-496A-AC95-FC1186AC814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113" name="Vrije vorm: vorm 112">
              <a:extLst>
                <a:ext uri="{FF2B5EF4-FFF2-40B4-BE49-F238E27FC236}">
                  <a16:creationId xmlns:a16="http://schemas.microsoft.com/office/drawing/2014/main" id="{E2C3842A-AAA6-40F4-924A-47A2D0A35DE1}"/>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114" name="Vrije vorm: vorm 113">
              <a:extLst>
                <a:ext uri="{FF2B5EF4-FFF2-40B4-BE49-F238E27FC236}">
                  <a16:creationId xmlns:a16="http://schemas.microsoft.com/office/drawing/2014/main" id="{6E99731F-5F7A-4524-A313-0D2E513424C7}"/>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119" name="Vrije vorm: vorm 118">
              <a:extLst>
                <a:ext uri="{FF2B5EF4-FFF2-40B4-BE49-F238E27FC236}">
                  <a16:creationId xmlns:a16="http://schemas.microsoft.com/office/drawing/2014/main" id="{C4E4DE7B-7068-4E4E-B849-4719CE1972CF}"/>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120" name="Graphic 76">
            <a:extLst>
              <a:ext uri="{FF2B5EF4-FFF2-40B4-BE49-F238E27FC236}">
                <a16:creationId xmlns:a16="http://schemas.microsoft.com/office/drawing/2014/main" id="{DC6E12D5-8BFE-4034-8496-E59739CADBE8}"/>
              </a:ext>
            </a:extLst>
          </p:cNvPr>
          <p:cNvGrpSpPr/>
          <p:nvPr userDrawn="1"/>
        </p:nvGrpSpPr>
        <p:grpSpPr>
          <a:xfrm>
            <a:off x="4223224" y="4672812"/>
            <a:ext cx="488572" cy="531042"/>
            <a:chOff x="4223224" y="4301620"/>
            <a:chExt cx="488572" cy="531042"/>
          </a:xfrm>
          <a:noFill/>
        </p:grpSpPr>
        <p:sp>
          <p:nvSpPr>
            <p:cNvPr id="121" name="Vrije vorm: vorm 120">
              <a:extLst>
                <a:ext uri="{FF2B5EF4-FFF2-40B4-BE49-F238E27FC236}">
                  <a16:creationId xmlns:a16="http://schemas.microsoft.com/office/drawing/2014/main" id="{CBF8D823-F8DB-41ED-A200-A59DC4489662}"/>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grpFill/>
            <a:ln w="19797" cap="rnd">
              <a:solidFill>
                <a:schemeClr val="bg1"/>
              </a:solidFill>
              <a:prstDash val="solid"/>
              <a:round/>
            </a:ln>
          </p:spPr>
          <p:txBody>
            <a:bodyPr rtlCol="0" anchor="ctr"/>
            <a:lstStyle/>
            <a:p>
              <a:endParaRPr lang="nl-BE"/>
            </a:p>
          </p:txBody>
        </p:sp>
        <p:sp>
          <p:nvSpPr>
            <p:cNvPr id="122" name="Vrije vorm: vorm 121">
              <a:extLst>
                <a:ext uri="{FF2B5EF4-FFF2-40B4-BE49-F238E27FC236}">
                  <a16:creationId xmlns:a16="http://schemas.microsoft.com/office/drawing/2014/main" id="{F2105D9F-A111-4BEF-AEB6-E93E41592E06}"/>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3" name="Vrije vorm: vorm 122">
              <a:extLst>
                <a:ext uri="{FF2B5EF4-FFF2-40B4-BE49-F238E27FC236}">
                  <a16:creationId xmlns:a16="http://schemas.microsoft.com/office/drawing/2014/main" id="{51A6373B-6ACE-4EBA-A44F-EA18AAD2DAFB}"/>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4" name="Vrije vorm: vorm 123">
              <a:extLst>
                <a:ext uri="{FF2B5EF4-FFF2-40B4-BE49-F238E27FC236}">
                  <a16:creationId xmlns:a16="http://schemas.microsoft.com/office/drawing/2014/main" id="{84D8E128-8FEA-41D9-8A31-7B0942D83213}"/>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grpFill/>
            <a:ln w="19797" cap="rnd">
              <a:solidFill>
                <a:schemeClr val="bg1"/>
              </a:solidFill>
              <a:prstDash val="solid"/>
              <a:round/>
            </a:ln>
          </p:spPr>
          <p:txBody>
            <a:bodyPr rtlCol="0" anchor="ctr"/>
            <a:lstStyle/>
            <a:p>
              <a:endParaRPr lang="nl-BE"/>
            </a:p>
          </p:txBody>
        </p:sp>
        <p:sp>
          <p:nvSpPr>
            <p:cNvPr id="125" name="Vrije vorm: vorm 124">
              <a:extLst>
                <a:ext uri="{FF2B5EF4-FFF2-40B4-BE49-F238E27FC236}">
                  <a16:creationId xmlns:a16="http://schemas.microsoft.com/office/drawing/2014/main" id="{FCCE7DBB-4F93-4B4E-AD25-2D284CEC89ED}"/>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grpFill/>
            <a:ln w="19797" cap="rnd">
              <a:solidFill>
                <a:schemeClr val="bg1"/>
              </a:solidFill>
              <a:prstDash val="solid"/>
              <a:round/>
            </a:ln>
          </p:spPr>
          <p:txBody>
            <a:bodyPr rtlCol="0" anchor="ctr"/>
            <a:lstStyle/>
            <a:p>
              <a:endParaRPr lang="nl-BE"/>
            </a:p>
          </p:txBody>
        </p:sp>
        <p:sp>
          <p:nvSpPr>
            <p:cNvPr id="126" name="Vrije vorm: vorm 125">
              <a:extLst>
                <a:ext uri="{FF2B5EF4-FFF2-40B4-BE49-F238E27FC236}">
                  <a16:creationId xmlns:a16="http://schemas.microsoft.com/office/drawing/2014/main" id="{F5739A2C-41D1-484F-83BF-10BF946274AE}"/>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grpFill/>
            <a:ln w="19797" cap="rnd">
              <a:solidFill>
                <a:schemeClr val="bg1"/>
              </a:solidFill>
              <a:prstDash val="solid"/>
              <a:round/>
            </a:ln>
          </p:spPr>
          <p:txBody>
            <a:bodyPr rtlCol="0" anchor="ctr"/>
            <a:lstStyle/>
            <a:p>
              <a:endParaRPr lang="nl-BE"/>
            </a:p>
          </p:txBody>
        </p:sp>
        <p:sp>
          <p:nvSpPr>
            <p:cNvPr id="127" name="Vrije vorm: vorm 126">
              <a:extLst>
                <a:ext uri="{FF2B5EF4-FFF2-40B4-BE49-F238E27FC236}">
                  <a16:creationId xmlns:a16="http://schemas.microsoft.com/office/drawing/2014/main" id="{60570915-1620-4A64-9094-0B889349209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grpFill/>
            <a:ln w="19797" cap="rnd">
              <a:solidFill>
                <a:schemeClr val="bg1"/>
              </a:solidFill>
              <a:prstDash val="solid"/>
              <a:round/>
            </a:ln>
          </p:spPr>
          <p:txBody>
            <a:bodyPr rtlCol="0" anchor="ctr"/>
            <a:lstStyle/>
            <a:p>
              <a:endParaRPr lang="nl-BE"/>
            </a:p>
          </p:txBody>
        </p:sp>
        <p:sp>
          <p:nvSpPr>
            <p:cNvPr id="128" name="Vrije vorm: vorm 127">
              <a:extLst>
                <a:ext uri="{FF2B5EF4-FFF2-40B4-BE49-F238E27FC236}">
                  <a16:creationId xmlns:a16="http://schemas.microsoft.com/office/drawing/2014/main" id="{728CB414-BBDD-4181-99B4-083FD625235C}"/>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grpFill/>
            <a:ln w="19797" cap="rnd">
              <a:solidFill>
                <a:schemeClr val="bg1"/>
              </a:solidFill>
              <a:prstDash val="solid"/>
              <a:round/>
            </a:ln>
          </p:spPr>
          <p:txBody>
            <a:bodyPr rtlCol="0" anchor="ctr"/>
            <a:lstStyle/>
            <a:p>
              <a:endParaRPr lang="nl-BE"/>
            </a:p>
          </p:txBody>
        </p:sp>
        <p:sp>
          <p:nvSpPr>
            <p:cNvPr id="129" name="Vrije vorm: vorm 128">
              <a:extLst>
                <a:ext uri="{FF2B5EF4-FFF2-40B4-BE49-F238E27FC236}">
                  <a16:creationId xmlns:a16="http://schemas.microsoft.com/office/drawing/2014/main" id="{9D31AFA2-F217-403D-B0B4-C73C24FA8352}"/>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grpFill/>
            <a:ln w="19797" cap="rnd">
              <a:solidFill>
                <a:schemeClr val="bg1"/>
              </a:solidFill>
              <a:prstDash val="solid"/>
              <a:round/>
            </a:ln>
          </p:spPr>
          <p:txBody>
            <a:bodyPr rtlCol="0" anchor="ctr"/>
            <a:lstStyle/>
            <a:p>
              <a:endParaRPr lang="nl-BE"/>
            </a:p>
          </p:txBody>
        </p:sp>
        <p:sp>
          <p:nvSpPr>
            <p:cNvPr id="130" name="Vrije vorm: vorm 129">
              <a:extLst>
                <a:ext uri="{FF2B5EF4-FFF2-40B4-BE49-F238E27FC236}">
                  <a16:creationId xmlns:a16="http://schemas.microsoft.com/office/drawing/2014/main" id="{1D9A1D00-3C0B-4DA7-B10A-BAD4491AA69A}"/>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1" name="Vrije vorm: vorm 130">
              <a:extLst>
                <a:ext uri="{FF2B5EF4-FFF2-40B4-BE49-F238E27FC236}">
                  <a16:creationId xmlns:a16="http://schemas.microsoft.com/office/drawing/2014/main" id="{668E3252-5FF0-4454-B09E-24D3C187F516}"/>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2" name="Vrije vorm: vorm 131">
              <a:extLst>
                <a:ext uri="{FF2B5EF4-FFF2-40B4-BE49-F238E27FC236}">
                  <a16:creationId xmlns:a16="http://schemas.microsoft.com/office/drawing/2014/main" id="{3B180722-09A0-4AFF-96E9-D75A3A6E13B2}"/>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grpFill/>
            <a:ln w="19797" cap="rnd">
              <a:solidFill>
                <a:schemeClr val="bg1"/>
              </a:solidFill>
              <a:prstDash val="solid"/>
              <a:round/>
            </a:ln>
          </p:spPr>
          <p:txBody>
            <a:bodyPr rtlCol="0" anchor="ctr"/>
            <a:lstStyle/>
            <a:p>
              <a:endParaRPr lang="nl-BE"/>
            </a:p>
          </p:txBody>
        </p:sp>
        <p:sp>
          <p:nvSpPr>
            <p:cNvPr id="133" name="Vrije vorm: vorm 132">
              <a:extLst>
                <a:ext uri="{FF2B5EF4-FFF2-40B4-BE49-F238E27FC236}">
                  <a16:creationId xmlns:a16="http://schemas.microsoft.com/office/drawing/2014/main" id="{324C4A4E-82BD-42B8-8E4C-1F12859BA6C2}"/>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grpFill/>
            <a:ln w="19797" cap="rnd">
              <a:solidFill>
                <a:schemeClr val="bg1"/>
              </a:solidFill>
              <a:prstDash val="solid"/>
              <a:round/>
            </a:ln>
          </p:spPr>
          <p:txBody>
            <a:bodyPr rtlCol="0" anchor="ctr"/>
            <a:lstStyle/>
            <a:p>
              <a:endParaRPr lang="nl-BE"/>
            </a:p>
          </p:txBody>
        </p:sp>
        <p:sp>
          <p:nvSpPr>
            <p:cNvPr id="134" name="Vrije vorm: vorm 133">
              <a:extLst>
                <a:ext uri="{FF2B5EF4-FFF2-40B4-BE49-F238E27FC236}">
                  <a16:creationId xmlns:a16="http://schemas.microsoft.com/office/drawing/2014/main" id="{958356A7-CACD-4E59-A71E-7039E2292452}"/>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grpFill/>
            <a:ln w="19797" cap="rnd">
              <a:solidFill>
                <a:schemeClr val="bg1"/>
              </a:solidFill>
              <a:prstDash val="solid"/>
              <a:round/>
            </a:ln>
          </p:spPr>
          <p:txBody>
            <a:bodyPr rtlCol="0" anchor="ctr"/>
            <a:lstStyle/>
            <a:p>
              <a:endParaRPr lang="nl-BE"/>
            </a:p>
          </p:txBody>
        </p:sp>
        <p:sp>
          <p:nvSpPr>
            <p:cNvPr id="135" name="Vrije vorm: vorm 134">
              <a:extLst>
                <a:ext uri="{FF2B5EF4-FFF2-40B4-BE49-F238E27FC236}">
                  <a16:creationId xmlns:a16="http://schemas.microsoft.com/office/drawing/2014/main" id="{B1E67B7C-0212-41B4-9685-E01801B14BB9}"/>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grpFill/>
            <a:ln w="19797" cap="rnd">
              <a:solidFill>
                <a:schemeClr val="bg1"/>
              </a:solidFill>
              <a:prstDash val="solid"/>
              <a:round/>
            </a:ln>
          </p:spPr>
          <p:txBody>
            <a:bodyPr rtlCol="0" anchor="ctr"/>
            <a:lstStyle/>
            <a:p>
              <a:endParaRPr lang="nl-BE"/>
            </a:p>
          </p:txBody>
        </p:sp>
        <p:sp>
          <p:nvSpPr>
            <p:cNvPr id="136" name="Vrije vorm: vorm 135">
              <a:extLst>
                <a:ext uri="{FF2B5EF4-FFF2-40B4-BE49-F238E27FC236}">
                  <a16:creationId xmlns:a16="http://schemas.microsoft.com/office/drawing/2014/main" id="{A2E23DFE-5D3F-417B-BBF3-80D093ABE485}"/>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grpFill/>
            <a:ln w="19797" cap="rnd">
              <a:solidFill>
                <a:schemeClr val="bg1"/>
              </a:solidFill>
              <a:prstDash val="solid"/>
              <a:round/>
            </a:ln>
          </p:spPr>
          <p:txBody>
            <a:bodyPr rtlCol="0" anchor="ctr"/>
            <a:lstStyle/>
            <a:p>
              <a:endParaRPr lang="nl-BE"/>
            </a:p>
          </p:txBody>
        </p:sp>
      </p:grpSp>
      <p:grpSp>
        <p:nvGrpSpPr>
          <p:cNvPr id="137" name="Graphic 96">
            <a:extLst>
              <a:ext uri="{FF2B5EF4-FFF2-40B4-BE49-F238E27FC236}">
                <a16:creationId xmlns:a16="http://schemas.microsoft.com/office/drawing/2014/main" id="{A4616D4F-67FD-4D73-9A53-A9B3FA4A27B9}"/>
              </a:ext>
            </a:extLst>
          </p:cNvPr>
          <p:cNvGrpSpPr/>
          <p:nvPr userDrawn="1"/>
        </p:nvGrpSpPr>
        <p:grpSpPr>
          <a:xfrm>
            <a:off x="6884065" y="4675078"/>
            <a:ext cx="613118" cy="522263"/>
            <a:chOff x="6884065" y="4303886"/>
            <a:chExt cx="613118" cy="522263"/>
          </a:xfrm>
          <a:noFill/>
        </p:grpSpPr>
        <p:sp>
          <p:nvSpPr>
            <p:cNvPr id="138" name="Vrije vorm: vorm 137">
              <a:extLst>
                <a:ext uri="{FF2B5EF4-FFF2-40B4-BE49-F238E27FC236}">
                  <a16:creationId xmlns:a16="http://schemas.microsoft.com/office/drawing/2014/main" id="{76E67412-C79C-4593-A227-FAEFC9BFDE2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39" name="Vrije vorm: vorm 138">
              <a:extLst>
                <a:ext uri="{FF2B5EF4-FFF2-40B4-BE49-F238E27FC236}">
                  <a16:creationId xmlns:a16="http://schemas.microsoft.com/office/drawing/2014/main" id="{0F301B46-2D79-455A-B7CB-D645B0B16F0D}"/>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40" name="Vrije vorm: vorm 139">
              <a:extLst>
                <a:ext uri="{FF2B5EF4-FFF2-40B4-BE49-F238E27FC236}">
                  <a16:creationId xmlns:a16="http://schemas.microsoft.com/office/drawing/2014/main" id="{1A3F49C4-E95F-47CB-ADB0-2CD50F515E2C}"/>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1" name="Vrije vorm: vorm 140">
              <a:extLst>
                <a:ext uri="{FF2B5EF4-FFF2-40B4-BE49-F238E27FC236}">
                  <a16:creationId xmlns:a16="http://schemas.microsoft.com/office/drawing/2014/main" id="{0F45F473-F25F-449E-B167-BD07FC16BA8D}"/>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2" name="Vrije vorm: vorm 141">
              <a:extLst>
                <a:ext uri="{FF2B5EF4-FFF2-40B4-BE49-F238E27FC236}">
                  <a16:creationId xmlns:a16="http://schemas.microsoft.com/office/drawing/2014/main" id="{9302952F-D279-4158-804E-036CA770E0D4}"/>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3" name="Vrije vorm: vorm 142">
              <a:extLst>
                <a:ext uri="{FF2B5EF4-FFF2-40B4-BE49-F238E27FC236}">
                  <a16:creationId xmlns:a16="http://schemas.microsoft.com/office/drawing/2014/main" id="{86A12B78-0FE6-4E41-BA17-9127C14D33D6}"/>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4" name="Vrije vorm: vorm 143">
              <a:extLst>
                <a:ext uri="{FF2B5EF4-FFF2-40B4-BE49-F238E27FC236}">
                  <a16:creationId xmlns:a16="http://schemas.microsoft.com/office/drawing/2014/main" id="{0B91F36D-C682-4B4E-990E-E0395242D6FF}"/>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5" name="Vrije vorm: vorm 144">
              <a:extLst>
                <a:ext uri="{FF2B5EF4-FFF2-40B4-BE49-F238E27FC236}">
                  <a16:creationId xmlns:a16="http://schemas.microsoft.com/office/drawing/2014/main" id="{CED4AEF9-B9DD-4B22-9B00-3BB2E58E42A0}"/>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6" name="Vrije vorm: vorm 145">
              <a:extLst>
                <a:ext uri="{FF2B5EF4-FFF2-40B4-BE49-F238E27FC236}">
                  <a16:creationId xmlns:a16="http://schemas.microsoft.com/office/drawing/2014/main" id="{37F61BA5-1980-40A5-9949-1EAD68E009A7}"/>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7" name="Vrije vorm: vorm 146">
              <a:extLst>
                <a:ext uri="{FF2B5EF4-FFF2-40B4-BE49-F238E27FC236}">
                  <a16:creationId xmlns:a16="http://schemas.microsoft.com/office/drawing/2014/main" id="{B0E1A5BB-0DB7-44BF-B234-1955202CF191}"/>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8" name="Vrije vorm: vorm 147">
              <a:extLst>
                <a:ext uri="{FF2B5EF4-FFF2-40B4-BE49-F238E27FC236}">
                  <a16:creationId xmlns:a16="http://schemas.microsoft.com/office/drawing/2014/main" id="{41CBE9C3-3136-48A9-84E4-B3445FD32B12}"/>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9" name="Vrije vorm: vorm 148">
              <a:extLst>
                <a:ext uri="{FF2B5EF4-FFF2-40B4-BE49-F238E27FC236}">
                  <a16:creationId xmlns:a16="http://schemas.microsoft.com/office/drawing/2014/main" id="{CFA5FF07-B8F5-423C-86A8-E1D186D88C7F}"/>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50" name="Vrije vorm: vorm 149">
              <a:extLst>
                <a:ext uri="{FF2B5EF4-FFF2-40B4-BE49-F238E27FC236}">
                  <a16:creationId xmlns:a16="http://schemas.microsoft.com/office/drawing/2014/main" id="{43CC926B-8D2D-4083-8D3B-FD7B955B02D2}"/>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51" name="Rechthoek 150">
            <a:hlinkClick r:id="rId3"/>
            <a:extLst>
              <a:ext uri="{FF2B5EF4-FFF2-40B4-BE49-F238E27FC236}">
                <a16:creationId xmlns:a16="http://schemas.microsoft.com/office/drawing/2014/main" id="{1F0DF921-3F8A-4B88-9C3C-40875C2543D3}"/>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2" name="Rechthoek 151">
            <a:hlinkClick r:id="rId4"/>
            <a:extLst>
              <a:ext uri="{FF2B5EF4-FFF2-40B4-BE49-F238E27FC236}">
                <a16:creationId xmlns:a16="http://schemas.microsoft.com/office/drawing/2014/main" id="{A27DE010-EFF9-45FA-8905-BDB155567D64}"/>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3" name="Rechthoek 152">
            <a:hlinkClick r:id="rId5"/>
            <a:extLst>
              <a:ext uri="{FF2B5EF4-FFF2-40B4-BE49-F238E27FC236}">
                <a16:creationId xmlns:a16="http://schemas.microsoft.com/office/drawing/2014/main" id="{26EAC26C-CD7C-419C-B1E4-82D84EAB2ACD}"/>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546E94C5-54F1-4313-BD7F-06FE2B438C54}"/>
              </a:ext>
            </a:extLst>
          </p:cNvPr>
          <p:cNvSpPr/>
          <p:nvPr userDrawn="1"/>
        </p:nvSpPr>
        <p:spPr>
          <a:xfrm>
            <a:off x="658813" y="6147303"/>
            <a:ext cx="1293246" cy="581813"/>
          </a:xfrm>
          <a:prstGeom prst="rect">
            <a:avLst/>
          </a:prstGeom>
          <a:solidFill>
            <a:schemeClr val="accent3"/>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E98E19B2-1245-4CE7-BBAE-06EB4725D92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0" name="Gelijkbenige driehoek 69">
            <a:extLst>
              <a:ext uri="{FF2B5EF4-FFF2-40B4-BE49-F238E27FC236}">
                <a16:creationId xmlns:a16="http://schemas.microsoft.com/office/drawing/2014/main" id="{6FED3F5A-E100-404A-91A2-AB5CC24F8AE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1" name="Graphic 70">
            <a:extLst>
              <a:ext uri="{FF2B5EF4-FFF2-40B4-BE49-F238E27FC236}">
                <a16:creationId xmlns:a16="http://schemas.microsoft.com/office/drawing/2014/main" id="{95E28FA5-C54B-4C54-B3ED-8206DE2DA96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25DA9AA6-915B-4EE7-B737-65460D777A3E}"/>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18" name="Tijdelijke aanduiding voor dianummer 17">
            <a:extLst>
              <a:ext uri="{FF2B5EF4-FFF2-40B4-BE49-F238E27FC236}">
                <a16:creationId xmlns:a16="http://schemas.microsoft.com/office/drawing/2014/main" id="{A14AA4F3-E79C-4D43-9095-EB0795852144}"/>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2386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p:cTn id="38" dur="500" fill="hold"/>
                                        <p:tgtEl>
                                          <p:spTgt spid="75"/>
                                        </p:tgtEl>
                                        <p:attrNameLst>
                                          <p:attrName>ppt_w</p:attrName>
                                        </p:attrNameLst>
                                      </p:cBhvr>
                                      <p:tavLst>
                                        <p:tav tm="0">
                                          <p:val>
                                            <p:fltVal val="0"/>
                                          </p:val>
                                        </p:tav>
                                        <p:tav tm="100000">
                                          <p:val>
                                            <p:strVal val="#ppt_w"/>
                                          </p:val>
                                        </p:tav>
                                      </p:tavLst>
                                    </p:anim>
                                    <p:anim calcmode="lin" valueType="num">
                                      <p:cBhvr>
                                        <p:cTn id="39" dur="500" fill="hold"/>
                                        <p:tgtEl>
                                          <p:spTgt spid="75"/>
                                        </p:tgtEl>
                                        <p:attrNameLst>
                                          <p:attrName>ppt_h</p:attrName>
                                        </p:attrNameLst>
                                      </p:cBhvr>
                                      <p:tavLst>
                                        <p:tav tm="0">
                                          <p:val>
                                            <p:fltVal val="0"/>
                                          </p:val>
                                        </p:tav>
                                        <p:tav tm="100000">
                                          <p:val>
                                            <p:strVal val="#ppt_h"/>
                                          </p:val>
                                        </p:tav>
                                      </p:tavLst>
                                    </p:anim>
                                    <p:anim calcmode="lin" valueType="num">
                                      <p:cBhvr>
                                        <p:cTn id="40" dur="500" fill="hold"/>
                                        <p:tgtEl>
                                          <p:spTgt spid="75"/>
                                        </p:tgtEl>
                                        <p:attrNameLst>
                                          <p:attrName>style.rotation</p:attrName>
                                        </p:attrNameLst>
                                      </p:cBhvr>
                                      <p:tavLst>
                                        <p:tav tm="0">
                                          <p:val>
                                            <p:fltVal val="360"/>
                                          </p:val>
                                        </p:tav>
                                        <p:tav tm="100000">
                                          <p:val>
                                            <p:fltVal val="0"/>
                                          </p:val>
                                        </p:tav>
                                      </p:tavLst>
                                    </p:anim>
                                    <p:animEffect transition="in" filter="fade">
                                      <p:cBhvr>
                                        <p:cTn id="41" dur="500"/>
                                        <p:tgtEl>
                                          <p:spTgt spid="75"/>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72"/>
                                        </p:tgtEl>
                                        <p:attrNameLst>
                                          <p:attrName>style.visibility</p:attrName>
                                        </p:attrNameLst>
                                      </p:cBhvr>
                                      <p:to>
                                        <p:strVal val="visible"/>
                                      </p:to>
                                    </p:set>
                                    <p:anim calcmode="lin" valueType="num">
                                      <p:cBhvr>
                                        <p:cTn id="44" dur="500" fill="hold"/>
                                        <p:tgtEl>
                                          <p:spTgt spid="72"/>
                                        </p:tgtEl>
                                        <p:attrNameLst>
                                          <p:attrName>ppt_w</p:attrName>
                                        </p:attrNameLst>
                                      </p:cBhvr>
                                      <p:tavLst>
                                        <p:tav tm="0">
                                          <p:val>
                                            <p:fltVal val="0"/>
                                          </p:val>
                                        </p:tav>
                                        <p:tav tm="100000">
                                          <p:val>
                                            <p:strVal val="#ppt_w"/>
                                          </p:val>
                                        </p:tav>
                                      </p:tavLst>
                                    </p:anim>
                                    <p:anim calcmode="lin" valueType="num">
                                      <p:cBhvr>
                                        <p:cTn id="45" dur="500" fill="hold"/>
                                        <p:tgtEl>
                                          <p:spTgt spid="72"/>
                                        </p:tgtEl>
                                        <p:attrNameLst>
                                          <p:attrName>ppt_h</p:attrName>
                                        </p:attrNameLst>
                                      </p:cBhvr>
                                      <p:tavLst>
                                        <p:tav tm="0">
                                          <p:val>
                                            <p:fltVal val="0"/>
                                          </p:val>
                                        </p:tav>
                                        <p:tav tm="100000">
                                          <p:val>
                                            <p:strVal val="#ppt_h"/>
                                          </p:val>
                                        </p:tav>
                                      </p:tavLst>
                                    </p:anim>
                                    <p:animEffect transition="in" filter="fade">
                                      <p:cBhvr>
                                        <p:cTn id="46" dur="500"/>
                                        <p:tgtEl>
                                          <p:spTgt spid="72"/>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66">
                                            <p:txEl>
                                              <p:pRg st="0" end="0"/>
                                            </p:txEl>
                                          </p:spTgt>
                                        </p:tgtEl>
                                        <p:attrNameLst>
                                          <p:attrName>style.visibility</p:attrName>
                                        </p:attrNameLst>
                                      </p:cBhvr>
                                      <p:to>
                                        <p:strVal val="visible"/>
                                      </p:to>
                                    </p:set>
                                    <p:anim calcmode="lin" valueType="num">
                                      <p:cBhvr additive="base">
                                        <p:cTn id="49"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120"/>
                                        </p:tgtEl>
                                        <p:attrNameLst>
                                          <p:attrName>style.visibility</p:attrName>
                                        </p:attrNameLst>
                                      </p:cBhvr>
                                      <p:to>
                                        <p:strVal val="visible"/>
                                      </p:to>
                                    </p:set>
                                    <p:anim calcmode="lin" valueType="num">
                                      <p:cBhvr>
                                        <p:cTn id="53" dur="500" fill="hold"/>
                                        <p:tgtEl>
                                          <p:spTgt spid="120"/>
                                        </p:tgtEl>
                                        <p:attrNameLst>
                                          <p:attrName>ppt_w</p:attrName>
                                        </p:attrNameLst>
                                      </p:cBhvr>
                                      <p:tavLst>
                                        <p:tav tm="0">
                                          <p:val>
                                            <p:fltVal val="0"/>
                                          </p:val>
                                        </p:tav>
                                        <p:tav tm="100000">
                                          <p:val>
                                            <p:strVal val="#ppt_w"/>
                                          </p:val>
                                        </p:tav>
                                      </p:tavLst>
                                    </p:anim>
                                    <p:anim calcmode="lin" valueType="num">
                                      <p:cBhvr>
                                        <p:cTn id="54" dur="500" fill="hold"/>
                                        <p:tgtEl>
                                          <p:spTgt spid="120"/>
                                        </p:tgtEl>
                                        <p:attrNameLst>
                                          <p:attrName>ppt_h</p:attrName>
                                        </p:attrNameLst>
                                      </p:cBhvr>
                                      <p:tavLst>
                                        <p:tav tm="0">
                                          <p:val>
                                            <p:fltVal val="0"/>
                                          </p:val>
                                        </p:tav>
                                        <p:tav tm="100000">
                                          <p:val>
                                            <p:strVal val="#ppt_h"/>
                                          </p:val>
                                        </p:tav>
                                      </p:tavLst>
                                    </p:anim>
                                    <p:anim calcmode="lin" valueType="num">
                                      <p:cBhvr>
                                        <p:cTn id="55" dur="500" fill="hold"/>
                                        <p:tgtEl>
                                          <p:spTgt spid="120"/>
                                        </p:tgtEl>
                                        <p:attrNameLst>
                                          <p:attrName>style.rotation</p:attrName>
                                        </p:attrNameLst>
                                      </p:cBhvr>
                                      <p:tavLst>
                                        <p:tav tm="0">
                                          <p:val>
                                            <p:fltVal val="360"/>
                                          </p:val>
                                        </p:tav>
                                        <p:tav tm="100000">
                                          <p:val>
                                            <p:fltVal val="0"/>
                                          </p:val>
                                        </p:tav>
                                      </p:tavLst>
                                    </p:anim>
                                    <p:animEffect transition="in" filter="fade">
                                      <p:cBhvr>
                                        <p:cTn id="56" dur="500"/>
                                        <p:tgtEl>
                                          <p:spTgt spid="120"/>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ppt_w</p:attrName>
                                        </p:attrNameLst>
                                      </p:cBhvr>
                                      <p:tavLst>
                                        <p:tav tm="0">
                                          <p:val>
                                            <p:fltVal val="0"/>
                                          </p:val>
                                        </p:tav>
                                        <p:tav tm="100000">
                                          <p:val>
                                            <p:strVal val="#ppt_w"/>
                                          </p:val>
                                        </p:tav>
                                      </p:tavLst>
                                    </p:anim>
                                    <p:anim calcmode="lin" valueType="num">
                                      <p:cBhvr>
                                        <p:cTn id="60" dur="500" fill="hold"/>
                                        <p:tgtEl>
                                          <p:spTgt spid="73"/>
                                        </p:tgtEl>
                                        <p:attrNameLst>
                                          <p:attrName>ppt_h</p:attrName>
                                        </p:attrNameLst>
                                      </p:cBhvr>
                                      <p:tavLst>
                                        <p:tav tm="0">
                                          <p:val>
                                            <p:fltVal val="0"/>
                                          </p:val>
                                        </p:tav>
                                        <p:tav tm="100000">
                                          <p:val>
                                            <p:strVal val="#ppt_h"/>
                                          </p:val>
                                        </p:tav>
                                      </p:tavLst>
                                    </p:anim>
                                    <p:animEffect transition="in" filter="fade">
                                      <p:cBhvr>
                                        <p:cTn id="61" dur="500"/>
                                        <p:tgtEl>
                                          <p:spTgt spid="73"/>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67">
                                            <p:txEl>
                                              <p:pRg st="0" end="0"/>
                                            </p:txEl>
                                          </p:spTgt>
                                        </p:tgtEl>
                                        <p:attrNameLst>
                                          <p:attrName>style.visibility</p:attrName>
                                        </p:attrNameLst>
                                      </p:cBhvr>
                                      <p:to>
                                        <p:strVal val="visible"/>
                                      </p:to>
                                    </p:set>
                                    <p:anim calcmode="lin" valueType="num">
                                      <p:cBhvr additive="base">
                                        <p:cTn id="64"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137"/>
                                        </p:tgtEl>
                                        <p:attrNameLst>
                                          <p:attrName>style.visibility</p:attrName>
                                        </p:attrNameLst>
                                      </p:cBhvr>
                                      <p:to>
                                        <p:strVal val="visible"/>
                                      </p:to>
                                    </p:set>
                                    <p:anim calcmode="lin" valueType="num">
                                      <p:cBhvr>
                                        <p:cTn id="68" dur="500" fill="hold"/>
                                        <p:tgtEl>
                                          <p:spTgt spid="137"/>
                                        </p:tgtEl>
                                        <p:attrNameLst>
                                          <p:attrName>ppt_w</p:attrName>
                                        </p:attrNameLst>
                                      </p:cBhvr>
                                      <p:tavLst>
                                        <p:tav tm="0">
                                          <p:val>
                                            <p:fltVal val="0"/>
                                          </p:val>
                                        </p:tav>
                                        <p:tav tm="100000">
                                          <p:val>
                                            <p:strVal val="#ppt_w"/>
                                          </p:val>
                                        </p:tav>
                                      </p:tavLst>
                                    </p:anim>
                                    <p:anim calcmode="lin" valueType="num">
                                      <p:cBhvr>
                                        <p:cTn id="69" dur="500" fill="hold"/>
                                        <p:tgtEl>
                                          <p:spTgt spid="137"/>
                                        </p:tgtEl>
                                        <p:attrNameLst>
                                          <p:attrName>ppt_h</p:attrName>
                                        </p:attrNameLst>
                                      </p:cBhvr>
                                      <p:tavLst>
                                        <p:tav tm="0">
                                          <p:val>
                                            <p:fltVal val="0"/>
                                          </p:val>
                                        </p:tav>
                                        <p:tav tm="100000">
                                          <p:val>
                                            <p:strVal val="#ppt_h"/>
                                          </p:val>
                                        </p:tav>
                                      </p:tavLst>
                                    </p:anim>
                                    <p:anim calcmode="lin" valueType="num">
                                      <p:cBhvr>
                                        <p:cTn id="70" dur="500" fill="hold"/>
                                        <p:tgtEl>
                                          <p:spTgt spid="137"/>
                                        </p:tgtEl>
                                        <p:attrNameLst>
                                          <p:attrName>style.rotation</p:attrName>
                                        </p:attrNameLst>
                                      </p:cBhvr>
                                      <p:tavLst>
                                        <p:tav tm="0">
                                          <p:val>
                                            <p:fltVal val="360"/>
                                          </p:val>
                                        </p:tav>
                                        <p:tav tm="100000">
                                          <p:val>
                                            <p:fltVal val="0"/>
                                          </p:val>
                                        </p:tav>
                                      </p:tavLst>
                                    </p:anim>
                                    <p:animEffect transition="in" filter="fade">
                                      <p:cBhvr>
                                        <p:cTn id="71" dur="500"/>
                                        <p:tgtEl>
                                          <p:spTgt spid="137"/>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74"/>
                                        </p:tgtEl>
                                        <p:attrNameLst>
                                          <p:attrName>style.visibility</p:attrName>
                                        </p:attrNameLst>
                                      </p:cBhvr>
                                      <p:to>
                                        <p:strVal val="visible"/>
                                      </p:to>
                                    </p:set>
                                    <p:anim calcmode="lin" valueType="num">
                                      <p:cBhvr>
                                        <p:cTn id="74" dur="500" fill="hold"/>
                                        <p:tgtEl>
                                          <p:spTgt spid="74"/>
                                        </p:tgtEl>
                                        <p:attrNameLst>
                                          <p:attrName>ppt_w</p:attrName>
                                        </p:attrNameLst>
                                      </p:cBhvr>
                                      <p:tavLst>
                                        <p:tav tm="0">
                                          <p:val>
                                            <p:fltVal val="0"/>
                                          </p:val>
                                        </p:tav>
                                        <p:tav tm="100000">
                                          <p:val>
                                            <p:strVal val="#ppt_w"/>
                                          </p:val>
                                        </p:tav>
                                      </p:tavLst>
                                    </p:anim>
                                    <p:anim calcmode="lin" valueType="num">
                                      <p:cBhvr>
                                        <p:cTn id="75" dur="500" fill="hold"/>
                                        <p:tgtEl>
                                          <p:spTgt spid="74"/>
                                        </p:tgtEl>
                                        <p:attrNameLst>
                                          <p:attrName>ppt_h</p:attrName>
                                        </p:attrNameLst>
                                      </p:cBhvr>
                                      <p:tavLst>
                                        <p:tav tm="0">
                                          <p:val>
                                            <p:fltVal val="0"/>
                                          </p:val>
                                        </p:tav>
                                        <p:tav tm="100000">
                                          <p:val>
                                            <p:strVal val="#ppt_h"/>
                                          </p:val>
                                        </p:tav>
                                      </p:tavLst>
                                    </p:anim>
                                    <p:animEffect transition="in" filter="fade">
                                      <p:cBhvr>
                                        <p:cTn id="76" dur="500"/>
                                        <p:tgtEl>
                                          <p:spTgt spid="74"/>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8">
                                            <p:txEl>
                                              <p:pRg st="0" end="0"/>
                                            </p:txEl>
                                          </p:spTgt>
                                        </p:tgtEl>
                                        <p:attrNameLst>
                                          <p:attrName>style.visibility</p:attrName>
                                        </p:attrNameLst>
                                      </p:cBhvr>
                                      <p:to>
                                        <p:strVal val="visible"/>
                                      </p:to>
                                    </p:set>
                                    <p:anim calcmode="lin" valueType="num">
                                      <p:cBhvr additive="base">
                                        <p:cTn id="79"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51"/>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115" grpId="0"/>
      <p:bldP spid="66" grpId="0" build="p"/>
      <p:bldP spid="67" grpId="0" build="p"/>
      <p:bldP spid="68" grpId="0" build="p"/>
      <p:bldP spid="72" grpId="0" animBg="1"/>
      <p:bldP spid="73" grpId="0" animBg="1"/>
      <p:bldP spid="74" grpId="0" animBg="1"/>
      <p:bldP spid="151" grpId="0"/>
      <p:bldP spid="152" grpId="0"/>
      <p:bldP spid="153"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639C6991-A2F7-45F1-A24C-12CAC083E581}"/>
              </a:ext>
            </a:extLst>
          </p:cNvPr>
          <p:cNvSpPr>
            <a:spLocks noGrp="1"/>
          </p:cNvSpPr>
          <p:nvPr>
            <p:ph type="ftr" sz="quarter" idx="11"/>
          </p:nvPr>
        </p:nvSpPr>
        <p:spPr/>
        <p:txBody>
          <a:bodyPr/>
          <a:lstStyle/>
          <a:p>
            <a:r>
              <a:rPr lang="nl-BE"/>
              <a:t>Wat na het middelbaar?</a:t>
            </a:r>
          </a:p>
        </p:txBody>
      </p:sp>
      <p:sp>
        <p:nvSpPr>
          <p:cNvPr id="4" name="Tijdelijke aanduiding voor dianummer 3">
            <a:extLst>
              <a:ext uri="{FF2B5EF4-FFF2-40B4-BE49-F238E27FC236}">
                <a16:creationId xmlns:a16="http://schemas.microsoft.com/office/drawing/2014/main" id="{291E0077-B4BD-4C07-BC35-57BD3CDF0909}"/>
              </a:ext>
            </a:extLst>
          </p:cNvPr>
          <p:cNvSpPr>
            <a:spLocks noGrp="1"/>
          </p:cNvSpPr>
          <p:nvPr>
            <p:ph type="sldNum" sz="quarter" idx="12"/>
          </p:nvPr>
        </p:nvSpPr>
        <p:spPr/>
        <p:txBody>
          <a:bodyPr/>
          <a:lstStyle/>
          <a:p>
            <a:fld id="{FF88DA20-ED00-471C-9170-60F590CB400A}" type="slidenum">
              <a:rPr lang="nl-BE" smtClean="0"/>
              <a:t>‹#›</a:t>
            </a:fld>
            <a:endParaRPr lang="nl-BE"/>
          </a:p>
        </p:txBody>
      </p:sp>
    </p:spTree>
    <p:extLst>
      <p:ext uri="{BB962C8B-B14F-4D97-AF65-F5344CB8AC3E}">
        <p14:creationId xmlns:p14="http://schemas.microsoft.com/office/powerpoint/2010/main" val="553358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22197881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74714"/>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43910"/>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49094"/>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43245"/>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690034"/>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51690"/>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65CB1868-42A3-4E90-BB35-F6CA3E92B8E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2CE32172-8644-4130-8C71-119FD7D2F4CA}"/>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8163448-3AFD-4FA9-B08F-18AE48B69BF1}"/>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501487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26" name="Gelijkbenige driehoek 25">
            <a:extLst>
              <a:ext uri="{FF2B5EF4-FFF2-40B4-BE49-F238E27FC236}">
                <a16:creationId xmlns:a16="http://schemas.microsoft.com/office/drawing/2014/main" id="{F10BB95C-90A0-476B-9413-C370915DE4B2}"/>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27" name="Rechthoek 26">
            <a:extLst>
              <a:ext uri="{FF2B5EF4-FFF2-40B4-BE49-F238E27FC236}">
                <a16:creationId xmlns:a16="http://schemas.microsoft.com/office/drawing/2014/main" id="{D2A91D61-5C89-4719-B574-3DA2D0C31D1B}"/>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B3CD0062-73F0-47C0-9657-280B5F2F7586}"/>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4E82090D-BC56-4D24-B7DE-C2B4E8B34836}"/>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3A25DBF8-D7BD-48ED-BA4F-4C29C60EADB2}"/>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575C1991-8AA1-4179-BF1B-FDC8CF940F2A}"/>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23" name="Graphic 22">
            <a:extLst>
              <a:ext uri="{FF2B5EF4-FFF2-40B4-BE49-F238E27FC236}">
                <a16:creationId xmlns:a16="http://schemas.microsoft.com/office/drawing/2014/main" id="{37513B6C-A195-4AD6-BC26-9E6302BBBC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
        <p:nvSpPr>
          <p:cNvPr id="4" name="Tijdelijke aanduiding voor voettekst 3">
            <a:extLst>
              <a:ext uri="{FF2B5EF4-FFF2-40B4-BE49-F238E27FC236}">
                <a16:creationId xmlns:a16="http://schemas.microsoft.com/office/drawing/2014/main" id="{446D806F-3F53-4906-9244-BE548666C330}"/>
              </a:ext>
            </a:extLst>
          </p:cNvPr>
          <p:cNvSpPr>
            <a:spLocks noGrp="1"/>
          </p:cNvSpPr>
          <p:nvPr>
            <p:ph type="ftr" sz="quarter" idx="22"/>
          </p:nvPr>
        </p:nvSpPr>
        <p:spPr/>
        <p:txBody>
          <a:bodyPr/>
          <a:lstStyle/>
          <a:p>
            <a:r>
              <a:rPr lang="nl-BE"/>
              <a:t>Wat na het middelbaar?</a:t>
            </a:r>
            <a:endParaRPr lang="nl-BE" dirty="0"/>
          </a:p>
        </p:txBody>
      </p:sp>
      <p:sp>
        <p:nvSpPr>
          <p:cNvPr id="5" name="Tijdelijke aanduiding voor dianummer 4">
            <a:extLst>
              <a:ext uri="{FF2B5EF4-FFF2-40B4-BE49-F238E27FC236}">
                <a16:creationId xmlns:a16="http://schemas.microsoft.com/office/drawing/2014/main" id="{FD56746B-A58D-43B5-96F3-1BBAD4FCAACA}"/>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62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4</a:t>
            </a:r>
            <a:endParaRPr lang="en-BE" sz="8800" b="1" dirty="0">
              <a:solidFill>
                <a:schemeClr val="accent2"/>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F7A0F6C8-6274-4DA0-92D1-58193A1F395E}"/>
              </a:ext>
            </a:extLst>
          </p:cNvPr>
          <p:cNvSpPr>
            <a:spLocks noGrp="1"/>
          </p:cNvSpPr>
          <p:nvPr>
            <p:ph type="ftr" sz="quarter" idx="24"/>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37EBB977-27C4-4041-ADAD-C6B83FB8E0B3}"/>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7098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0" name="Vrije vorm: vorm 29">
            <a:extLst>
              <a:ext uri="{FF2B5EF4-FFF2-40B4-BE49-F238E27FC236}">
                <a16:creationId xmlns:a16="http://schemas.microsoft.com/office/drawing/2014/main" id="{926E7AA1-DBDA-4A41-A6EB-BCB7D2B34BE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31CE6C89-C11C-4C64-985D-6228260CE5E6}"/>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F1D9BEFE-2C58-46D3-A0E2-3A50C9CDF8D7}"/>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1693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2"/>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37D6110D-9C45-4388-B939-668F18E7D0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6" name="Tijdelijke aanduiding voor afbeelding 5">
            <a:extLst>
              <a:ext uri="{FF2B5EF4-FFF2-40B4-BE49-F238E27FC236}">
                <a16:creationId xmlns:a16="http://schemas.microsoft.com/office/drawing/2014/main" id="{0BC921BC-7745-49F7-8D1D-5487E516B2E6}"/>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BC61D8DE-FEA3-42A3-91CA-8AF1968A716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07F247E2-B66D-4AFF-88B0-DAA67FB92460}"/>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B3F39BE2-EA1B-4A3C-B49F-4FA2EFF8BEEF}"/>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5346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B0A66292-1BCD-4861-8D4D-A4716ABE7C43}"/>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AD6729A-6FAD-4917-AE35-0BD79B286667}"/>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255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66C6F4BA-1556-40E3-8227-A2DC5AE412E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D0767D4F-CF05-423A-9451-710433420B7C}"/>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CF0C6D18-3FB8-448A-9A4F-551A79FA64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443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828F4E44-B14B-479A-9268-8D28883B888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3BEE228-813A-4462-A535-F355FF620D49}"/>
              </a:ext>
            </a:extLst>
          </p:cNvPr>
          <p:cNvSpPr>
            <a:spLocks noGrp="1"/>
          </p:cNvSpPr>
          <p:nvPr>
            <p:ph type="ftr" sz="quarter" idx="14"/>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80DE7E2D-6A2E-48B2-89E4-5A0A3ED121B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706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DA810540-E97B-451E-84B6-82FB674A60A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FF656CCF-0670-48A0-A7FA-6B4821F2ADB1}"/>
              </a:ext>
            </a:extLst>
          </p:cNvPr>
          <p:cNvSpPr>
            <a:spLocks noGrp="1"/>
          </p:cNvSpPr>
          <p:nvPr>
            <p:ph type="ftr" sz="quarter" idx="14"/>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2411BFC9-283C-462E-B270-0587E367347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1354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FC90891A-CAEE-4C70-BA20-8D375D446FF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39AB56D-A12F-4914-AE26-7E37032DE6B7}"/>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D649DC31-8C66-4231-A877-0374E80B01C8}"/>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1847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2"/>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D2ADE426-571F-4061-A423-916A40089F6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788CFD99-91A1-44E8-9AA6-9043875053EC}"/>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00E6693C-369A-4564-9562-A0BE5D0A0D9C}"/>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450213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D8B4C090-EC9C-4232-B806-21EABFDDE5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EEC59024-35E6-450F-A077-2B08A4EEFBA2}"/>
              </a:ext>
            </a:extLst>
          </p:cNvPr>
          <p:cNvSpPr>
            <a:spLocks noGrp="1"/>
          </p:cNvSpPr>
          <p:nvPr>
            <p:ph type="ftr" sz="quarter" idx="16"/>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A3F7D9A4-8C79-4C8D-8BB5-2546DEBAC65B}"/>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693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5" name="Tijdelijke aanduiding voor afbeelding 6">
            <a:extLst>
              <a:ext uri="{FF2B5EF4-FFF2-40B4-BE49-F238E27FC236}">
                <a16:creationId xmlns:a16="http://schemas.microsoft.com/office/drawing/2014/main" id="{C7FBB9AF-763E-4424-8EC5-0064D4F3584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6" name="Tijdelijke aanduiding voor afbeelding 6">
            <a:extLst>
              <a:ext uri="{FF2B5EF4-FFF2-40B4-BE49-F238E27FC236}">
                <a16:creationId xmlns:a16="http://schemas.microsoft.com/office/drawing/2014/main" id="{512136FE-CE80-46C8-A516-DF5658B4B2FA}"/>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7" name="Tijdelijke aanduiding voor afbeelding 6">
            <a:extLst>
              <a:ext uri="{FF2B5EF4-FFF2-40B4-BE49-F238E27FC236}">
                <a16:creationId xmlns:a16="http://schemas.microsoft.com/office/drawing/2014/main" id="{C9B29FCE-2BFF-40C6-956F-0534EBE6888D}"/>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8" name="Tijdelijke aanduiding voor afbeelding 6">
            <a:extLst>
              <a:ext uri="{FF2B5EF4-FFF2-40B4-BE49-F238E27FC236}">
                <a16:creationId xmlns:a16="http://schemas.microsoft.com/office/drawing/2014/main" id="{D8CFAF7B-63AA-4C70-B384-600BF50B6CC2}"/>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7A514F32-3621-4040-80E7-E73E4AFC9D32}"/>
              </a:ext>
            </a:extLst>
          </p:cNvPr>
          <p:cNvSpPr>
            <a:spLocks noGrp="1"/>
          </p:cNvSpPr>
          <p:nvPr>
            <p:ph type="ftr" sz="quarter" idx="22"/>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38989EEE-BA19-439A-89D6-3D74B8CD767A}"/>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703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237D23A-7B39-4F57-B8E0-70BEE7B3F17D}"/>
              </a:ext>
            </a:extLst>
          </p:cNvPr>
          <p:cNvSpPr>
            <a:spLocks noGrp="1"/>
          </p:cNvSpPr>
          <p:nvPr>
            <p:ph type="ftr" sz="quarter" idx="22"/>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5F9814BA-0E1B-4BB7-B526-1290FE8D00CD}"/>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6720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5880200D-2D74-44B5-B6A3-2DC6F83874FF}"/>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9952960E-4D10-44DB-9000-5FAB68B0202F}"/>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8474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455BBB46-CD5A-49D3-8F6C-434B21DB8ACB}"/>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DE7A3189-88F9-4B10-91C9-02232C906773}"/>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949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1774DC82-4834-41E6-A874-5041C6F8AD7F}"/>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273CBA6-8024-4DF0-8BBD-D1AC4C1329B1}"/>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1466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0233902-2D32-4E86-8ACA-779B7BCCB928}"/>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A27AB096-8D34-4E97-B7D3-0A620737204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432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D6A23FF8-8BF4-4238-9762-6405B21A29AE}"/>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2BF2A5E5-F804-4486-8C83-83A1AA108E0F}"/>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8608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77F2079-9660-4F14-816C-944D0D046183}"/>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2947198D-BC75-4DEE-9401-FEC774FCDC26}"/>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6135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voettekst 12">
            <a:extLst>
              <a:ext uri="{FF2B5EF4-FFF2-40B4-BE49-F238E27FC236}">
                <a16:creationId xmlns:a16="http://schemas.microsoft.com/office/drawing/2014/main" id="{0DC2D5E6-5D61-47B2-B227-0F51651C4DCB}"/>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3687CD43-F9F2-42AF-B0E1-7EB372AD2FD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485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6" name="Gelijkbenige driehoek 15">
            <a:extLst>
              <a:ext uri="{FF2B5EF4-FFF2-40B4-BE49-F238E27FC236}">
                <a16:creationId xmlns:a16="http://schemas.microsoft.com/office/drawing/2014/main" id="{F91F5AA8-0D18-42B1-8539-A5AFF0BBDDAA}"/>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7" name="Graphic 16">
            <a:extLst>
              <a:ext uri="{FF2B5EF4-FFF2-40B4-BE49-F238E27FC236}">
                <a16:creationId xmlns:a16="http://schemas.microsoft.com/office/drawing/2014/main" id="{C25352F2-E0A5-45FA-8AEC-F945E3E314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5F6E397-26F0-46FD-9E67-6D3A63F2B8EC}"/>
              </a:ext>
            </a:extLst>
          </p:cNvPr>
          <p:cNvSpPr>
            <a:spLocks noGrp="1"/>
          </p:cNvSpPr>
          <p:nvPr>
            <p:ph type="ftr" sz="quarter" idx="15"/>
          </p:nvPr>
        </p:nvSpPr>
        <p:spPr/>
        <p:txBody>
          <a:bodyPr/>
          <a:lstStyle/>
          <a:p>
            <a:r>
              <a:rPr lang="nl-BE"/>
              <a:t>Wat na het middelbaar?</a:t>
            </a:r>
            <a:endParaRPr lang="nl-BE" dirty="0"/>
          </a:p>
        </p:txBody>
      </p:sp>
      <p:sp>
        <p:nvSpPr>
          <p:cNvPr id="19" name="Tijdelijke aanduiding voor dianummer 18">
            <a:extLst>
              <a:ext uri="{FF2B5EF4-FFF2-40B4-BE49-F238E27FC236}">
                <a16:creationId xmlns:a16="http://schemas.microsoft.com/office/drawing/2014/main" id="{1BEE7508-3D5B-48BA-9A91-D09FDE99259E}"/>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342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06E5C2BE-61E1-4FCA-AE61-52391304E5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B5DBA41F-B777-4921-BA03-399627F3FCB9}"/>
              </a:ext>
            </a:extLst>
          </p:cNvPr>
          <p:cNvSpPr>
            <a:spLocks noGrp="1"/>
          </p:cNvSpPr>
          <p:nvPr>
            <p:ph type="ftr" sz="quarter" idx="15"/>
          </p:nvPr>
        </p:nvSpPr>
        <p:spPr/>
        <p:txBody>
          <a:bodyPr/>
          <a:lstStyle/>
          <a:p>
            <a:r>
              <a:rPr lang="nl-BE"/>
              <a:t>Wat na het middelbaar?</a:t>
            </a:r>
            <a:endParaRPr lang="nl-BE" dirty="0"/>
          </a:p>
        </p:txBody>
      </p:sp>
      <p:sp>
        <p:nvSpPr>
          <p:cNvPr id="19" name="Tijdelijke aanduiding voor dianummer 18">
            <a:extLst>
              <a:ext uri="{FF2B5EF4-FFF2-40B4-BE49-F238E27FC236}">
                <a16:creationId xmlns:a16="http://schemas.microsoft.com/office/drawing/2014/main" id="{5945EE92-B19B-4CFE-884E-5F726B4EA8F1}"/>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36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A45560F6-6FB2-4E6F-AF12-6B2BD43B65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F1FD1FFE-BA20-486A-A604-099F66492050}"/>
              </a:ext>
            </a:extLst>
          </p:cNvPr>
          <p:cNvSpPr>
            <a:spLocks noGrp="1"/>
          </p:cNvSpPr>
          <p:nvPr>
            <p:ph type="ftr" sz="quarter" idx="15"/>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77DEB9B0-D12A-467D-8FA2-C2378DE207F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2206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2"/>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Gelijkbenige driehoek 21">
            <a:extLst>
              <a:ext uri="{FF2B5EF4-FFF2-40B4-BE49-F238E27FC236}">
                <a16:creationId xmlns:a16="http://schemas.microsoft.com/office/drawing/2014/main" id="{61FD8951-D1DB-4692-94CA-563CCFB6F0D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1042DD1A-20A9-4E5D-930C-0D3DFB079974}"/>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72F3B91-BFD9-4765-ABC9-1C93DD091ABE}"/>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7668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2"/>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6EA36113-CF2A-4379-ABFB-1E4C53C3CE41}"/>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C283C718-DA8F-48AC-B105-BEB49FCBA2A5}"/>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8659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2ACCE128-52D5-4E98-842C-811D83E21538}"/>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45B9755F-DCD9-45F0-A424-15D1E2B10C46}"/>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2A02CBFC-768D-4549-AF49-4334CA912216}"/>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5D452F8F-4AE3-478B-8A81-EB616DA75CBD}"/>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4013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3"/>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bg1"/>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22" name="Afbeelding 21" descr="Afbeelding met binnen, monitor, zitten, computer&#10;&#10;Automatisch gegenereerde beschrijving">
            <a:extLst>
              <a:ext uri="{FF2B5EF4-FFF2-40B4-BE49-F238E27FC236}">
                <a16:creationId xmlns:a16="http://schemas.microsoft.com/office/drawing/2014/main" id="{15E303B1-A9D5-468E-835F-9B7A914858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26" name="Tijdelijke aanduiding voor afbeelding 5">
            <a:extLst>
              <a:ext uri="{FF2B5EF4-FFF2-40B4-BE49-F238E27FC236}">
                <a16:creationId xmlns:a16="http://schemas.microsoft.com/office/drawing/2014/main" id="{9268DD69-D393-47DE-9CB0-ACC9FFFE29BD}"/>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9" name="Tijdelijke aanduiding voor voettekst 8">
            <a:extLst>
              <a:ext uri="{FF2B5EF4-FFF2-40B4-BE49-F238E27FC236}">
                <a16:creationId xmlns:a16="http://schemas.microsoft.com/office/drawing/2014/main" id="{FAB718D4-C45B-422A-8313-6CF10306CDA1}"/>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19A5D49C-31D7-4A11-A224-9CDE2355A438}"/>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
        <p:nvSpPr>
          <p:cNvPr id="15" name="Gelijkbenige driehoek 14">
            <a:extLst>
              <a:ext uri="{FF2B5EF4-FFF2-40B4-BE49-F238E27FC236}">
                <a16:creationId xmlns:a16="http://schemas.microsoft.com/office/drawing/2014/main" id="{7B5D2795-0F19-40B3-824E-CA4C8E6EBEC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2974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tekst 4">
            <a:extLst>
              <a:ext uri="{FF2B5EF4-FFF2-40B4-BE49-F238E27FC236}">
                <a16:creationId xmlns:a16="http://schemas.microsoft.com/office/drawing/2014/main" id="{08552219-A87D-404B-87E2-8B844996344A}"/>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0C85834B-EBBE-4DE9-A96F-6B472B3A1941}"/>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CA87B652-C179-41B1-9D8B-2CE1527C24BD}"/>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789D3D97-067A-4A71-8C62-AA087F28C721}"/>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104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80A4908D-7D44-44DB-B8D1-79484C074346}"/>
              </a:ext>
            </a:extLst>
          </p:cNvPr>
          <p:cNvSpPr>
            <a:spLocks noGrp="1"/>
          </p:cNvSpPr>
          <p:nvPr>
            <p:ph type="ftr" sz="quarter" idx="15"/>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29ADE916-9761-47D4-B608-537BE8F2C9F8}"/>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6223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981B304-819B-431F-B3C9-3DDC3FCC2A8E}"/>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1C215D42-567A-4945-A22D-A9379872BF78}"/>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7467546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9" name="Gelijkbenige driehoek 18">
            <a:extLst>
              <a:ext uri="{FF2B5EF4-FFF2-40B4-BE49-F238E27FC236}">
                <a16:creationId xmlns:a16="http://schemas.microsoft.com/office/drawing/2014/main" id="{E64005A3-24E0-4A67-A078-C3043AF42B4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5647DA3A-1CCF-4F87-ADB9-DF92443B9666}"/>
              </a:ext>
            </a:extLst>
          </p:cNvPr>
          <p:cNvSpPr>
            <a:spLocks noGrp="1"/>
          </p:cNvSpPr>
          <p:nvPr>
            <p:ph type="ftr" sz="quarter" idx="20"/>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E4A10BBF-0794-46D5-BDA0-596243A5FCD8}"/>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9282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E0E89DCE-2C53-4D38-A59D-851F2A7EC38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848E7846-124F-46F0-9935-A157A5E91AE5}"/>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F9F1F9A4-6D79-42EB-A281-6480F5796BD6}"/>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8848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2"/>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tx1"/>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tx1"/>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2">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56837BE7-4663-48D8-947D-99E36D096D6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7" name="Rechthoek 6">
            <a:extLst>
              <a:ext uri="{FF2B5EF4-FFF2-40B4-BE49-F238E27FC236}">
                <a16:creationId xmlns:a16="http://schemas.microsoft.com/office/drawing/2014/main" id="{FDA7D392-EDCB-4602-A289-E1A522BDCF98}"/>
              </a:ext>
            </a:extLst>
          </p:cNvPr>
          <p:cNvSpPr/>
          <p:nvPr userDrawn="1"/>
        </p:nvSpPr>
        <p:spPr>
          <a:xfrm>
            <a:off x="10579100" y="6096000"/>
            <a:ext cx="1612900" cy="762000"/>
          </a:xfrm>
          <a:prstGeom prst="rect">
            <a:avLst/>
          </a:prstGeom>
          <a:solidFill>
            <a:schemeClr val="accent2"/>
          </a:solid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260EA996-3B24-42D8-A630-3AA39BDD543D}"/>
              </a:ext>
            </a:extLst>
          </p:cNvPr>
          <p:cNvSpPr/>
          <p:nvPr userDrawn="1"/>
        </p:nvSpPr>
        <p:spPr>
          <a:xfrm>
            <a:off x="658813" y="6096000"/>
            <a:ext cx="1329506" cy="707886"/>
          </a:xfrm>
          <a:prstGeom prst="rect">
            <a:avLst/>
          </a:prstGeom>
          <a:solidFill>
            <a:schemeClr val="accent2"/>
          </a:solidFill>
          <a:ln>
            <a:noFill/>
          </a:ln>
        </p:spPr>
        <p:txBody>
          <a:bodyPr wrap="square" lIns="0" tIns="0" rIns="0" bIns="0" rtlCol="0" anchor="ctr">
            <a:spAutoFit/>
          </a:bodyPr>
          <a:lstStyle/>
          <a:p>
            <a:pPr algn="l"/>
            <a:endParaRPr lang="nl-BE" sz="1600" b="1" dirty="0" err="1">
              <a:latin typeface="+mj-lt"/>
            </a:endParaRPr>
          </a:p>
        </p:txBody>
      </p:sp>
      <p:sp>
        <p:nvSpPr>
          <p:cNvPr id="67" name="Gelijkbenige driehoek 66">
            <a:extLst>
              <a:ext uri="{FF2B5EF4-FFF2-40B4-BE49-F238E27FC236}">
                <a16:creationId xmlns:a16="http://schemas.microsoft.com/office/drawing/2014/main" id="{E072CD67-F755-4806-936A-17ED3836B1B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AA8BF38E-ACDB-4450-AB63-00C44942CD27}"/>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E9AF2F4C-1C8C-42A4-B67B-5EA9A63F99C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pic>
        <p:nvPicPr>
          <p:cNvPr id="71" name="Graphic 70">
            <a:extLst>
              <a:ext uri="{FF2B5EF4-FFF2-40B4-BE49-F238E27FC236}">
                <a16:creationId xmlns:a16="http://schemas.microsoft.com/office/drawing/2014/main" id="{5287CDA1-42A9-416D-B4C6-FAFACA72F82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9246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726E4C7C-8E9F-4D2E-A2A7-E35D94CCE648}"/>
              </a:ext>
            </a:extLst>
          </p:cNvPr>
          <p:cNvSpPr>
            <a:spLocks noGrp="1"/>
          </p:cNvSpPr>
          <p:nvPr>
            <p:ph type="ftr" sz="quarter" idx="1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00DFF48-4526-4FB1-8AEB-3409DE9A6E7E}"/>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499710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13335501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40025"/>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09221"/>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14405"/>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08556"/>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55345"/>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17001"/>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26DE1579-61FF-4CE8-80B5-9485E16E7B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8" name="Gelijkbenige driehoek 17">
            <a:extLst>
              <a:ext uri="{FF2B5EF4-FFF2-40B4-BE49-F238E27FC236}">
                <a16:creationId xmlns:a16="http://schemas.microsoft.com/office/drawing/2014/main" id="{6B0D35A1-44B1-4AF0-8047-6D45960D8CFA}"/>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CC4A6571-B338-4C7A-A29A-70CBAAE357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6C22190-24A8-4862-86D1-6E75AC9DC657}"/>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6D717F0B-4088-43AC-9FB1-9ECBC99CD39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669065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99D5D134-5390-4713-8E67-08D6A8F6EF3D}"/>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6DDA4077-0838-4EDF-92C2-4E22A01CE087}"/>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E2F63117-B704-4A07-949B-E8D30B1C0A82}"/>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0425435C-38D4-4759-BD84-19B0D5A9D1A5}"/>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F6E76847-997E-43BA-8B5A-681AB329B7CF}"/>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35" name="Graphic 34">
            <a:extLst>
              <a:ext uri="{FF2B5EF4-FFF2-40B4-BE49-F238E27FC236}">
                <a16:creationId xmlns:a16="http://schemas.microsoft.com/office/drawing/2014/main" id="{BECD07C7-EC9D-4686-9763-772B335D68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AE15475A-432D-4777-BD93-198D0CA850EE}"/>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FEE85951-3BD6-42D1-8A09-C43293B494B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863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p>
            <a:fld id="{FF88DA20-ED00-471C-9170-60F590CB400A}" type="slidenum">
              <a:rPr lang="nl-BE" smtClean="0"/>
              <a:t>‹#›</a:t>
            </a:fld>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4" name="Vrije vorm: vorm 13">
            <a:extLst>
              <a:ext uri="{FF2B5EF4-FFF2-40B4-BE49-F238E27FC236}">
                <a16:creationId xmlns:a16="http://schemas.microsoft.com/office/drawing/2014/main" id="{4245AF14-2DA3-4144-9413-76DEF24465B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416181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8B644E8-8B88-441C-B02F-6B59883FE5C0}"/>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A949F589-0216-470D-A687-12914ACCE5A5}"/>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6642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Vrije vorm: vorm 21">
            <a:extLst>
              <a:ext uri="{FF2B5EF4-FFF2-40B4-BE49-F238E27FC236}">
                <a16:creationId xmlns:a16="http://schemas.microsoft.com/office/drawing/2014/main" id="{39311BED-F204-4D4A-86FF-2B9FABCD0B5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6A6AD9-D8CC-4F41-AD65-DCD51D6A3B61}"/>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A1543EA3-065E-4C23-95DD-0D5CC1CA5A40}"/>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6037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tx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562DAF2E-3F5F-485B-A206-4470CFC3E0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EE2C9667-CE0F-408B-8474-A99CCAC3E3F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E0096502-2CAC-4899-AF67-4E371251A6A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AF48FC6B-3753-49B9-B746-2437354D5CA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4" name="Tijdelijke aanduiding voor voettekst 3">
            <a:extLst>
              <a:ext uri="{FF2B5EF4-FFF2-40B4-BE49-F238E27FC236}">
                <a16:creationId xmlns:a16="http://schemas.microsoft.com/office/drawing/2014/main" id="{287ED7CE-A78F-4A6E-AEB7-C89A9225F256}"/>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5" name="Tijdelijke aanduiding voor dianummer 4">
            <a:extLst>
              <a:ext uri="{FF2B5EF4-FFF2-40B4-BE49-F238E27FC236}">
                <a16:creationId xmlns:a16="http://schemas.microsoft.com/office/drawing/2014/main" id="{B1BA0D6A-08E0-43B3-ADD2-8D89B7759E15}"/>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0891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9BEC70B2-C888-4AC7-BCB5-A1A0C52950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4E306A1-B87E-41C5-B6DE-DDBC98E5B6B0}"/>
              </a:ext>
            </a:extLst>
          </p:cNvPr>
          <p:cNvSpPr>
            <a:spLocks noGrp="1"/>
          </p:cNvSpPr>
          <p:nvPr>
            <p:ph type="ftr" sz="quarter" idx="15"/>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353BC5FD-8044-4475-BFF6-CCDD543CE677}"/>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8404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DF4A98F3-08BA-438F-8178-0CD721F4ED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CDCA65B-BC4F-4E28-8D4B-B0199E99912F}"/>
              </a:ext>
            </a:extLst>
          </p:cNvPr>
          <p:cNvSpPr>
            <a:spLocks noGrp="1"/>
          </p:cNvSpPr>
          <p:nvPr>
            <p:ph type="ftr" sz="quarter" idx="14"/>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E9F717E0-5FF1-4B21-9999-8C8817AC6090}"/>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2748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50ECD6BF-9F58-4722-BF5C-9CCBA87E45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1F42B7F-12BE-4623-BE3A-366A19D2AD36}"/>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FCFAC74E-5C55-4E2A-AF89-486E6D0D76FE}"/>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250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CAFB60EC-D835-44A9-B5EE-9E705CDDDE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A6A32CA-D6F3-4F8F-948C-27EAF8BA748B}"/>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82F0D371-4427-44A5-9A63-1CD085963E27}"/>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0907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tx1"/>
        </a:solidFill>
        <a:effectLst/>
      </p:bgPr>
    </p:bg>
    <p:spTree>
      <p:nvGrpSpPr>
        <p:cNvPr id="1" name=""/>
        <p:cNvGrpSpPr/>
        <p:nvPr/>
      </p:nvGrpSpPr>
      <p:grpSpPr>
        <a:xfrm>
          <a:off x="0" y="0"/>
          <a:ext cx="0" cy="0"/>
          <a:chOff x="0" y="0"/>
          <a:chExt cx="0" cy="0"/>
        </a:xfrm>
      </p:grpSpPr>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pic>
        <p:nvPicPr>
          <p:cNvPr id="16" name="Graphic 15">
            <a:extLst>
              <a:ext uri="{FF2B5EF4-FFF2-40B4-BE49-F238E27FC236}">
                <a16:creationId xmlns:a16="http://schemas.microsoft.com/office/drawing/2014/main" id="{A97F7D91-804B-4587-8AAE-EE252920E8D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19817" y="6221683"/>
            <a:ext cx="1153603" cy="366439"/>
          </a:xfrm>
          <a:prstGeom prst="rect">
            <a:avLst/>
          </a:prstGeom>
        </p:spPr>
      </p:pic>
      <p:sp>
        <p:nvSpPr>
          <p:cNvPr id="11" name="Gelijkbenige driehoek 10">
            <a:extLst>
              <a:ext uri="{FF2B5EF4-FFF2-40B4-BE49-F238E27FC236}">
                <a16:creationId xmlns:a16="http://schemas.microsoft.com/office/drawing/2014/main" id="{BE31809A-4F26-4B9B-B649-DBEB7F94BA8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5" name="Tijdelijke aanduiding voor voettekst 4">
            <a:extLst>
              <a:ext uri="{FF2B5EF4-FFF2-40B4-BE49-F238E27FC236}">
                <a16:creationId xmlns:a16="http://schemas.microsoft.com/office/drawing/2014/main" id="{A6647424-39ED-4A61-9AA7-EA10E2EAB55C}"/>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7B73DB74-8217-40F3-B118-8F0DD187F925}"/>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992105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36B8BA9D-D20B-4984-8F11-EFB0B4C705D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9BE9E71-53CB-4E35-AF5A-B0D8B55B4CBC}"/>
              </a:ext>
            </a:extLst>
          </p:cNvPr>
          <p:cNvSpPr>
            <a:spLocks noGrp="1"/>
          </p:cNvSpPr>
          <p:nvPr>
            <p:ph type="ftr" sz="quarter" idx="16"/>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64308D0-59DF-47D8-82F9-7E412989C359}"/>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514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8CCF1826-3BC5-472C-8943-DCBCEF8D17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21" name="Tijdelijke aanduiding voor afbeelding 6">
            <a:extLst>
              <a:ext uri="{FF2B5EF4-FFF2-40B4-BE49-F238E27FC236}">
                <a16:creationId xmlns:a16="http://schemas.microsoft.com/office/drawing/2014/main" id="{4AA0A564-9395-4D09-B6E9-0012FEF2F33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324696C4-35E4-4C28-9CFE-3C1FEAE353E0}"/>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05ED946C-1AF5-43C6-B63A-A7288AC21B75}"/>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87AD2394-4547-403D-A25F-42A28CC73263}"/>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7" name="Tijdelijke aanduiding voor voettekst 6">
            <a:extLst>
              <a:ext uri="{FF2B5EF4-FFF2-40B4-BE49-F238E27FC236}">
                <a16:creationId xmlns:a16="http://schemas.microsoft.com/office/drawing/2014/main" id="{3B968D78-D67D-4BD1-B477-22AE90066FE4}"/>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2639257-E47E-4669-A512-B8D399D7DA73}"/>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8369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1" name="Vrije vorm: vorm 10">
            <a:extLst>
              <a:ext uri="{FF2B5EF4-FFF2-40B4-BE49-F238E27FC236}">
                <a16:creationId xmlns:a16="http://schemas.microsoft.com/office/drawing/2014/main" id="{637B92CC-1A0C-47C3-A168-E2CEDDEB924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F57B0AF8-A98B-48D3-867E-5DD995C409E0}"/>
              </a:ext>
            </a:extLst>
          </p:cNvPr>
          <p:cNvSpPr>
            <a:spLocks noGrp="1"/>
          </p:cNvSpPr>
          <p:nvPr>
            <p:ph type="ftr" sz="quarter" idx="14"/>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92037879-188D-4406-8069-3DFBC70FA5FE}"/>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690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Vrije vorm: vorm 17">
            <a:extLst>
              <a:ext uri="{FF2B5EF4-FFF2-40B4-BE49-F238E27FC236}">
                <a16:creationId xmlns:a16="http://schemas.microsoft.com/office/drawing/2014/main" id="{8D02E47B-DD50-4A18-9238-23D233A2C37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418A6AEE-920C-424A-BE72-03C28461D5FB}"/>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0CB7B7F-64A5-499B-A159-D6871A9C2AB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542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EC303AB7-34B6-41D2-BBA3-0005FFBD618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F4F64E06-117D-4959-B781-9D76675AD63E}"/>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61DC8930-163A-4A7E-927D-6905B18922F2}"/>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195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399B2C86-687B-45AA-8813-B30C0B1FFAB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6F31372-BE57-4382-B78F-6E32FF117E64}"/>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EADAEEA1-B3D1-4C84-8253-72BAAE718874}"/>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97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414C84C4-71F6-4160-BCF8-8B6A1E49CC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3BB21725-2199-43E2-8524-E16DC29FC9C2}"/>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9257E7DA-1E14-426E-9CAF-D66550F104B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797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2B395AF6-48E8-49B5-A3AA-B6B092D0616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6A73C93-8B8F-4B3F-A1C1-7C55DEE53B61}"/>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D7A45507-CA3E-44AC-9866-ACF49DBF740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7077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50D75DC-E86B-4020-A3C6-255EE695379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EB2EBE8-0E8A-432E-B7F5-C547BE05A728}"/>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55A2025D-803B-44DD-B9E5-B7322B88E2F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067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E47158E2-1002-4579-B07E-88A35CD518F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CFF97E12-A35B-45F1-9914-702108ECDCC9}"/>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2970606F-60C4-4EDA-8A86-D6E54BA31F48}"/>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983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79DA7DD4-C1A8-430C-9319-1961AEA8AF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DE04409-1B87-40A4-AAF3-306BA047B7B6}"/>
              </a:ext>
            </a:extLst>
          </p:cNvPr>
          <p:cNvSpPr>
            <a:spLocks noGrp="1"/>
          </p:cNvSpPr>
          <p:nvPr>
            <p:ph type="ftr" sz="quarter" idx="15"/>
          </p:nvPr>
        </p:nvSpPr>
        <p:spPr/>
        <p:txBody>
          <a:bodyPr/>
          <a:lstStyle/>
          <a:p>
            <a:r>
              <a:rPr lang="nl-BE"/>
              <a:t>Wat na het middelbaar?</a:t>
            </a:r>
            <a:endParaRPr lang="nl-BE" dirty="0"/>
          </a:p>
        </p:txBody>
      </p:sp>
      <p:sp>
        <p:nvSpPr>
          <p:cNvPr id="19" name="Tijdelijke aanduiding voor dianummer 18">
            <a:extLst>
              <a:ext uri="{FF2B5EF4-FFF2-40B4-BE49-F238E27FC236}">
                <a16:creationId xmlns:a16="http://schemas.microsoft.com/office/drawing/2014/main" id="{31ADC373-F630-4BA2-A991-CB8C311B9FC0}"/>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4062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71000E47-BA09-4781-B8C3-9AC7C602AC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6D74AA73-BDF2-4B9E-80C0-5D2780CEF80A}"/>
              </a:ext>
            </a:extLst>
          </p:cNvPr>
          <p:cNvSpPr>
            <a:spLocks noGrp="1"/>
          </p:cNvSpPr>
          <p:nvPr>
            <p:ph type="ftr" sz="quarter" idx="15"/>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3B4F988B-402E-4D1E-B88A-A8C3A0F99C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652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67F2CE1E-7818-4336-81E9-0174DBA47F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561AD92F-9E90-4B70-A79F-F8AFE2EC4F66}"/>
              </a:ext>
            </a:extLst>
          </p:cNvPr>
          <p:cNvSpPr>
            <a:spLocks noGrp="1"/>
          </p:cNvSpPr>
          <p:nvPr>
            <p:ph type="ftr" sz="quarter" idx="15"/>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DF8205A2-11CA-427F-A557-EB8C5A24CB42}"/>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227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5158C-C5F8-4FA4-8D48-8495226D3BD9}"/>
              </a:ext>
            </a:extLst>
          </p:cNvPr>
          <p:cNvSpPr>
            <a:spLocks noGrp="1"/>
          </p:cNvSpPr>
          <p:nvPr>
            <p:ph type="title" hasCustomPrompt="1"/>
          </p:nvPr>
        </p:nvSpPr>
        <p:spPr/>
        <p:txBody>
          <a:bodyPr/>
          <a:lstStyle/>
          <a:p>
            <a:r>
              <a:rPr lang="nl-NL" dirty="0"/>
              <a:t>KLIK OM STIJL TE BEWERKEN</a:t>
            </a:r>
            <a:endParaRPr lang="nl-BE" dirty="0"/>
          </a:p>
        </p:txBody>
      </p:sp>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8" name="Tijdelijke aanduiding voor tekst 7">
            <a:extLst>
              <a:ext uri="{FF2B5EF4-FFF2-40B4-BE49-F238E27FC236}">
                <a16:creationId xmlns:a16="http://schemas.microsoft.com/office/drawing/2014/main" id="{3D35A45E-59A3-4C31-A9F3-DD73EF3BB76C}"/>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29FE90E-06DD-4733-B977-AA146C98944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71E23E30-C0C7-4040-99B3-00C223CD341B}"/>
              </a:ext>
            </a:extLst>
          </p:cNvPr>
          <p:cNvSpPr>
            <a:spLocks noGrp="1"/>
          </p:cNvSpPr>
          <p:nvPr>
            <p:ph type="ftr" sz="quarter" idx="14"/>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89BCC8C7-E7CE-410D-AABC-CE308EF7A6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104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tx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3" name="Gelijkbenige driehoek 22">
            <a:extLst>
              <a:ext uri="{FF2B5EF4-FFF2-40B4-BE49-F238E27FC236}">
                <a16:creationId xmlns:a16="http://schemas.microsoft.com/office/drawing/2014/main" id="{D1C203A2-5C6D-4369-8AD0-DB838A5118A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5" name="Graphic 24">
            <a:extLst>
              <a:ext uri="{FF2B5EF4-FFF2-40B4-BE49-F238E27FC236}">
                <a16:creationId xmlns:a16="http://schemas.microsoft.com/office/drawing/2014/main" id="{05FE0D3E-35DB-47C7-B121-02C9E625E4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017098AB-BF0C-4299-8141-403EB3C518DB}"/>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58F5CF66-C22B-4709-97D2-DC69771724AD}"/>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7591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tx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0AD8E41B-E87E-4D06-A475-C71649341A0F}"/>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3DEC6B02-50DD-4DDB-9849-1C5E7E9DA702}"/>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0725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Vrije vorm: vorm 14">
            <a:extLst>
              <a:ext uri="{FF2B5EF4-FFF2-40B4-BE49-F238E27FC236}">
                <a16:creationId xmlns:a16="http://schemas.microsoft.com/office/drawing/2014/main" id="{7D4C6A66-3727-435D-AFFA-C9993440E4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31F498A2-D34D-4C47-9912-911368A17EA4}"/>
              </a:ext>
            </a:extLst>
          </p:cNvPr>
          <p:cNvSpPr>
            <a:spLocks noGrp="1"/>
          </p:cNvSpPr>
          <p:nvPr>
            <p:ph type="ftr" sz="quarter" idx="17"/>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7C62F58-8152-4573-A321-3F78CC7C5943}"/>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7169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Vrije vorm: vorm 12">
            <a:extLst>
              <a:ext uri="{FF2B5EF4-FFF2-40B4-BE49-F238E27FC236}">
                <a16:creationId xmlns:a16="http://schemas.microsoft.com/office/drawing/2014/main" id="{9F8A021D-92CA-42C7-9604-F3A4BEBF65E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6679C280-0382-440C-8CE0-FE737B098D36}"/>
              </a:ext>
            </a:extLst>
          </p:cNvPr>
          <p:cNvSpPr>
            <a:spLocks noGrp="1"/>
          </p:cNvSpPr>
          <p:nvPr>
            <p:ph type="ftr" sz="quarter" idx="17"/>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8B116082-EC24-4B15-8AA3-1475B73B308F}"/>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466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2" name="Vrije vorm: vorm 11">
            <a:extLst>
              <a:ext uri="{FF2B5EF4-FFF2-40B4-BE49-F238E27FC236}">
                <a16:creationId xmlns:a16="http://schemas.microsoft.com/office/drawing/2014/main" id="{C58C953F-DB8C-4A54-93DD-A90ED5A34C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8BBA64D-7C2A-4834-BECB-7541523F32A4}"/>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5ABA3335-9D4C-4E28-8507-E2644769A2B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426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868C0B84-35C5-46D0-9AA6-B8EC6A6BA35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AB182E9F-554C-4E06-B09F-7B395D17215A}"/>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193303FA-3AED-4C1B-B036-085F1989A582}"/>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3856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1E32FB56-B167-43BC-86C3-2E4681FC429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7DFBA35D-84BE-417C-914D-AD1DB7A5DB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2714EFC6-6529-4A46-8856-4E6EF53A3FD1}"/>
              </a:ext>
            </a:extLst>
          </p:cNvPr>
          <p:cNvSpPr>
            <a:spLocks noGrp="1"/>
          </p:cNvSpPr>
          <p:nvPr>
            <p:ph type="ftr" sz="quarter" idx="20"/>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D3563D9F-CDCD-4D58-8056-A18DF48A26F1}"/>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518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BD08B157-85DB-4D2E-BF38-81C6D035A2D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24E23091-FAB4-446B-B9B3-2A02E3294C2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9926DF8-A581-42AB-AC06-46A5F02B455C}"/>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AE64361F-F5D4-4D8C-8E55-E48098B83E24}"/>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8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tx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tx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tx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65" name="Gelijkbenige driehoek 64">
            <a:extLst>
              <a:ext uri="{FF2B5EF4-FFF2-40B4-BE49-F238E27FC236}">
                <a16:creationId xmlns:a16="http://schemas.microsoft.com/office/drawing/2014/main" id="{D2D7EE57-84A3-4973-855E-4190A1C1080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6" name="Graphic 65">
            <a:extLst>
              <a:ext uri="{FF2B5EF4-FFF2-40B4-BE49-F238E27FC236}">
                <a16:creationId xmlns:a16="http://schemas.microsoft.com/office/drawing/2014/main" id="{8BC4498F-FAD5-41AD-B0CA-D8E523D795CD}"/>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2" name="Tijdelijke aanduiding voor voettekst 11">
            <a:extLst>
              <a:ext uri="{FF2B5EF4-FFF2-40B4-BE49-F238E27FC236}">
                <a16:creationId xmlns:a16="http://schemas.microsoft.com/office/drawing/2014/main" id="{2E8A4407-5BB5-4B5E-934D-02B50A501CA1}"/>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7E7E6CC9-9CE7-4BD0-B8A5-ABEBCDEBE592}"/>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758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B9E00622-4885-4F25-B364-5052D4F93ADB}"/>
              </a:ext>
            </a:extLst>
          </p:cNvPr>
          <p:cNvSpPr>
            <a:spLocks noGrp="1"/>
          </p:cNvSpPr>
          <p:nvPr>
            <p:ph type="ftr" sz="quarter" idx="1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3876FF5A-AD0E-4C59-88A5-02F1BF1F041F}"/>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80085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5.svg"/><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image" Target="../media/image5.svg"/><Relationship Id="rId21" Type="http://schemas.openxmlformats.org/officeDocument/2006/relationships/slideLayout" Target="../slideLayouts/slideLayout54.xml"/><Relationship Id="rId34" Type="http://schemas.openxmlformats.org/officeDocument/2006/relationships/theme" Target="../theme/theme2.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image" Target="../media/image4.png"/><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3.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2.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image" Target="../media/image1.png"/><Relationship Id="rId8" Type="http://schemas.openxmlformats.org/officeDocument/2006/relationships/slideLayout" Target="../slideLayouts/slideLayout41.xml"/><Relationship Id="rId3"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image" Target="../media/image5.svg"/><Relationship Id="rId21" Type="http://schemas.openxmlformats.org/officeDocument/2006/relationships/slideLayout" Target="../slideLayouts/slideLayout87.xml"/><Relationship Id="rId34" Type="http://schemas.openxmlformats.org/officeDocument/2006/relationships/theme" Target="../theme/theme3.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image" Target="../media/image4.png"/><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image" Target="../media/image3.png"/><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image" Target="../media/image2.png"/><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image" Target="../media/image1.png"/><Relationship Id="rId8" Type="http://schemas.openxmlformats.org/officeDocument/2006/relationships/slideLayout" Target="../slideLayouts/slideLayout74.xml"/><Relationship Id="rId3"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26" Type="http://schemas.openxmlformats.org/officeDocument/2006/relationships/slideLayout" Target="../slideLayouts/slideLayout125.xml"/><Relationship Id="rId39" Type="http://schemas.openxmlformats.org/officeDocument/2006/relationships/image" Target="../media/image5.svg"/><Relationship Id="rId21" Type="http://schemas.openxmlformats.org/officeDocument/2006/relationships/slideLayout" Target="../slideLayouts/slideLayout120.xml"/><Relationship Id="rId34" Type="http://schemas.openxmlformats.org/officeDocument/2006/relationships/theme" Target="../theme/theme4.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5" Type="http://schemas.openxmlformats.org/officeDocument/2006/relationships/slideLayout" Target="../slideLayouts/slideLayout124.xml"/><Relationship Id="rId33" Type="http://schemas.openxmlformats.org/officeDocument/2006/relationships/slideLayout" Target="../slideLayouts/slideLayout132.xml"/><Relationship Id="rId38" Type="http://schemas.openxmlformats.org/officeDocument/2006/relationships/image" Target="../media/image4.png"/><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slideLayout" Target="../slideLayouts/slideLayout119.xml"/><Relationship Id="rId29" Type="http://schemas.openxmlformats.org/officeDocument/2006/relationships/slideLayout" Target="../slideLayouts/slideLayout128.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24" Type="http://schemas.openxmlformats.org/officeDocument/2006/relationships/slideLayout" Target="../slideLayouts/slideLayout123.xml"/><Relationship Id="rId32" Type="http://schemas.openxmlformats.org/officeDocument/2006/relationships/slideLayout" Target="../slideLayouts/slideLayout131.xml"/><Relationship Id="rId37" Type="http://schemas.openxmlformats.org/officeDocument/2006/relationships/image" Target="../media/image3.png"/><Relationship Id="rId5" Type="http://schemas.openxmlformats.org/officeDocument/2006/relationships/slideLayout" Target="../slideLayouts/slideLayout104.xml"/><Relationship Id="rId15" Type="http://schemas.openxmlformats.org/officeDocument/2006/relationships/slideLayout" Target="../slideLayouts/slideLayout114.xml"/><Relationship Id="rId23" Type="http://schemas.openxmlformats.org/officeDocument/2006/relationships/slideLayout" Target="../slideLayouts/slideLayout122.xml"/><Relationship Id="rId28" Type="http://schemas.openxmlformats.org/officeDocument/2006/relationships/slideLayout" Target="../slideLayouts/slideLayout127.xml"/><Relationship Id="rId36" Type="http://schemas.openxmlformats.org/officeDocument/2006/relationships/image" Target="../media/image2.png"/><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31" Type="http://schemas.openxmlformats.org/officeDocument/2006/relationships/slideLayout" Target="../slideLayouts/slideLayout130.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 Id="rId22" Type="http://schemas.openxmlformats.org/officeDocument/2006/relationships/slideLayout" Target="../slideLayouts/slideLayout121.xml"/><Relationship Id="rId27" Type="http://schemas.openxmlformats.org/officeDocument/2006/relationships/slideLayout" Target="../slideLayouts/slideLayout126.xml"/><Relationship Id="rId30" Type="http://schemas.openxmlformats.org/officeDocument/2006/relationships/slideLayout" Target="../slideLayouts/slideLayout129.xml"/><Relationship Id="rId35" Type="http://schemas.openxmlformats.org/officeDocument/2006/relationships/image" Target="../media/image1.png"/><Relationship Id="rId8" Type="http://schemas.openxmlformats.org/officeDocument/2006/relationships/slideLayout" Target="../slideLayouts/slideLayout107.xml"/><Relationship Id="rId3" Type="http://schemas.openxmlformats.org/officeDocument/2006/relationships/slideLayout" Target="../slideLayouts/slideLayout102.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45.xml"/><Relationship Id="rId18" Type="http://schemas.openxmlformats.org/officeDocument/2006/relationships/slideLayout" Target="../slideLayouts/slideLayout150.xml"/><Relationship Id="rId26" Type="http://schemas.openxmlformats.org/officeDocument/2006/relationships/slideLayout" Target="../slideLayouts/slideLayout158.xml"/><Relationship Id="rId39" Type="http://schemas.openxmlformats.org/officeDocument/2006/relationships/image" Target="../media/image5.svg"/><Relationship Id="rId21" Type="http://schemas.openxmlformats.org/officeDocument/2006/relationships/slideLayout" Target="../slideLayouts/slideLayout153.xml"/><Relationship Id="rId34" Type="http://schemas.openxmlformats.org/officeDocument/2006/relationships/theme" Target="../theme/theme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17" Type="http://schemas.openxmlformats.org/officeDocument/2006/relationships/slideLayout" Target="../slideLayouts/slideLayout149.xml"/><Relationship Id="rId25" Type="http://schemas.openxmlformats.org/officeDocument/2006/relationships/slideLayout" Target="../slideLayouts/slideLayout157.xml"/><Relationship Id="rId33" Type="http://schemas.openxmlformats.org/officeDocument/2006/relationships/slideLayout" Target="../slideLayouts/slideLayout165.xml"/><Relationship Id="rId38" Type="http://schemas.openxmlformats.org/officeDocument/2006/relationships/image" Target="../media/image4.png"/><Relationship Id="rId2" Type="http://schemas.openxmlformats.org/officeDocument/2006/relationships/slideLayout" Target="../slideLayouts/slideLayout134.xml"/><Relationship Id="rId16" Type="http://schemas.openxmlformats.org/officeDocument/2006/relationships/slideLayout" Target="../slideLayouts/slideLayout148.xml"/><Relationship Id="rId20" Type="http://schemas.openxmlformats.org/officeDocument/2006/relationships/slideLayout" Target="../slideLayouts/slideLayout152.xml"/><Relationship Id="rId29" Type="http://schemas.openxmlformats.org/officeDocument/2006/relationships/slideLayout" Target="../slideLayouts/slideLayout161.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24" Type="http://schemas.openxmlformats.org/officeDocument/2006/relationships/slideLayout" Target="../slideLayouts/slideLayout156.xml"/><Relationship Id="rId32" Type="http://schemas.openxmlformats.org/officeDocument/2006/relationships/slideLayout" Target="../slideLayouts/slideLayout164.xml"/><Relationship Id="rId37" Type="http://schemas.openxmlformats.org/officeDocument/2006/relationships/image" Target="../media/image3.png"/><Relationship Id="rId5" Type="http://schemas.openxmlformats.org/officeDocument/2006/relationships/slideLayout" Target="../slideLayouts/slideLayout137.xml"/><Relationship Id="rId15" Type="http://schemas.openxmlformats.org/officeDocument/2006/relationships/slideLayout" Target="../slideLayouts/slideLayout147.xml"/><Relationship Id="rId23" Type="http://schemas.openxmlformats.org/officeDocument/2006/relationships/slideLayout" Target="../slideLayouts/slideLayout155.xml"/><Relationship Id="rId28" Type="http://schemas.openxmlformats.org/officeDocument/2006/relationships/slideLayout" Target="../slideLayouts/slideLayout160.xml"/><Relationship Id="rId36" Type="http://schemas.openxmlformats.org/officeDocument/2006/relationships/image" Target="../media/image2.png"/><Relationship Id="rId10" Type="http://schemas.openxmlformats.org/officeDocument/2006/relationships/slideLayout" Target="../slideLayouts/slideLayout142.xml"/><Relationship Id="rId19" Type="http://schemas.openxmlformats.org/officeDocument/2006/relationships/slideLayout" Target="../slideLayouts/slideLayout151.xml"/><Relationship Id="rId31" Type="http://schemas.openxmlformats.org/officeDocument/2006/relationships/slideLayout" Target="../slideLayouts/slideLayout163.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slideLayout" Target="../slideLayouts/slideLayout146.xml"/><Relationship Id="rId22" Type="http://schemas.openxmlformats.org/officeDocument/2006/relationships/slideLayout" Target="../slideLayouts/slideLayout154.xml"/><Relationship Id="rId27" Type="http://schemas.openxmlformats.org/officeDocument/2006/relationships/slideLayout" Target="../slideLayouts/slideLayout159.xml"/><Relationship Id="rId30" Type="http://schemas.openxmlformats.org/officeDocument/2006/relationships/slideLayout" Target="../slideLayouts/slideLayout162.xml"/><Relationship Id="rId35" Type="http://schemas.openxmlformats.org/officeDocument/2006/relationships/image" Target="../media/image1.png"/><Relationship Id="rId8" Type="http://schemas.openxmlformats.org/officeDocument/2006/relationships/slideLayout" Target="../slideLayouts/slideLayout140.xml"/><Relationship Id="rId3" Type="http://schemas.openxmlformats.org/officeDocument/2006/relationships/slideLayout" Target="../slideLayouts/slideLayout1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voettekst 4">
            <a:extLst>
              <a:ext uri="{FF2B5EF4-FFF2-40B4-BE49-F238E27FC236}">
                <a16:creationId xmlns:a16="http://schemas.microsoft.com/office/drawing/2014/main" id="{8141D534-2D3B-4E3E-93F0-6E17F620AFFF}"/>
              </a:ext>
            </a:extLst>
          </p:cNvPr>
          <p:cNvSpPr>
            <a:spLocks noGrp="1"/>
          </p:cNvSpPr>
          <p:nvPr>
            <p:ph type="ftr" sz="quarter" idx="3"/>
          </p:nvPr>
        </p:nvSpPr>
        <p:spPr>
          <a:xfrm>
            <a:off x="2233246" y="6264211"/>
            <a:ext cx="8675759"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6" name="Tijdelijke aanduiding voor dianummer 5">
            <a:extLst>
              <a:ext uri="{FF2B5EF4-FFF2-40B4-BE49-F238E27FC236}">
                <a16:creationId xmlns:a16="http://schemas.microsoft.com/office/drawing/2014/main" id="{2AC6B2CE-C5EC-498A-A0F1-8E7B718BB6B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10" name="Gelijkbenige driehoek 9">
            <a:extLst>
              <a:ext uri="{FF2B5EF4-FFF2-40B4-BE49-F238E27FC236}">
                <a16:creationId xmlns:a16="http://schemas.microsoft.com/office/drawing/2014/main" id="{91F4572B-450D-4A18-A92E-3CDA65745A0D}"/>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grpSp>
        <p:nvGrpSpPr>
          <p:cNvPr id="7" name="Groep 6">
            <a:extLst>
              <a:ext uri="{FF2B5EF4-FFF2-40B4-BE49-F238E27FC236}">
                <a16:creationId xmlns:a16="http://schemas.microsoft.com/office/drawing/2014/main" id="{5E900A05-933A-4F7D-B20A-F340D2410F0E}"/>
              </a:ext>
            </a:extLst>
          </p:cNvPr>
          <p:cNvGrpSpPr/>
          <p:nvPr userDrawn="1"/>
        </p:nvGrpSpPr>
        <p:grpSpPr>
          <a:xfrm>
            <a:off x="-7045696" y="267572"/>
            <a:ext cx="3385298" cy="3586723"/>
            <a:chOff x="-3549710" y="1276353"/>
            <a:chExt cx="3385298" cy="3586723"/>
          </a:xfrm>
        </p:grpSpPr>
        <p:grpSp>
          <p:nvGrpSpPr>
            <p:cNvPr id="11" name="Groep 10">
              <a:extLst>
                <a:ext uri="{FF2B5EF4-FFF2-40B4-BE49-F238E27FC236}">
                  <a16:creationId xmlns:a16="http://schemas.microsoft.com/office/drawing/2014/main" id="{9E4EA761-7340-47B2-AD35-549AB4888B99}"/>
                </a:ext>
              </a:extLst>
            </p:cNvPr>
            <p:cNvGrpSpPr/>
            <p:nvPr userDrawn="1"/>
          </p:nvGrpSpPr>
          <p:grpSpPr>
            <a:xfrm>
              <a:off x="-3549709" y="1276353"/>
              <a:ext cx="3385297" cy="2738077"/>
              <a:chOff x="-3549709" y="1276351"/>
              <a:chExt cx="3385297" cy="2738077"/>
            </a:xfrm>
          </p:grpSpPr>
          <p:sp>
            <p:nvSpPr>
              <p:cNvPr id="12" name="Rechthoek 11">
                <a:extLst>
                  <a:ext uri="{FF2B5EF4-FFF2-40B4-BE49-F238E27FC236}">
                    <a16:creationId xmlns:a16="http://schemas.microsoft.com/office/drawing/2014/main" id="{8FF0220D-90D2-48CA-8981-A62391DB399D}"/>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3" name="Textfield placeholder">
                <a:extLst>
                  <a:ext uri="{FF2B5EF4-FFF2-40B4-BE49-F238E27FC236}">
                    <a16:creationId xmlns:a16="http://schemas.microsoft.com/office/drawing/2014/main" id="{46858A1B-DF6F-4BEE-A5EA-A8D3F25779D7}"/>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4" name="Textfield placeholder">
                <a:extLst>
                  <a:ext uri="{FF2B5EF4-FFF2-40B4-BE49-F238E27FC236}">
                    <a16:creationId xmlns:a16="http://schemas.microsoft.com/office/drawing/2014/main" id="{3847D5BE-AB9A-4A63-B323-4416B35694F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5" name="Rechte verbindingslijn 14">
                <a:extLst>
                  <a:ext uri="{FF2B5EF4-FFF2-40B4-BE49-F238E27FC236}">
                    <a16:creationId xmlns:a16="http://schemas.microsoft.com/office/drawing/2014/main" id="{111F49C5-DF5C-4BD7-ACF3-CDA0BF8D3F13}"/>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6" name="Rechthoek 15">
                <a:extLst>
                  <a:ext uri="{FF2B5EF4-FFF2-40B4-BE49-F238E27FC236}">
                    <a16:creationId xmlns:a16="http://schemas.microsoft.com/office/drawing/2014/main" id="{B2C628BA-2BBC-4118-BE87-6B59C5BE6E05}"/>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7" name="Picture 2">
                <a:extLst>
                  <a:ext uri="{FF2B5EF4-FFF2-40B4-BE49-F238E27FC236}">
                    <a16:creationId xmlns:a16="http://schemas.microsoft.com/office/drawing/2014/main" id="{E52893FA-6DC5-4D70-AAF9-D080A5432059}"/>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a:extLst>
                  <a:ext uri="{FF2B5EF4-FFF2-40B4-BE49-F238E27FC236}">
                    <a16:creationId xmlns:a16="http://schemas.microsoft.com/office/drawing/2014/main" id="{EB94D4AA-15DA-4060-A9CF-C184CB2B46F6}"/>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hthoek 18">
                <a:extLst>
                  <a:ext uri="{FF2B5EF4-FFF2-40B4-BE49-F238E27FC236}">
                    <a16:creationId xmlns:a16="http://schemas.microsoft.com/office/drawing/2014/main" id="{B5DF733D-A8D7-440F-9DC1-FFF6530081A8}"/>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0" name="Rechthoek 19">
                <a:extLst>
                  <a:ext uri="{FF2B5EF4-FFF2-40B4-BE49-F238E27FC236}">
                    <a16:creationId xmlns:a16="http://schemas.microsoft.com/office/drawing/2014/main" id="{C02F1980-024C-4F51-AD81-E20CEF5FEBC0}"/>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1" name="Rechthoek 20">
                <a:extLst>
                  <a:ext uri="{FF2B5EF4-FFF2-40B4-BE49-F238E27FC236}">
                    <a16:creationId xmlns:a16="http://schemas.microsoft.com/office/drawing/2014/main" id="{6D6F715A-6343-4D1E-A89A-5B9A98BA18EA}"/>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2" name="Rechthoek 21">
                <a:extLst>
                  <a:ext uri="{FF2B5EF4-FFF2-40B4-BE49-F238E27FC236}">
                    <a16:creationId xmlns:a16="http://schemas.microsoft.com/office/drawing/2014/main" id="{41CC76AB-AA41-4046-9D11-8B212866D430}"/>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3" name="Rechthoek 22">
                <a:extLst>
                  <a:ext uri="{FF2B5EF4-FFF2-40B4-BE49-F238E27FC236}">
                    <a16:creationId xmlns:a16="http://schemas.microsoft.com/office/drawing/2014/main" id="{26C4B574-1AED-408D-A789-B69D8861A8D8}"/>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24" name="Groep 23">
                <a:extLst>
                  <a:ext uri="{FF2B5EF4-FFF2-40B4-BE49-F238E27FC236}">
                    <a16:creationId xmlns:a16="http://schemas.microsoft.com/office/drawing/2014/main" id="{B57D0F6C-6435-4C2F-B610-5519ACE71F12}"/>
                  </a:ext>
                </a:extLst>
              </p:cNvPr>
              <p:cNvGrpSpPr/>
              <p:nvPr/>
            </p:nvGrpSpPr>
            <p:grpSpPr>
              <a:xfrm>
                <a:off x="-3226194" y="2414273"/>
                <a:ext cx="60967" cy="103132"/>
                <a:chOff x="-2796392" y="1123442"/>
                <a:chExt cx="120832" cy="104889"/>
              </a:xfrm>
            </p:grpSpPr>
            <p:sp>
              <p:nvSpPr>
                <p:cNvPr id="68" name="Rechthoek 67">
                  <a:extLst>
                    <a:ext uri="{FF2B5EF4-FFF2-40B4-BE49-F238E27FC236}">
                      <a16:creationId xmlns:a16="http://schemas.microsoft.com/office/drawing/2014/main" id="{DD008A14-33B3-423A-B8BC-5E8CA9F14DF9}"/>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9" name="Rechthoek 68">
                  <a:extLst>
                    <a:ext uri="{FF2B5EF4-FFF2-40B4-BE49-F238E27FC236}">
                      <a16:creationId xmlns:a16="http://schemas.microsoft.com/office/drawing/2014/main" id="{F5724B35-B22F-4700-87C9-B84603ABDA4B}"/>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0" name="Rechthoek 69">
                  <a:extLst>
                    <a:ext uri="{FF2B5EF4-FFF2-40B4-BE49-F238E27FC236}">
                      <a16:creationId xmlns:a16="http://schemas.microsoft.com/office/drawing/2014/main" id="{CD1B5FA0-71A2-42B5-A90C-EC1C606C100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1" name="Rechthoek 70">
                  <a:extLst>
                    <a:ext uri="{FF2B5EF4-FFF2-40B4-BE49-F238E27FC236}">
                      <a16:creationId xmlns:a16="http://schemas.microsoft.com/office/drawing/2014/main" id="{5A8F118D-6758-457F-A2AF-D43326804EC6}"/>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2" name="Rechthoek 71">
                  <a:extLst>
                    <a:ext uri="{FF2B5EF4-FFF2-40B4-BE49-F238E27FC236}">
                      <a16:creationId xmlns:a16="http://schemas.microsoft.com/office/drawing/2014/main" id="{CA2CE2FB-5DDC-4F9A-8856-186104B0382F}"/>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25" name="Groep 24">
                <a:extLst>
                  <a:ext uri="{FF2B5EF4-FFF2-40B4-BE49-F238E27FC236}">
                    <a16:creationId xmlns:a16="http://schemas.microsoft.com/office/drawing/2014/main" id="{0E20A946-41EF-451A-BFB9-C4181E2F384B}"/>
                  </a:ext>
                </a:extLst>
              </p:cNvPr>
              <p:cNvGrpSpPr/>
              <p:nvPr/>
            </p:nvGrpSpPr>
            <p:grpSpPr>
              <a:xfrm>
                <a:off x="-3155473" y="2414273"/>
                <a:ext cx="60967" cy="103132"/>
                <a:chOff x="-2796392" y="1123442"/>
                <a:chExt cx="120832" cy="104889"/>
              </a:xfrm>
            </p:grpSpPr>
            <p:sp>
              <p:nvSpPr>
                <p:cNvPr id="63" name="Rechthoek 62">
                  <a:extLst>
                    <a:ext uri="{FF2B5EF4-FFF2-40B4-BE49-F238E27FC236}">
                      <a16:creationId xmlns:a16="http://schemas.microsoft.com/office/drawing/2014/main" id="{7DCEA9C9-C64C-41AE-A191-AE9995888FF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4" name="Rechthoek 63">
                  <a:extLst>
                    <a:ext uri="{FF2B5EF4-FFF2-40B4-BE49-F238E27FC236}">
                      <a16:creationId xmlns:a16="http://schemas.microsoft.com/office/drawing/2014/main" id="{1721CA6A-1F8E-4E56-BBAA-6B277026272A}"/>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5" name="Rechthoek 64">
                  <a:extLst>
                    <a:ext uri="{FF2B5EF4-FFF2-40B4-BE49-F238E27FC236}">
                      <a16:creationId xmlns:a16="http://schemas.microsoft.com/office/drawing/2014/main" id="{6748A99F-1E37-4B47-BAFF-C82076EA611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6" name="Rechthoek 65">
                  <a:extLst>
                    <a:ext uri="{FF2B5EF4-FFF2-40B4-BE49-F238E27FC236}">
                      <a16:creationId xmlns:a16="http://schemas.microsoft.com/office/drawing/2014/main" id="{CBEABB4C-28A5-4B35-B152-22A4F88A057E}"/>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7" name="Rechthoek 66">
                  <a:extLst>
                    <a:ext uri="{FF2B5EF4-FFF2-40B4-BE49-F238E27FC236}">
                      <a16:creationId xmlns:a16="http://schemas.microsoft.com/office/drawing/2014/main" id="{3C010843-8010-475E-82D9-57B6F50C19B3}"/>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26" name="Afgeronde rechthoek 69">
                <a:extLst>
                  <a:ext uri="{FF2B5EF4-FFF2-40B4-BE49-F238E27FC236}">
                    <a16:creationId xmlns:a16="http://schemas.microsoft.com/office/drawing/2014/main" id="{ABD1534E-57A5-4077-B2AD-4CB458C7EB87}"/>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7" name="Rechthoek 26">
                <a:extLst>
                  <a:ext uri="{FF2B5EF4-FFF2-40B4-BE49-F238E27FC236}">
                    <a16:creationId xmlns:a16="http://schemas.microsoft.com/office/drawing/2014/main" id="{887832D8-5D03-4B3E-9A4E-C9E4B4054A22}"/>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8" name="Rechthoek 27">
                <a:extLst>
                  <a:ext uri="{FF2B5EF4-FFF2-40B4-BE49-F238E27FC236}">
                    <a16:creationId xmlns:a16="http://schemas.microsoft.com/office/drawing/2014/main" id="{76481B13-DBB9-4637-B348-DB6B66895114}"/>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9" name="Rechthoek 28">
                <a:extLst>
                  <a:ext uri="{FF2B5EF4-FFF2-40B4-BE49-F238E27FC236}">
                    <a16:creationId xmlns:a16="http://schemas.microsoft.com/office/drawing/2014/main" id="{0A2DEBD8-172D-4F28-97D3-B68FE2253898}"/>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0" name="Rechthoek 29">
                <a:extLst>
                  <a:ext uri="{FF2B5EF4-FFF2-40B4-BE49-F238E27FC236}">
                    <a16:creationId xmlns:a16="http://schemas.microsoft.com/office/drawing/2014/main" id="{7CC19137-56D6-4EE3-B5B5-0727CAC2664E}"/>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1" name="Rechthoek 30">
                <a:extLst>
                  <a:ext uri="{FF2B5EF4-FFF2-40B4-BE49-F238E27FC236}">
                    <a16:creationId xmlns:a16="http://schemas.microsoft.com/office/drawing/2014/main" id="{D4DF060E-B1BC-49EB-A3BA-89D88B5C794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2" name="Rechthoek 31">
                <a:extLst>
                  <a:ext uri="{FF2B5EF4-FFF2-40B4-BE49-F238E27FC236}">
                    <a16:creationId xmlns:a16="http://schemas.microsoft.com/office/drawing/2014/main" id="{46EBF732-23C2-43D0-A748-68FBE14BF20A}"/>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3" name="Rechthoek 32">
                <a:extLst>
                  <a:ext uri="{FF2B5EF4-FFF2-40B4-BE49-F238E27FC236}">
                    <a16:creationId xmlns:a16="http://schemas.microsoft.com/office/drawing/2014/main" id="{262A57BE-D20C-47DF-9B89-0EA01AFE604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4" name="Rechthoek 33">
                <a:extLst>
                  <a:ext uri="{FF2B5EF4-FFF2-40B4-BE49-F238E27FC236}">
                    <a16:creationId xmlns:a16="http://schemas.microsoft.com/office/drawing/2014/main" id="{2CD592D0-48F7-48E5-9EFC-C02B1ED92EA6}"/>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5" name="Rechthoek 34">
                <a:extLst>
                  <a:ext uri="{FF2B5EF4-FFF2-40B4-BE49-F238E27FC236}">
                    <a16:creationId xmlns:a16="http://schemas.microsoft.com/office/drawing/2014/main" id="{3E7531DF-A5D5-4350-B2A4-0C58327C5CFF}"/>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6" name="Rechthoek 35">
                <a:extLst>
                  <a:ext uri="{FF2B5EF4-FFF2-40B4-BE49-F238E27FC236}">
                    <a16:creationId xmlns:a16="http://schemas.microsoft.com/office/drawing/2014/main" id="{DCED5B1B-6734-4733-8AF2-C753B4EEEDB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7" name="Vrije vorm 81">
                <a:extLst>
                  <a:ext uri="{FF2B5EF4-FFF2-40B4-BE49-F238E27FC236}">
                    <a16:creationId xmlns:a16="http://schemas.microsoft.com/office/drawing/2014/main" id="{2A205ABC-A5BA-49A3-8E70-F448F6714B13}"/>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38" name="Rechte verbindingslijn 37">
                <a:extLst>
                  <a:ext uri="{FF2B5EF4-FFF2-40B4-BE49-F238E27FC236}">
                    <a16:creationId xmlns:a16="http://schemas.microsoft.com/office/drawing/2014/main" id="{E4985E5F-C0CC-45EC-9B8E-FC2E4737F3CF}"/>
                  </a:ext>
                </a:extLst>
              </p:cNvPr>
              <p:cNvCxnSpPr>
                <a:cxnSpLocks/>
                <a:stCxn id="18" idx="2"/>
                <a:endCxn id="26"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39" name="Rechte verbindingslijn 38">
                <a:extLst>
                  <a:ext uri="{FF2B5EF4-FFF2-40B4-BE49-F238E27FC236}">
                    <a16:creationId xmlns:a16="http://schemas.microsoft.com/office/drawing/2014/main" id="{BECDB332-161F-43B0-AAA1-F7CFA001B674}"/>
                  </a:ext>
                </a:extLst>
              </p:cNvPr>
              <p:cNvCxnSpPr>
                <a:cxnSpLocks/>
                <a:stCxn id="17"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40" name="Textfield placeholder">
                <a:extLst>
                  <a:ext uri="{FF2B5EF4-FFF2-40B4-BE49-F238E27FC236}">
                    <a16:creationId xmlns:a16="http://schemas.microsoft.com/office/drawing/2014/main" id="{C67EC152-C2BE-48E2-AFED-EDA068AF510D}"/>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41" name="Textfield placeholder">
                <a:extLst>
                  <a:ext uri="{FF2B5EF4-FFF2-40B4-BE49-F238E27FC236}">
                    <a16:creationId xmlns:a16="http://schemas.microsoft.com/office/drawing/2014/main" id="{B8AC29B6-6999-4DAD-B84B-D13F9D8DAF1E}"/>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42" name="Textfield placeholder">
                <a:extLst>
                  <a:ext uri="{FF2B5EF4-FFF2-40B4-BE49-F238E27FC236}">
                    <a16:creationId xmlns:a16="http://schemas.microsoft.com/office/drawing/2014/main" id="{4749213D-473E-442B-BBBD-76258C7182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43" name="Afgeronde rechthoek 67">
                <a:extLst>
                  <a:ext uri="{FF2B5EF4-FFF2-40B4-BE49-F238E27FC236}">
                    <a16:creationId xmlns:a16="http://schemas.microsoft.com/office/drawing/2014/main" id="{A1D271A8-0707-487D-ACE4-73EB1AD4BBFF}"/>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44" name="Vrije vorm 68">
                <a:extLst>
                  <a:ext uri="{FF2B5EF4-FFF2-40B4-BE49-F238E27FC236}">
                    <a16:creationId xmlns:a16="http://schemas.microsoft.com/office/drawing/2014/main" id="{F22D7ED9-0FF7-4314-84AD-24775708809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48" name="Rechte verbindingslijn 47">
                <a:extLst>
                  <a:ext uri="{FF2B5EF4-FFF2-40B4-BE49-F238E27FC236}">
                    <a16:creationId xmlns:a16="http://schemas.microsoft.com/office/drawing/2014/main" id="{6916E28C-850D-4A8F-AD3B-162110B5CBE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50" name="Groep 49">
                <a:extLst>
                  <a:ext uri="{FF2B5EF4-FFF2-40B4-BE49-F238E27FC236}">
                    <a16:creationId xmlns:a16="http://schemas.microsoft.com/office/drawing/2014/main" id="{9718A8B7-34BB-4294-B2EC-331FEDF1F362}"/>
                  </a:ext>
                </a:extLst>
              </p:cNvPr>
              <p:cNvGrpSpPr/>
              <p:nvPr userDrawn="1"/>
            </p:nvGrpSpPr>
            <p:grpSpPr>
              <a:xfrm flipH="1">
                <a:off x="-2613177" y="1836300"/>
                <a:ext cx="313472" cy="324076"/>
                <a:chOff x="-2613177" y="1836300"/>
                <a:chExt cx="313472" cy="324076"/>
              </a:xfrm>
            </p:grpSpPr>
            <p:sp>
              <p:nvSpPr>
                <p:cNvPr id="51" name="Afgeronde rechthoek 69">
                  <a:extLst>
                    <a:ext uri="{FF2B5EF4-FFF2-40B4-BE49-F238E27FC236}">
                      <a16:creationId xmlns:a16="http://schemas.microsoft.com/office/drawing/2014/main" id="{C1C91ABC-7CCB-401F-B90E-41360564C561}"/>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2" name="Rechthoek 51">
                  <a:extLst>
                    <a:ext uri="{FF2B5EF4-FFF2-40B4-BE49-F238E27FC236}">
                      <a16:creationId xmlns:a16="http://schemas.microsoft.com/office/drawing/2014/main" id="{1B78E44D-439F-4AAD-9EE7-D57D384E5D80}"/>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3" name="Rechthoek 52">
                  <a:extLst>
                    <a:ext uri="{FF2B5EF4-FFF2-40B4-BE49-F238E27FC236}">
                      <a16:creationId xmlns:a16="http://schemas.microsoft.com/office/drawing/2014/main" id="{62D32FDB-3159-4FCA-81BD-4DEEED71B886}"/>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4" name="Rechthoek 53">
                  <a:extLst>
                    <a:ext uri="{FF2B5EF4-FFF2-40B4-BE49-F238E27FC236}">
                      <a16:creationId xmlns:a16="http://schemas.microsoft.com/office/drawing/2014/main" id="{983ADB64-FAC5-4914-91B8-E442AB1DDEB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5" name="Rechthoek 54">
                  <a:extLst>
                    <a:ext uri="{FF2B5EF4-FFF2-40B4-BE49-F238E27FC236}">
                      <a16:creationId xmlns:a16="http://schemas.microsoft.com/office/drawing/2014/main" id="{D9D76C4C-224F-4E67-BF97-0324F80C855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6" name="Rechthoek 55">
                  <a:extLst>
                    <a:ext uri="{FF2B5EF4-FFF2-40B4-BE49-F238E27FC236}">
                      <a16:creationId xmlns:a16="http://schemas.microsoft.com/office/drawing/2014/main" id="{94550007-5137-4283-A548-E56C113138CE}"/>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7" name="Rechthoek 56">
                  <a:extLst>
                    <a:ext uri="{FF2B5EF4-FFF2-40B4-BE49-F238E27FC236}">
                      <a16:creationId xmlns:a16="http://schemas.microsoft.com/office/drawing/2014/main" id="{A1671D5F-F6A9-4723-8403-EFF5E62C7053}"/>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8" name="Rechthoek 57">
                  <a:extLst>
                    <a:ext uri="{FF2B5EF4-FFF2-40B4-BE49-F238E27FC236}">
                      <a16:creationId xmlns:a16="http://schemas.microsoft.com/office/drawing/2014/main" id="{F91F1268-C783-4127-84D6-09918603A87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9" name="Rechthoek 58">
                  <a:extLst>
                    <a:ext uri="{FF2B5EF4-FFF2-40B4-BE49-F238E27FC236}">
                      <a16:creationId xmlns:a16="http://schemas.microsoft.com/office/drawing/2014/main" id="{4F0D0CCD-5097-476F-9552-612F41E3A3AB}"/>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0" name="Rechthoek 59">
                  <a:extLst>
                    <a:ext uri="{FF2B5EF4-FFF2-40B4-BE49-F238E27FC236}">
                      <a16:creationId xmlns:a16="http://schemas.microsoft.com/office/drawing/2014/main" id="{4F190751-5E32-40CF-8A60-3E9EBD5F5A42}"/>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1" name="Rechthoek 60">
                  <a:extLst>
                    <a:ext uri="{FF2B5EF4-FFF2-40B4-BE49-F238E27FC236}">
                      <a16:creationId xmlns:a16="http://schemas.microsoft.com/office/drawing/2014/main" id="{74E24DCA-3857-4211-9064-44460550A2E7}"/>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2" name="Vrije vorm 81">
                  <a:extLst>
                    <a:ext uri="{FF2B5EF4-FFF2-40B4-BE49-F238E27FC236}">
                      <a16:creationId xmlns:a16="http://schemas.microsoft.com/office/drawing/2014/main" id="{15FE52C5-A8EC-4808-8841-6930692E0486}"/>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74" name="Tijdelijke aanduiding voor tekst 2">
              <a:extLst>
                <a:ext uri="{FF2B5EF4-FFF2-40B4-BE49-F238E27FC236}">
                  <a16:creationId xmlns:a16="http://schemas.microsoft.com/office/drawing/2014/main" id="{3ADEEF9F-9FE6-41B7-89A3-9993FC5A0B6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75" name="Tijdelijke aanduiding voor tekst 2">
              <a:extLst>
                <a:ext uri="{FF2B5EF4-FFF2-40B4-BE49-F238E27FC236}">
                  <a16:creationId xmlns:a16="http://schemas.microsoft.com/office/drawing/2014/main" id="{B7B93833-5848-4F9C-B976-35C723AB518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76" name="Rechthoek 75">
            <a:extLst>
              <a:ext uri="{FF2B5EF4-FFF2-40B4-BE49-F238E27FC236}">
                <a16:creationId xmlns:a16="http://schemas.microsoft.com/office/drawing/2014/main" id="{35AC0850-28E4-4CBB-9C41-444A1DE737A7}"/>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77" name="Rechte verbindingslijn 76">
            <a:extLst>
              <a:ext uri="{FF2B5EF4-FFF2-40B4-BE49-F238E27FC236}">
                <a16:creationId xmlns:a16="http://schemas.microsoft.com/office/drawing/2014/main" id="{7A2CE517-C71B-4ECC-9DFB-31FBB462F9CB}"/>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78" name="Tekstvak 77">
            <a:extLst>
              <a:ext uri="{FF2B5EF4-FFF2-40B4-BE49-F238E27FC236}">
                <a16:creationId xmlns:a16="http://schemas.microsoft.com/office/drawing/2014/main" id="{88AADE94-7F32-4446-B4E7-645E327C4E9C}"/>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79" name="Groep 78">
            <a:extLst>
              <a:ext uri="{FF2B5EF4-FFF2-40B4-BE49-F238E27FC236}">
                <a16:creationId xmlns:a16="http://schemas.microsoft.com/office/drawing/2014/main" id="{79A5ECB5-5F39-4230-BFD0-744BB7DB69C0}"/>
              </a:ext>
            </a:extLst>
          </p:cNvPr>
          <p:cNvGrpSpPr/>
          <p:nvPr userDrawn="1"/>
        </p:nvGrpSpPr>
        <p:grpSpPr>
          <a:xfrm>
            <a:off x="-5020889" y="4423058"/>
            <a:ext cx="250379" cy="249771"/>
            <a:chOff x="-706740" y="145633"/>
            <a:chExt cx="250379" cy="249771"/>
          </a:xfrm>
        </p:grpSpPr>
        <p:sp>
          <p:nvSpPr>
            <p:cNvPr id="80" name="Rechthoek 79">
              <a:extLst>
                <a:ext uri="{FF2B5EF4-FFF2-40B4-BE49-F238E27FC236}">
                  <a16:creationId xmlns:a16="http://schemas.microsoft.com/office/drawing/2014/main" id="{0C7A52F9-46F2-438F-A50F-6DF47D5D660D}"/>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1" name="Gelijkbenige driehoek 128">
              <a:extLst>
                <a:ext uri="{FF2B5EF4-FFF2-40B4-BE49-F238E27FC236}">
                  <a16:creationId xmlns:a16="http://schemas.microsoft.com/office/drawing/2014/main" id="{5ABC6E0E-D41B-4FE9-8758-02763B96C04F}"/>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2" name="Ovaal 81">
              <a:extLst>
                <a:ext uri="{FF2B5EF4-FFF2-40B4-BE49-F238E27FC236}">
                  <a16:creationId xmlns:a16="http://schemas.microsoft.com/office/drawing/2014/main" id="{C4FB9072-399F-4041-B3AC-54D5C49782D2}"/>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83" name="Rechthoek 82">
              <a:extLst>
                <a:ext uri="{FF2B5EF4-FFF2-40B4-BE49-F238E27FC236}">
                  <a16:creationId xmlns:a16="http://schemas.microsoft.com/office/drawing/2014/main" id="{E8093DFA-7E9D-489A-9819-1D65C1E93984}"/>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84" name="Rechte verbindingslijn 83">
              <a:extLst>
                <a:ext uri="{FF2B5EF4-FFF2-40B4-BE49-F238E27FC236}">
                  <a16:creationId xmlns:a16="http://schemas.microsoft.com/office/drawing/2014/main" id="{98E6A22D-9E05-48DE-9674-4FE5E55769E3}"/>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85" name="Tekstvak 84">
            <a:extLst>
              <a:ext uri="{FF2B5EF4-FFF2-40B4-BE49-F238E27FC236}">
                <a16:creationId xmlns:a16="http://schemas.microsoft.com/office/drawing/2014/main" id="{FE4B3193-D3F7-44B4-A90D-EAE08596B44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86" name="Tekstvak 85">
            <a:extLst>
              <a:ext uri="{FF2B5EF4-FFF2-40B4-BE49-F238E27FC236}">
                <a16:creationId xmlns:a16="http://schemas.microsoft.com/office/drawing/2014/main" id="{7C910FE5-28A9-4040-AE16-EC6AD92B1B3F}"/>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87" name="Groep 86">
            <a:extLst>
              <a:ext uri="{FF2B5EF4-FFF2-40B4-BE49-F238E27FC236}">
                <a16:creationId xmlns:a16="http://schemas.microsoft.com/office/drawing/2014/main" id="{CC8C216F-C694-4B4E-A8BB-86062B0419F1}"/>
              </a:ext>
            </a:extLst>
          </p:cNvPr>
          <p:cNvGrpSpPr/>
          <p:nvPr userDrawn="1"/>
        </p:nvGrpSpPr>
        <p:grpSpPr>
          <a:xfrm>
            <a:off x="-4668802" y="4423057"/>
            <a:ext cx="252000" cy="216024"/>
            <a:chOff x="-932185" y="5325334"/>
            <a:chExt cx="252000" cy="216024"/>
          </a:xfrm>
        </p:grpSpPr>
        <p:sp>
          <p:nvSpPr>
            <p:cNvPr id="88" name="Rechthoek 87">
              <a:extLst>
                <a:ext uri="{FF2B5EF4-FFF2-40B4-BE49-F238E27FC236}">
                  <a16:creationId xmlns:a16="http://schemas.microsoft.com/office/drawing/2014/main" id="{3747CBC3-F784-40F5-BE1E-0D0B255A67FF}"/>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89" name="Groep 88">
              <a:extLst>
                <a:ext uri="{FF2B5EF4-FFF2-40B4-BE49-F238E27FC236}">
                  <a16:creationId xmlns:a16="http://schemas.microsoft.com/office/drawing/2014/main" id="{EAAEB0ED-C101-4221-B0EA-23B22BF6B1B5}"/>
                </a:ext>
              </a:extLst>
            </p:cNvPr>
            <p:cNvGrpSpPr/>
            <p:nvPr userDrawn="1"/>
          </p:nvGrpSpPr>
          <p:grpSpPr>
            <a:xfrm>
              <a:off x="-925512" y="5325900"/>
              <a:ext cx="241658" cy="36000"/>
              <a:chOff x="-964435" y="5325900"/>
              <a:chExt cx="241658" cy="36000"/>
            </a:xfrm>
          </p:grpSpPr>
          <p:sp>
            <p:nvSpPr>
              <p:cNvPr id="98" name="Rechthoek 97">
                <a:extLst>
                  <a:ext uri="{FF2B5EF4-FFF2-40B4-BE49-F238E27FC236}">
                    <a16:creationId xmlns:a16="http://schemas.microsoft.com/office/drawing/2014/main" id="{F08B39B6-5313-40B3-B61E-4BA1FC0C06CE}"/>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9" name="Rechthoek 98">
                <a:extLst>
                  <a:ext uri="{FF2B5EF4-FFF2-40B4-BE49-F238E27FC236}">
                    <a16:creationId xmlns:a16="http://schemas.microsoft.com/office/drawing/2014/main" id="{A9FD6A0F-D2C2-417A-8A94-0A85AE216C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0" name="Rechthoek 99">
                <a:extLst>
                  <a:ext uri="{FF2B5EF4-FFF2-40B4-BE49-F238E27FC236}">
                    <a16:creationId xmlns:a16="http://schemas.microsoft.com/office/drawing/2014/main" id="{3D06106C-43DA-4D93-8906-2C927E0CE51D}"/>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1" name="Rechthoek 100">
                <a:extLst>
                  <a:ext uri="{FF2B5EF4-FFF2-40B4-BE49-F238E27FC236}">
                    <a16:creationId xmlns:a16="http://schemas.microsoft.com/office/drawing/2014/main" id="{863B761B-89BC-4C8F-9F2D-141D293324C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2" name="Rechthoek 101">
                <a:extLst>
                  <a:ext uri="{FF2B5EF4-FFF2-40B4-BE49-F238E27FC236}">
                    <a16:creationId xmlns:a16="http://schemas.microsoft.com/office/drawing/2014/main" id="{DA6E1C90-7230-4408-8069-FD79D9BF8E6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3" name="Rechthoek 102">
                <a:extLst>
                  <a:ext uri="{FF2B5EF4-FFF2-40B4-BE49-F238E27FC236}">
                    <a16:creationId xmlns:a16="http://schemas.microsoft.com/office/drawing/2014/main" id="{B9823A4A-1F6F-48CD-9A69-F2D779FFF01A}"/>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4" name="Rechthoek 103">
                <a:extLst>
                  <a:ext uri="{FF2B5EF4-FFF2-40B4-BE49-F238E27FC236}">
                    <a16:creationId xmlns:a16="http://schemas.microsoft.com/office/drawing/2014/main" id="{5B9BD66E-7A0B-4595-8B76-7D8C198E60A1}"/>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90" name="Groep 89">
              <a:extLst>
                <a:ext uri="{FF2B5EF4-FFF2-40B4-BE49-F238E27FC236}">
                  <a16:creationId xmlns:a16="http://schemas.microsoft.com/office/drawing/2014/main" id="{F7EEE6AD-8D73-4A3B-8386-324A224E73B0}"/>
                </a:ext>
              </a:extLst>
            </p:cNvPr>
            <p:cNvGrpSpPr/>
            <p:nvPr userDrawn="1"/>
          </p:nvGrpSpPr>
          <p:grpSpPr>
            <a:xfrm>
              <a:off x="-925512" y="5502593"/>
              <a:ext cx="241658" cy="36000"/>
              <a:chOff x="-964435" y="5325900"/>
              <a:chExt cx="241658" cy="36000"/>
            </a:xfrm>
          </p:grpSpPr>
          <p:sp>
            <p:nvSpPr>
              <p:cNvPr id="91" name="Rechthoek 90">
                <a:extLst>
                  <a:ext uri="{FF2B5EF4-FFF2-40B4-BE49-F238E27FC236}">
                    <a16:creationId xmlns:a16="http://schemas.microsoft.com/office/drawing/2014/main" id="{333E69B3-10F5-4D33-8A7F-BF6FA70B4588}"/>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2" name="Rechthoek 91">
                <a:extLst>
                  <a:ext uri="{FF2B5EF4-FFF2-40B4-BE49-F238E27FC236}">
                    <a16:creationId xmlns:a16="http://schemas.microsoft.com/office/drawing/2014/main" id="{C40FA266-573F-45E3-AA09-1C887393B038}"/>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3" name="Rechthoek 92">
                <a:extLst>
                  <a:ext uri="{FF2B5EF4-FFF2-40B4-BE49-F238E27FC236}">
                    <a16:creationId xmlns:a16="http://schemas.microsoft.com/office/drawing/2014/main" id="{0E9CAD1D-22CD-4393-968B-16CA1CBF60A4}"/>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4" name="Rechthoek 93">
                <a:extLst>
                  <a:ext uri="{FF2B5EF4-FFF2-40B4-BE49-F238E27FC236}">
                    <a16:creationId xmlns:a16="http://schemas.microsoft.com/office/drawing/2014/main" id="{02B85BBB-7BD9-4630-B963-8C398398E396}"/>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5" name="Rechthoek 94">
                <a:extLst>
                  <a:ext uri="{FF2B5EF4-FFF2-40B4-BE49-F238E27FC236}">
                    <a16:creationId xmlns:a16="http://schemas.microsoft.com/office/drawing/2014/main" id="{F534DBDE-4D7D-4B4D-89AB-AF615502CA3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6" name="Rechthoek 95">
                <a:extLst>
                  <a:ext uri="{FF2B5EF4-FFF2-40B4-BE49-F238E27FC236}">
                    <a16:creationId xmlns:a16="http://schemas.microsoft.com/office/drawing/2014/main" id="{E8E332FA-BA11-49C6-A1F0-BD67BCFBAB2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7" name="Rechthoek 96">
                <a:extLst>
                  <a:ext uri="{FF2B5EF4-FFF2-40B4-BE49-F238E27FC236}">
                    <a16:creationId xmlns:a16="http://schemas.microsoft.com/office/drawing/2014/main" id="{26C6BB4F-FDFE-4603-8F8D-3A6A20EE821D}"/>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105" name="Tekstvak 104">
            <a:extLst>
              <a:ext uri="{FF2B5EF4-FFF2-40B4-BE49-F238E27FC236}">
                <a16:creationId xmlns:a16="http://schemas.microsoft.com/office/drawing/2014/main" id="{8940EEB4-222D-43D0-9BCD-872F36076FD9}"/>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grpSp>
        <p:nvGrpSpPr>
          <p:cNvPr id="106" name="Groep 105">
            <a:extLst>
              <a:ext uri="{FF2B5EF4-FFF2-40B4-BE49-F238E27FC236}">
                <a16:creationId xmlns:a16="http://schemas.microsoft.com/office/drawing/2014/main" id="{2EDA2F91-940E-421A-8F82-D284268B6043}"/>
              </a:ext>
            </a:extLst>
          </p:cNvPr>
          <p:cNvGrpSpPr/>
          <p:nvPr userDrawn="1"/>
        </p:nvGrpSpPr>
        <p:grpSpPr>
          <a:xfrm>
            <a:off x="12553509" y="39215"/>
            <a:ext cx="4099182" cy="5954168"/>
            <a:chOff x="12553509" y="39215"/>
            <a:chExt cx="4099182" cy="5954168"/>
          </a:xfrm>
        </p:grpSpPr>
        <p:sp>
          <p:nvSpPr>
            <p:cNvPr id="107" name="Rechthoek 106">
              <a:extLst>
                <a:ext uri="{FF2B5EF4-FFF2-40B4-BE49-F238E27FC236}">
                  <a16:creationId xmlns:a16="http://schemas.microsoft.com/office/drawing/2014/main" id="{CC2A2615-8E11-4BF9-9D03-B589C4861C84}"/>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Rechthoek 107">
              <a:extLst>
                <a:ext uri="{FF2B5EF4-FFF2-40B4-BE49-F238E27FC236}">
                  <a16:creationId xmlns:a16="http://schemas.microsoft.com/office/drawing/2014/main" id="{2DAFC60F-E050-4CA6-BE80-3756ACF451EC}"/>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9" name="Tekstvak 108">
              <a:extLst>
                <a:ext uri="{FF2B5EF4-FFF2-40B4-BE49-F238E27FC236}">
                  <a16:creationId xmlns:a16="http://schemas.microsoft.com/office/drawing/2014/main" id="{8D24E533-B581-4FD9-AA70-6349E02CFEF9}"/>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10" name="Tekstvak 109">
              <a:extLst>
                <a:ext uri="{FF2B5EF4-FFF2-40B4-BE49-F238E27FC236}">
                  <a16:creationId xmlns:a16="http://schemas.microsoft.com/office/drawing/2014/main" id="{2652D8C6-D439-4EE0-B2B3-D8E99DB5B1D6}"/>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1" name="Tekstvak 110">
              <a:extLst>
                <a:ext uri="{FF2B5EF4-FFF2-40B4-BE49-F238E27FC236}">
                  <a16:creationId xmlns:a16="http://schemas.microsoft.com/office/drawing/2014/main" id="{5DEFD461-1699-4F95-8C07-24F6AAE1E87B}"/>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112" name="Tekstvak 111">
              <a:extLst>
                <a:ext uri="{FF2B5EF4-FFF2-40B4-BE49-F238E27FC236}">
                  <a16:creationId xmlns:a16="http://schemas.microsoft.com/office/drawing/2014/main" id="{98138A51-A33D-41CE-ACE0-873A2B5375F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sp>
        <p:nvSpPr>
          <p:cNvPr id="113" name="Rechthoek 112">
            <a:extLst>
              <a:ext uri="{FF2B5EF4-FFF2-40B4-BE49-F238E27FC236}">
                <a16:creationId xmlns:a16="http://schemas.microsoft.com/office/drawing/2014/main" id="{9F84CA83-5C31-47CA-9BFA-BD54B1D382B6}"/>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114" name="Rechte verbindingslijn 113">
            <a:extLst>
              <a:ext uri="{FF2B5EF4-FFF2-40B4-BE49-F238E27FC236}">
                <a16:creationId xmlns:a16="http://schemas.microsoft.com/office/drawing/2014/main" id="{4FD0B2F5-9601-49E3-8E39-82FEC9613E8A}"/>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115" name="Tekstvak 114">
            <a:extLst>
              <a:ext uri="{FF2B5EF4-FFF2-40B4-BE49-F238E27FC236}">
                <a16:creationId xmlns:a16="http://schemas.microsoft.com/office/drawing/2014/main" id="{6D390060-93A0-4B08-A782-F54E24646217}"/>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116" name="Rechthoek 115">
            <a:extLst>
              <a:ext uri="{FF2B5EF4-FFF2-40B4-BE49-F238E27FC236}">
                <a16:creationId xmlns:a16="http://schemas.microsoft.com/office/drawing/2014/main" id="{FFABD39F-B2E0-4519-B4DE-15D4E7152F6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117" name="Rechte verbindingslijn 116">
            <a:extLst>
              <a:ext uri="{FF2B5EF4-FFF2-40B4-BE49-F238E27FC236}">
                <a16:creationId xmlns:a16="http://schemas.microsoft.com/office/drawing/2014/main" id="{AD57F226-A90C-48F2-950F-4D0A77AC88D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118" name="Tekstvak 117">
            <a:extLst>
              <a:ext uri="{FF2B5EF4-FFF2-40B4-BE49-F238E27FC236}">
                <a16:creationId xmlns:a16="http://schemas.microsoft.com/office/drawing/2014/main" id="{2DA8B81A-68C1-4305-9E28-017A5A9E667D}"/>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pic>
        <p:nvPicPr>
          <p:cNvPr id="121" name="Graphic 120">
            <a:extLst>
              <a:ext uri="{FF2B5EF4-FFF2-40B4-BE49-F238E27FC236}">
                <a16:creationId xmlns:a16="http://schemas.microsoft.com/office/drawing/2014/main" id="{80C8E263-0906-415A-879F-A46BFC75458A}"/>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853335005"/>
      </p:ext>
    </p:extLst>
  </p:cSld>
  <p:clrMap bg1="lt1" tx1="dk1" bg2="lt2" tx2="dk2" accent1="accent1" accent2="accent2" accent3="accent3" accent4="accent4" accent5="accent5" accent6="accent6" hlink="hlink" folHlink="folHlink"/>
  <p:sldLayoutIdLst>
    <p:sldLayoutId id="2147483668" r:id="rId1"/>
    <p:sldLayoutId id="2147483649" r:id="rId2"/>
    <p:sldLayoutId id="2147483667" r:id="rId3"/>
    <p:sldLayoutId id="2147483677" r:id="rId4"/>
    <p:sldLayoutId id="2147483678" r:id="rId5"/>
    <p:sldLayoutId id="2147483679" r:id="rId6"/>
    <p:sldLayoutId id="2147483650" r:id="rId7"/>
    <p:sldLayoutId id="2147483661" r:id="rId8"/>
    <p:sldLayoutId id="2147483652" r:id="rId9"/>
    <p:sldLayoutId id="2147483824" r:id="rId10"/>
    <p:sldLayoutId id="2147483651" r:id="rId11"/>
    <p:sldLayoutId id="2147483663" r:id="rId12"/>
    <p:sldLayoutId id="2147483682" r:id="rId13"/>
    <p:sldLayoutId id="2147483683" r:id="rId14"/>
    <p:sldLayoutId id="2147483671" r:id="rId15"/>
    <p:sldLayoutId id="2147483684" r:id="rId16"/>
    <p:sldLayoutId id="2147483674" r:id="rId17"/>
    <p:sldLayoutId id="2147483685" r:id="rId18"/>
    <p:sldLayoutId id="2147483670" r:id="rId19"/>
    <p:sldLayoutId id="2147483680" r:id="rId20"/>
    <p:sldLayoutId id="2147483666" r:id="rId21"/>
    <p:sldLayoutId id="2147483672" r:id="rId22"/>
    <p:sldLayoutId id="2147483675" r:id="rId23"/>
    <p:sldLayoutId id="2147483664" r:id="rId24"/>
    <p:sldLayoutId id="2147483665" r:id="rId25"/>
    <p:sldLayoutId id="2147483653" r:id="rId26"/>
    <p:sldLayoutId id="2147483681" r:id="rId27"/>
    <p:sldLayoutId id="2147483669" r:id="rId28"/>
    <p:sldLayoutId id="2147483654" r:id="rId29"/>
    <p:sldLayoutId id="2147483822" r:id="rId30"/>
    <p:sldLayoutId id="2147483823" r:id="rId31"/>
    <p:sldLayoutId id="2147483676" r:id="rId32"/>
    <p:sldLayoutId id="2147483655"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337B4616-B72D-4FA0-AD48-63A1112A287E}"/>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BF47E7A-C662-443B-AC92-167B0661DB8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EE8ED4ED-41B7-4AE3-85D9-6D470E8B29B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C84C0C83-0A72-44E0-BA74-E7D686365C16}"/>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4D2EA43F-716F-414F-B2D6-DA6875BBFF6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4F11612A-4310-45F4-8C77-0B82D08FB78D}"/>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34955A59-8B0E-45D2-93EF-0AC8365DAF5B}"/>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E2CA68F-A0B3-423E-B7E4-2B22655E0397}"/>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77D04CD7-ED50-4AA5-A37E-DA056A3EA508}"/>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C039B0E-FFBF-4400-A7F3-92A0BF3A32B8}"/>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EBDF6125-9A20-493A-B602-CB205452941E}"/>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AAE6FAC-12E4-46D0-A6B5-043013F5288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B4840B21-F3C6-4A12-A1E2-F7CAD93BE730}"/>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84F9C80-5B45-4ABB-AEE4-B463A1C68FE8}"/>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0AB74D77-7F28-4F40-B499-0B957A0F933F}"/>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245A522D-64A6-4857-989B-ED21FFE4D6E1}"/>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F71E5CA-9616-4F08-BF6A-B6B91C571D07}"/>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5AD481C2-40D5-401B-B6EC-868A57B3D1E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3144E590-11B6-438A-BEF4-1DD96D1EC85B}"/>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CC47DB4-BAA7-4DBB-8C0B-8BDBDB1F28DB}"/>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3E9E3B8B-DD14-40A7-8B2A-5A43A4982DC9}"/>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D8A4945F-F04A-4881-865D-AD3261C89F47}"/>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033F3895-2537-4E33-9348-6524E4D4DEF7}"/>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D5C7F5E-4830-49F0-A14B-8BFF5DF5433F}"/>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5EF8B20C-EC46-4471-B124-C8084C930AD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6FC83A63-B7C0-4B10-99E6-6B48E7BC798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4A9791FE-AAA7-4285-8619-A56D4AE18CC9}"/>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6664212D-D84C-4233-8539-8F115EE748E3}"/>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71C66246-E1A8-4172-A0FC-8BF0E03374C2}"/>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B68C7EA-B269-47E9-A15D-6AEC535B572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661F74B9-E18D-478A-8D09-11E251A52C7F}"/>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8498D7BF-CFEB-4E9C-904B-1A414A24479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D19D5820-0527-4438-A6C5-85840061C848}"/>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C113F606-2548-49F1-B246-5AE61784318D}"/>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2DED2C34-F782-4DEB-B82D-8A69CADB1EE9}"/>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AD83A18F-F3AF-4526-91C0-8A93BCB79B99}"/>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7AFE71C8-41BF-4181-85D5-28D05026FFF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D6A72E17-BACA-4BC0-ADD8-69D10A2AB480}"/>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452F2C7B-D819-4C56-8B71-B8A2F357081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B7BADF2B-7AF7-4C53-9D60-D7DA84A0C198}"/>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695D8CA0-D1C6-433F-8DFC-1EAB4D5C431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517D5443-2124-4A75-BF99-7E3AB53434E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C3C58E34-AAEF-41F0-ADB9-E18AC9449CB9}"/>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018ACE8F-86C9-4C30-91A6-B9A56324880E}"/>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F4E0E1A-D65A-4ECB-817A-4DD5207716BD}"/>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D1A0D040-C989-44E4-BC5C-42C6AD577DD7}"/>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5D07008D-2B8C-4447-AF0B-8861EF89C69B}"/>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D48CFB4B-ABEA-4388-8FB0-E60DB9FA5F33}"/>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FF57443C-0BFB-432F-84E4-F35FABC0BB5F}"/>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EF4B08F5-5CAF-4A3F-9C84-E7570DCCEA02}"/>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8B97F22A-BB0F-4FBA-965F-67B231685991}"/>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C3722063-238A-458B-9C11-7C9833D0A84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CE654171-68EB-4B80-888B-76613B970D6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4DE609F4-7D77-45BD-A62D-F63F0CC320A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25597714-6348-49CA-8C2D-3F5EA35F5E22}"/>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A5EE778E-26A2-4011-BB3D-99EDD560542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F87ED467-FF67-467A-8035-460DBAB67960}"/>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F54954EE-E112-4447-A48A-DBE257AAC5D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EF98556-38E8-4A80-9214-E76A01060EA1}"/>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0E492C97-75DC-451F-B5E0-B78698FDE2DC}"/>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DC75D84C-2FF1-4B20-A188-13A084E4F7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E8016437-2D14-4418-B7D1-CDD6890A8AA5}"/>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699AF61E-A1FE-4AFB-B3CA-FDB429A88C81}"/>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71E2072E-16FD-4923-AEFA-011B5003E48B}"/>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FB2E6B5-E775-4B4D-B3B5-D036114D66CE}"/>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9706676C-B386-411F-81F4-31FDCB9FDE83}"/>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1FE5F23-7C8D-4BCA-9789-B13108B0EE8D}"/>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E07FD847-02F8-405C-BA22-0EBC822DF0F8}"/>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20066D6B-9D48-4851-93C9-476B894F541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230700B-DF3E-49F8-BAA7-365939D84E69}"/>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11DC28C6-D4B1-469A-9996-B3264E7CAC5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79908424-CE65-4CEC-9AEA-7C182B4DB565}"/>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F4E95661-4EE4-4757-B3E8-45BFA31DF904}"/>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D2365C66-20A7-4485-B157-CFCAAE4F1C72}"/>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3BF54D-A617-47B9-B321-34F78AB4485E}"/>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8ADB2264-9376-4153-8AAE-C2FAD0547DB7}"/>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D9EEFEEC-A1CF-4751-B3C3-FEEBED085CAA}"/>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83476F9-5138-4331-83CA-84D5F7279113}"/>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FD9CDDD2-2888-415C-9EAF-4B7E1EC049A8}"/>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EFE619C6-B873-4177-AFB0-22B19A61F5A1}"/>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23C36673-3953-4EF0-826E-94D0268F0518}"/>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74BAA29D-2727-480E-838B-E6AE738DBC10}"/>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D99DC91-7CDD-4598-A287-A5CF8D5E3ABA}"/>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95B265C2-EF4F-4A34-AC64-6CD022CA0591}"/>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C23B0875-9E60-4603-899B-8E8164EC3199}"/>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8A675B9A-6DB4-464E-8A11-2F6C84D37A1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D55F5984-7125-4489-9464-AD5D0679FD1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77E51199-4289-4F31-81AD-0723BBD455F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480D4306-5754-47BD-B77F-F69BD3B6D879}"/>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5B2F7F44-36C3-46E5-B37F-4C1A306FEC14}"/>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B1C426EA-D80F-46F6-A2B6-1E6FA3970E34}"/>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2AC15375-0C4E-4ECB-B3B5-8F023D9092AF}"/>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032A5E42-6FCA-4F7B-BCF1-6E09B0A648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254C736C-9B08-49DD-A1D0-CDDAF5200A7C}"/>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6DF690CB-9E53-40E2-8E54-1DA83D5663F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58C69EBD-14AF-48CC-95D2-8F0B45F11494}"/>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7DA57417-EEF2-4A27-9A29-AAA2EB8847CE}"/>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9DEB8CF2-C780-4360-8440-E740AAF3539C}"/>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3CA85569-9DC4-4B6A-953C-8924E7B25831}"/>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B488DB2-60B1-43C7-B0C7-CB459CF8AC52}"/>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A4D130C6-5CB6-4479-B7BB-38A908A62E49}"/>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D5055583-FB23-460D-855E-E5255077A805}"/>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ED35F8DF-6378-495D-B79C-D396971B20F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895A9BED-F4CC-4CF3-9B61-A9B08162E384}"/>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9B4CB922-676C-4DF2-87EA-CF7E52F6114F}"/>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20" name="Tijdelijke aanduiding voor dianummer 5">
            <a:extLst>
              <a:ext uri="{FF2B5EF4-FFF2-40B4-BE49-F238E27FC236}">
                <a16:creationId xmlns:a16="http://schemas.microsoft.com/office/drawing/2014/main" id="{2A5AD14C-1DC7-4628-87A4-CC5785E8A00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1" name="Gelijkbenige driehoek 220">
            <a:extLst>
              <a:ext uri="{FF2B5EF4-FFF2-40B4-BE49-F238E27FC236}">
                <a16:creationId xmlns:a16="http://schemas.microsoft.com/office/drawing/2014/main" id="{13A964E5-0B2E-4D21-8D9A-EA4DA3D8E76F}"/>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8EF42962-69CB-4B68-B078-CD992306E41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77435820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820" r:id="rId30"/>
    <p:sldLayoutId id="2147483821" r:id="rId31"/>
    <p:sldLayoutId id="2147483716" r:id="rId32"/>
    <p:sldLayoutId id="2147483717"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79D2790D-61BA-4832-BFEE-FEC9CD051E24}"/>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1B85706C-AFE0-414E-8E79-C76A58E2F69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C015D7B4-8A29-41A9-B1EE-A1390D627CE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74F7C295-7D65-4894-A7C0-98FA05FCC075}"/>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69174531-AC82-4FE1-BCC3-555E13257ABE}"/>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5415BED8-C978-4D5B-8483-BEBF2DCC9635}"/>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173472FD-CD4B-451B-95A6-429F029C4D2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00A6A84C-4115-40B3-9F09-4766E87AF3C8}"/>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D539BCC1-AFB5-487F-BED5-3E6E85DCF7B5}"/>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40B4BE8D-5BCB-4A53-9D7B-7B7184F5D6EF}"/>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D307BD40-6D2B-47A3-A4A7-85840D20C82A}"/>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CD1F5677-AC13-4FA0-BA2E-317664B416B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60C67D43-0904-44B8-9818-C470CD0110CA}"/>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774CF6C-B714-412A-B4C8-A62D67C126A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C7371B05-5C25-4602-8D6B-7E00F00A6C65}"/>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4F2DD031-5A14-4435-8142-71A736D3CD3E}"/>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A93C44E7-5604-4B8A-9B8D-73FDAD3428A1}"/>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A345BA87-6327-4AC3-82A5-2B80D63B96C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827FB452-D581-4E0C-875F-9BE8680C32AF}"/>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E435F60-E3E9-4604-9F41-AF4D7CA462D5}"/>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A08FD154-4312-4D5C-8157-556F4755ECFC}"/>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C04021BA-5F77-41D7-8978-676227A0B0F1}"/>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29CAFD44-0BEC-4B78-9A5E-DDC2B76F94CE}"/>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9EE5CCD8-EF19-44E5-B3AE-69719FBDEE3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DDE6F321-0517-43FB-B313-03DCD589387D}"/>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16692A55-B9EA-445A-989E-7F54F59FE5A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67285B8C-F465-4244-A181-1C486543AD3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D0B2D202-E0F7-4870-9FAE-AD3DC24221ED}"/>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9A7960B-B00F-4EA3-B510-B15971E9691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7FF696A7-ACE1-4AE7-B3A8-09AC8F2248A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22AFF78-2C11-4CC4-8BBF-6ADE4073B7B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E9B418D1-D6CF-44A0-B15C-3061516C58A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355D99D5-EAD5-480F-A8FF-4ACF8762B7D1}"/>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B83F3CF1-F073-4FC8-9076-03025D1EB754}"/>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70861974-98FF-4396-99A5-13ED10EC4C96}"/>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CEEDDB00-ECA8-4B7A-8D92-A5EF3B1F3A2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36AE9E56-0480-463F-878E-8C4173E2CCB1}"/>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12914E9B-56C8-4AC3-A294-1562EA76D666}"/>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21372E90-CF59-49BD-BFB2-0DABE6658B8C}"/>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4487A68D-C23A-4B2D-8E63-844F930FD6BC}"/>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56D1BF94-A80C-48BE-BC67-0E33BAE7DB88}"/>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00EA4235-8605-4E92-952D-77756D42772F}"/>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07CFABEE-0A5B-4CDB-B030-FA3B36227FB3}"/>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F8D86776-7CBE-4843-8797-90E029B95B0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D33A884C-1715-4557-9F26-10EDFA127BFE}"/>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EA438AD9-06DD-4CBC-8AF4-87E2FBA5FE43}"/>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53FEFD4-2B0C-4301-B22A-DFE74EC1C0C3}"/>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C86DD0C3-AB19-454A-8007-10192687BE75}"/>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D4BDF35D-9237-43F3-BC29-F22C4E14FFFA}"/>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4AF78728-E97F-47A3-B086-78223170919A}"/>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C6B2177F-E21C-4650-AD4E-2B52F196DC5E}"/>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EC5B32B-B820-4869-A74E-5B22D7EBBEA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F154432F-EC21-41E3-9E94-073AA5785E3F}"/>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308D15D8-8E6F-47F5-8409-965025B3D6E6}"/>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8414143E-6059-4C2B-B032-F8C04EA6D076}"/>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7B67B92-E771-4A68-A632-58F096ABA72E}"/>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4C189204-439F-4689-B943-7F44DEF030F1}"/>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5BD3F7B0-5EBF-4EC0-9396-AB039600B5B8}"/>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B0FA653-80C9-4F9E-9222-008A8E42A59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FECD07F-78B8-4F06-825D-A1018ED1680B}"/>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8E4F1F3C-500D-4D80-AB77-7562D6D1D660}"/>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6E978A07-329B-44C7-8DF8-6CF22031FF52}"/>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E5E47C78-24B5-416E-936F-4A38EF65B06E}"/>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35A94ADF-D95D-42F3-B537-257DD9A74713}"/>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D5664513-A9AE-4049-AF7D-08A3D35EE58D}"/>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14B923A3-31CD-4CEA-AA04-213BD0383E2A}"/>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BBEDE65-BCE9-450D-8C7A-4EF9C2E2CEC7}"/>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B602044A-0688-4316-B6F7-358768CCA703}"/>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4897978-1AEE-4A58-99F9-603EC18FC80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E0AC057-2006-42FD-BC1C-AD9151222CAA}"/>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F026B8C1-7874-48CE-A429-49D8E8A7F138}"/>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81470F4C-40C5-48F0-8F59-BB3B7CC9069F}"/>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AD430F3-8263-4C79-AD7B-B653AC0150C5}"/>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1FD1E5E2-1733-4314-8A74-56B73BEAB7B6}"/>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81315F53-03DF-4DFA-BC08-2B20F4B6A8F8}"/>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12C6510F-26D8-40EC-9EA9-C6F6EE529020}"/>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319086C2-C8D3-4395-A816-029F7285CA86}"/>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1870C858-E8BF-4885-B25F-CBDC41DCD5B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2AE20B47-9EDF-462A-8741-4994B4BF7FF4}"/>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9D3BDE-AF3B-4C3D-8C11-24D42F2E8343}"/>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FAFC1582-5A3E-4BB3-9CD6-1511D0EB211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D47F2F86-FCC6-4AA9-B52C-5B57402169E6}"/>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8ECC9567-BFC0-4384-8BE2-6672FB5C1526}"/>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2E6FABA9-A445-40BE-A9AF-FFF99D93935B}"/>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2A1EDBB2-32DD-4AF2-B9F0-7A49C1EF626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189FB129-70E2-4D05-A763-6AC3E7E0DE05}"/>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31D45454-3BD9-406C-AB07-C36C42D08CDF}"/>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D6EADDF-08B2-4C34-9A8E-791B96F42A5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9" name="Rechthoek 208">
                <a:extLst>
                  <a:ext uri="{FF2B5EF4-FFF2-40B4-BE49-F238E27FC236}">
                    <a16:creationId xmlns:a16="http://schemas.microsoft.com/office/drawing/2014/main" id="{EF44C6F3-3578-4F36-AA61-D86ADBEDBF6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7606D119-3495-4DBD-8819-E755E2B57D28}"/>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4E38ABF1-0D68-47D4-A416-EA750BCA7D0C}"/>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F7BD7D08-5EFE-4764-AC93-0A303E3AF01E}"/>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B950FBDB-7308-4117-ADC8-1961F4AA74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67FC4948-47AF-438C-8C1E-D0B455EE7B11}"/>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3F8934A-B664-4194-9CEF-DFE5631DEF5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16A47F3-C80D-4EE3-AE22-B2AFDB4E6A39}"/>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4D1376ED-6345-4868-93A5-42508ED87546}"/>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0" name="Tekstvak 209">
            <a:extLst>
              <a:ext uri="{FF2B5EF4-FFF2-40B4-BE49-F238E27FC236}">
                <a16:creationId xmlns:a16="http://schemas.microsoft.com/office/drawing/2014/main" id="{45518100-1A41-4B0D-AD0D-A139D14F6C30}"/>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1" name="Rechthoek 210">
            <a:extLst>
              <a:ext uri="{FF2B5EF4-FFF2-40B4-BE49-F238E27FC236}">
                <a16:creationId xmlns:a16="http://schemas.microsoft.com/office/drawing/2014/main" id="{FE436C7D-CB22-44CB-BFBC-C9EEBCB2AB14}"/>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2" name="Rechte verbindingslijn 211">
            <a:extLst>
              <a:ext uri="{FF2B5EF4-FFF2-40B4-BE49-F238E27FC236}">
                <a16:creationId xmlns:a16="http://schemas.microsoft.com/office/drawing/2014/main" id="{3C3CCF75-159B-467F-B97A-35121FD04641}"/>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3" name="Tekstvak 212">
            <a:extLst>
              <a:ext uri="{FF2B5EF4-FFF2-40B4-BE49-F238E27FC236}">
                <a16:creationId xmlns:a16="http://schemas.microsoft.com/office/drawing/2014/main" id="{81360F08-DB67-4C3B-885A-BA97F75EE2CD}"/>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4" name="Rechthoek 213">
            <a:extLst>
              <a:ext uri="{FF2B5EF4-FFF2-40B4-BE49-F238E27FC236}">
                <a16:creationId xmlns:a16="http://schemas.microsoft.com/office/drawing/2014/main" id="{C9D80042-C000-4681-AB07-3C521E19BB4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5" name="Rechte verbindingslijn 214">
            <a:extLst>
              <a:ext uri="{FF2B5EF4-FFF2-40B4-BE49-F238E27FC236}">
                <a16:creationId xmlns:a16="http://schemas.microsoft.com/office/drawing/2014/main" id="{3B5C84E6-F4F9-42B0-A093-DD1D7D2FC335}"/>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6" name="Tekstvak 215">
            <a:extLst>
              <a:ext uri="{FF2B5EF4-FFF2-40B4-BE49-F238E27FC236}">
                <a16:creationId xmlns:a16="http://schemas.microsoft.com/office/drawing/2014/main" id="{DC2D11CD-8C82-432F-9B80-D87E94008A6C}"/>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8" name="Tijdelijke aanduiding voor voettekst 4">
            <a:extLst>
              <a:ext uri="{FF2B5EF4-FFF2-40B4-BE49-F238E27FC236}">
                <a16:creationId xmlns:a16="http://schemas.microsoft.com/office/drawing/2014/main" id="{13B6C3F8-BAE0-4832-9D39-3C087C552B1A}"/>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19" name="Tijdelijke aanduiding voor dianummer 5">
            <a:extLst>
              <a:ext uri="{FF2B5EF4-FFF2-40B4-BE49-F238E27FC236}">
                <a16:creationId xmlns:a16="http://schemas.microsoft.com/office/drawing/2014/main" id="{1C946A30-68AE-4A55-A82C-182CA64DD07F}"/>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0" name="Gelijkbenige driehoek 219">
            <a:extLst>
              <a:ext uri="{FF2B5EF4-FFF2-40B4-BE49-F238E27FC236}">
                <a16:creationId xmlns:a16="http://schemas.microsoft.com/office/drawing/2014/main" id="{A9FA56A9-AAF5-473C-8C39-F5EEC052ACFC}"/>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1" name="Graphic 220">
            <a:extLst>
              <a:ext uri="{FF2B5EF4-FFF2-40B4-BE49-F238E27FC236}">
                <a16:creationId xmlns:a16="http://schemas.microsoft.com/office/drawing/2014/main" id="{141E95A1-C777-4E7A-B816-9F46500AACE5}"/>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03426602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818" r:id="rId30"/>
    <p:sldLayoutId id="2147483819" r:id="rId31"/>
    <p:sldLayoutId id="2147483748" r:id="rId32"/>
    <p:sldLayoutId id="2147483749"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E3C82B14-FD58-4489-B8E8-D7B3BB92B815}"/>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5AEEA41-7B34-4E62-A103-882C5B72A2FC}"/>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63BB8AE2-B794-4224-AF91-A384FA999B9D}"/>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B2ABA67B-599D-4D35-A6AF-6473A8D8EB48}"/>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87EF8F5D-FF19-4DF9-99D9-16CDF59300D7}"/>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97EABA2F-B021-40C5-A4A3-9A785FC4D992}"/>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C276090B-9F17-452F-9E00-A0DEC98563B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8D4A381-B970-457D-A3F7-4B7B15C30702}"/>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9FBCF2B8-F63A-495A-8827-2924A74B1F2B}"/>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8FB37B4C-A8AE-45ED-B54F-7480A8013229}"/>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A8BA697D-B812-4E96-9BCE-2AFE6AC52FF0}"/>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1A4A0F3D-06A1-4FC5-B67E-25592EC704C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F6FBB937-1C18-4103-856A-4D34CC9F1A7F}"/>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6720935A-9312-4229-B4A8-2B49C3833F1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BA1F426A-174B-4760-AEBF-09E38FD4D1BE}"/>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EC6811D9-08F0-4A05-9A36-B23D25BD5A50}"/>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F1CA1563-9EC6-4ED2-A4AA-F69BA7AE6B20}"/>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189E7A70-26C9-4AFB-BDFC-6EF332A04278}"/>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B963B19D-5A17-484A-94FE-DD6777BF9C27}"/>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0EE70F17-9C54-40E7-98A6-E706E884AF1D}"/>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D67E76D9-E7A1-43AB-A146-7CAF013207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84B63FCA-EF70-4898-B408-BCC86353B88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DEA864DD-155E-48C7-BCD6-370CFBF727E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AE599D2-E513-4627-8170-A98E39652DE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EECC6BC3-EE19-49CF-8771-87BE7017C3FA}"/>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2A5E51EE-1F93-412C-94D6-904DF6000240}"/>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798F7488-8F30-4DC5-9708-A4DDEDCC1857}"/>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4E133CB6-6789-449E-A203-05A47698DB45}"/>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97EC6668-7851-47A8-B6CC-EA382300DB1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750E643-4D9B-4FA2-95E8-75AEDCB7E848}"/>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7431575E-D838-4B24-A414-E608C3A8F9C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6306AE03-C2FE-44AA-A86C-19E0783439BF}"/>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A46F8E71-5952-4D3E-8179-DAA1F6FF2BBD}"/>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8879CF09-6D6E-4ECE-A1C6-56AF29F2126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B1A15155-12B4-429E-B475-C4C604FA4931}"/>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BCF866BE-73AE-4153-9FF7-C252DDFD9F3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EA0DCD68-AE83-4FFE-B61F-E595AF09AB84}"/>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0B66E8F6-7851-44D0-8491-6A7C0213FD97}"/>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6D752743-D346-4D93-AB02-A7D4493F92F0}"/>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526295FF-D414-455B-9D52-280FEB9E2B7E}"/>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EA01C4B5-7122-4F93-BB83-7A2B211DDF2D}"/>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F822BFEE-2971-430B-A411-73B8A20D7422}"/>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97956EC6-A797-416A-AB19-4F41A5AC0660}"/>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2714568C-D333-4B68-B859-71A7C5F19150}"/>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561D078-DB3C-4E22-9B4D-93EE91D19EB4}"/>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1CD4364C-9877-4666-BD2D-ED86D498E1EA}"/>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FD9AC5E-4ADC-46A9-9FF1-9CA0621755A5}"/>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8F7156DF-4EFF-4234-B24D-6DE2C7A7F57A}"/>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1E321722-7D67-4C04-8B73-A48864DDCD3B}"/>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56F8193A-170F-4E82-B5BD-E5F7AFD85FE9}"/>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FF1D0293-B0BC-4542-8C91-BEA0D9C3C916}"/>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382E3D1A-3790-4DCE-8643-0319AAAF292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4D1173C0-3533-46BC-8E8F-F7FE7FC3F9C9}"/>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6FACF12B-7130-48EA-9ADA-99FC752E9C72}"/>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110172C7-0D7D-4334-BF0B-BD75CB043F0F}"/>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C216B2DC-7947-435D-A2E6-64F04478CAC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D2B5151F-A64F-4559-BA2D-C85F14DA0C0D}"/>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ECDC35F5-269B-4EF1-95F7-3B3CBE92EA5F}"/>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A5356815-9666-4BD4-8788-29C391A7A9FE}"/>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804A109-22E9-4CB1-AB74-1DE2C4F05430}"/>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24FFBE55-4430-4B58-9BE2-C1AF9CD7A9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7D04BCF-35E9-4688-9D8B-9C30B94BCA1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BE6B5E7F-CB60-4C7B-B175-D73283D8F713}"/>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99FEC418-AED2-4422-9915-67BECFA56901}"/>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1F1D06C-3D9F-443B-BF73-BB86439E35A5}"/>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58064339-12F2-4931-845E-383A89F699BC}"/>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4E11B57-18BA-47B5-A8E2-6B7975413E31}"/>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1DE44053-25CB-4770-A049-5203E22EE9B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594BE81C-A633-4FE6-B6D1-FF91C2740B7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FCBFC8A4-B2EE-44B8-848B-9A95AC1DE998}"/>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542A3667-8C78-4D17-9C47-C2A3D961F89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F3325D7D-3A7A-4061-9A7D-D23835A4F733}"/>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80B236B-55B9-432F-A26A-C90C2FDC8441}"/>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99701DA7-3884-425C-8370-F1FC98140FB5}"/>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0868CD-4CBE-4B46-A097-1763A116FF04}"/>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4D7E31B0-9AC1-4111-8007-E1D8333FF9E5}"/>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8D3F563A-2A14-4D49-893D-B95D4B4B0B72}"/>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7B9DAB44-73EC-41C6-B83D-209B84F1A039}"/>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1C42B846-E975-430D-800E-CCA740CCDF51}"/>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B607F746-1270-486C-A06B-DF99FD84F690}"/>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47F9AC5E-08CE-4D7F-BFBB-AD4FED728F4E}"/>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1D5428DE-3D53-425A-B720-8A7C9C890A73}"/>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4ED90AF3-2DD7-4B51-99C9-073F3F01191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3BA85AC8-922E-4421-AAC6-9C14FF9EDD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DEEDDE18-DA2E-4D5D-8E54-DE9E8D4AD33C}"/>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285C285F-81B8-4C23-A1B3-B06B28E8083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603576D2-6A4E-4BB9-A3B3-AD341D678F98}"/>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9A387549-7ADF-4D02-B721-242DA144A5C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3EB5EB6E-EE69-431B-B491-C2A374AE7F9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1A1863B5-02D0-4E97-91BE-60A0CCE16F6C}"/>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661B6721-61AD-4794-9950-054895B299D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9433020F-E140-4A7C-9F4C-6A3D0A5AC377}"/>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9E7DFDEF-C7E0-4943-96B3-5ABD153EC03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E48C9AB6-9FED-4334-ADF7-F2FA3342080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AD9B443-8BEA-4E51-8F5A-02F577E86374}"/>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796D9F70-2E4A-44C7-A058-12F674880F38}"/>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DFC091D6-F540-4D08-8CAE-71464A485D90}"/>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03883F06-380E-4E30-A1F2-EBB078C204C6}"/>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0FE41D34-81EC-4E45-8253-627906F43B2A}"/>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3F76312-4C75-45D1-98D4-D5CD751F467E}"/>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0D3A9DA8-941D-41CE-917D-DD5EEF9F92D2}"/>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8B094935-3CD9-4106-91B7-2C346430A169}"/>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C2D77F95-CD02-4A8D-8793-1D111AB3206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EC4340D2-575B-47BC-9250-33CF0E7022ED}"/>
              </a:ext>
            </a:extLst>
          </p:cNvPr>
          <p:cNvSpPr txBox="1"/>
          <p:nvPr userDrawn="1"/>
        </p:nvSpPr>
        <p:spPr>
          <a:xfrm>
            <a:off x="-3379986" y="2189940"/>
            <a:ext cx="2695052"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05BA74DF-3C01-4DD2-AADB-C4DFE292E757}"/>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20" name="Tijdelijke aanduiding voor dianummer 5">
            <a:extLst>
              <a:ext uri="{FF2B5EF4-FFF2-40B4-BE49-F238E27FC236}">
                <a16:creationId xmlns:a16="http://schemas.microsoft.com/office/drawing/2014/main" id="{BC217430-3DD0-4955-829F-C26687B50FC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1" name="Gelijkbenige driehoek 220">
            <a:extLst>
              <a:ext uri="{FF2B5EF4-FFF2-40B4-BE49-F238E27FC236}">
                <a16:creationId xmlns:a16="http://schemas.microsoft.com/office/drawing/2014/main" id="{EF6026CA-618B-42CE-B0B6-0CF621A9B3C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3F9465E0-C669-42FC-B52B-B40EBD305FAA}"/>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390162837"/>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 id="2147483810" r:id="rId28"/>
    <p:sldLayoutId id="2147483811" r:id="rId29"/>
    <p:sldLayoutId id="2147483816" r:id="rId30"/>
    <p:sldLayoutId id="2147483817" r:id="rId31"/>
    <p:sldLayoutId id="2147483812" r:id="rId32"/>
    <p:sldLayoutId id="2147483813"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105" name="Groep 104">
            <a:extLst>
              <a:ext uri="{FF2B5EF4-FFF2-40B4-BE49-F238E27FC236}">
                <a16:creationId xmlns:a16="http://schemas.microsoft.com/office/drawing/2014/main" id="{F7F7F105-BA88-4225-969B-361455E75496}"/>
              </a:ext>
            </a:extLst>
          </p:cNvPr>
          <p:cNvGrpSpPr/>
          <p:nvPr userDrawn="1"/>
        </p:nvGrpSpPr>
        <p:grpSpPr>
          <a:xfrm>
            <a:off x="12553509" y="39215"/>
            <a:ext cx="4099182" cy="5954168"/>
            <a:chOff x="12553509" y="39215"/>
            <a:chExt cx="4099182" cy="5954168"/>
          </a:xfrm>
        </p:grpSpPr>
        <p:sp>
          <p:nvSpPr>
            <p:cNvPr id="106" name="Rechthoek 105">
              <a:extLst>
                <a:ext uri="{FF2B5EF4-FFF2-40B4-BE49-F238E27FC236}">
                  <a16:creationId xmlns:a16="http://schemas.microsoft.com/office/drawing/2014/main" id="{6844D297-0770-4D55-ACF8-DA361A710306}"/>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7" name="Rechthoek 106">
              <a:extLst>
                <a:ext uri="{FF2B5EF4-FFF2-40B4-BE49-F238E27FC236}">
                  <a16:creationId xmlns:a16="http://schemas.microsoft.com/office/drawing/2014/main" id="{77430174-2805-4E49-BDF8-53451CF88E54}"/>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Tekstvak 107">
              <a:extLst>
                <a:ext uri="{FF2B5EF4-FFF2-40B4-BE49-F238E27FC236}">
                  <a16:creationId xmlns:a16="http://schemas.microsoft.com/office/drawing/2014/main" id="{09A703ED-A51E-414D-A231-0A1261A2E957}"/>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9" name="Tekstvak 108">
              <a:extLst>
                <a:ext uri="{FF2B5EF4-FFF2-40B4-BE49-F238E27FC236}">
                  <a16:creationId xmlns:a16="http://schemas.microsoft.com/office/drawing/2014/main" id="{40660016-BB3E-4518-BEF1-C5081CB29104}"/>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0" name="Tekstvak 109">
              <a:extLst>
                <a:ext uri="{FF2B5EF4-FFF2-40B4-BE49-F238E27FC236}">
                  <a16:creationId xmlns:a16="http://schemas.microsoft.com/office/drawing/2014/main" id="{0DBE2349-21E4-44CF-A5A7-C0A915E9AC3F}"/>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2" name="Tekstvak 201">
              <a:extLst>
                <a:ext uri="{FF2B5EF4-FFF2-40B4-BE49-F238E27FC236}">
                  <a16:creationId xmlns:a16="http://schemas.microsoft.com/office/drawing/2014/main" id="{763E572D-8D56-439F-8C62-2DA14CFF5E5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38C6B368-5F2E-4ABF-8435-569C2AC234E0}"/>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1BBB69CB-2EE6-4036-BEDD-CFF42845F7CA}"/>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54B00CA-E98B-44D5-ACFE-D81E38BD2963}"/>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29D6026E-224F-4A4E-B0F4-07C6D3FCF509}"/>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3BC9AC3-A01F-4380-9EC6-7E9CE8975D7C}"/>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49191659-E279-428D-8D5B-011F4F0F193E}"/>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3AD53AD9-CC49-4AF0-AF83-98AE29E26213}"/>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F397367F-5278-4F1F-BD89-9CD1337DA270}"/>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FD688C6C-184D-4102-95F2-D5191A6040F2}"/>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BC86BFF-48F4-443C-8875-83162CEE164A}"/>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88A0D011-1A67-43DD-B9CA-F9E4E92145F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F621E52A-9CDF-4351-A501-E7B73A1DD6AC}"/>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83074CE4-9BB2-4ABE-B6AB-03F20F344683}"/>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62E850BE-DFE7-42FC-9E37-D8A7A0557D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45A26D85-0F81-450A-AB7B-FA85706BE2C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9FFD7C61-04CF-49BD-88C9-1B1C843DB4BA}"/>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D0AFE915-1B34-4F9C-997A-64DA758144E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851538EC-CE24-4CFB-B2A6-60C5C6ACC9F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8EF61C1A-919A-4E84-81E5-848266F4FAB5}"/>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30ADF51A-3761-4D2C-811B-A0D1F674F36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C3EA2A81-D0B8-41FC-BBC0-97CA735BF78B}"/>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3C6F873-8983-4354-A6A3-73EEC85BBDA5}"/>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EDA11024-0764-4C82-AB3D-E9B2AF9D427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AE53FFB-ACB0-4307-AA9B-D3F3CD3FC08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23B2DF55-A1DF-4EC6-B54F-538EBADADA6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8B7F9445-864C-4850-A04F-9BC84D961E02}"/>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4C086923-85CF-4814-8D26-AA806152C9A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A917314A-D0E1-4EA2-AC93-2FD331CC0B97}"/>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D048ABAE-8713-4B53-ABDD-FAF5D1B7A59F}"/>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D7CB9469-A47D-478E-BA4E-9948336A286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B2DA6DA5-5AA5-4D83-924F-8676D725E1C8}"/>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706F8B01-4515-443F-AE94-C39E9E361D4B}"/>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79825436-E20B-4F6A-BBCE-271C67CDB789}"/>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46A2D469-389E-46D2-B5E1-AE706B647BCF}"/>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4AC56626-DA9E-4F13-8FC7-83F33EF2361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EB994BDD-9C57-460A-89EA-882F85D045AA}"/>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32D8C2AE-CA59-43B7-9888-8E776FC21A33}"/>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31824D39-C9F7-40CA-97A1-C39F9C59C3F8}"/>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F5F067FA-B042-4DF4-AC2D-A05A307D59E8}"/>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980C1E02-351F-485A-AB99-182F53CBBE12}"/>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E1AC5CBF-F4C5-4ED4-B8AD-22EF9E2550F9}"/>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B5A8974E-2148-45EA-AC3C-ADCA4F01DF60}"/>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F42D2C5A-136B-45D7-870C-5EF32CE551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1FE38BB7-7223-485E-B270-CD13988D6D63}"/>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9EE889E-1326-454C-9638-36FE5CA98732}"/>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AD0D0B72-15B7-4BB9-8972-CE991BDAE144}"/>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C751BFE2-60A5-41A5-9093-C99B835808F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31E70E42-3A80-43C1-9E81-89991548F9F0}"/>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AEFC4A7-A3CB-440C-AE0E-00C47181D323}"/>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6FBB68A0-D899-41D6-A99D-3399A2110C1B}"/>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A32364F0-A5D8-43E0-94DF-C3343A9F051D}"/>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128A6161-14E6-4A92-8575-32AC71826FCD}"/>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6805E32B-5945-4B49-BDCB-CEEC7E9F5CF2}"/>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C58EEBB2-EDF2-4C5B-A776-73D059F45437}"/>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291E9DE-485A-4208-904A-237A5A7AAE81}"/>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D1D34145-6243-487A-A361-CCB4F17CDA62}"/>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F1FEA8B1-4096-4537-8569-AC73D49181F5}"/>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4BC2AD9E-C613-4773-95A1-50139C7B8D1F}"/>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F4BF7876-82D9-49B6-87CB-682B324FE6C8}"/>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A7D588C-C297-4C97-95C5-7898341A723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56E9D2AD-632D-45C8-BE2B-7F68F37ADC74}"/>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0C3BDFE-14DC-40BB-B123-D561FFF5C24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5F393307-C3A1-4D54-9BC0-71CF951D8A65}"/>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7B8C669A-67D3-482F-8941-3DFC577DB472}"/>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BE76175A-D5EF-461F-83E6-42041D7C1884}"/>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EEF39C44-02A3-4270-BB89-A4C2B6E81123}"/>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8499063D-DA09-4F33-9825-B1408495EB0A}"/>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B17E66AB-3BCA-4A08-AC3C-AD5149A04837}"/>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66518E0A-26D5-4AC1-BB78-8B102870631D}"/>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6BDA796F-AABC-4BB0-9B10-EEEF4BF8FB69}"/>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983FF75-9D1C-4D54-A883-275A874D2730}"/>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7EF5993C-8B24-4F3D-A964-6E83FF61C856}"/>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827803-7AF8-4BFE-B9D7-E0AE922F2D24}"/>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1C476C4D-A37B-4D78-ACE2-A2B8C9F46D2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FA57998C-208A-4BF5-96D7-F90302877D6B}"/>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3D62B45-0FF7-498E-B230-5F81D344FDD9}"/>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B0EA2B41-470A-4E20-B094-3B92BC33123D}"/>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F8CF700C-FCEB-4DF0-AD55-A22FE4A2DEC7}"/>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B479AC17-3F93-4343-ACBC-532AB3FAE8CD}"/>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EDDA5A76-0E59-4C0B-9F9B-9FAA61BE6200}"/>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1D70248-863A-47A0-BD74-2198C93F9655}"/>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4" name="Rechthoek 203">
                <a:extLst>
                  <a:ext uri="{FF2B5EF4-FFF2-40B4-BE49-F238E27FC236}">
                    <a16:creationId xmlns:a16="http://schemas.microsoft.com/office/drawing/2014/main" id="{71F5A2B8-2583-482A-A5CC-D341F4F975C8}"/>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ACCB000E-7BD4-42AC-92BD-3E9C6240B30A}"/>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EF2DD176-3CD3-4561-AB69-721079358FAD}"/>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1A9364C5-C3B9-4EDB-8AF0-99B9995CBC90}"/>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63978172-5099-4952-95E9-D84D76D5ECA0}"/>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8C960D65-255D-47AB-9E9E-84A15B7A0FFB}"/>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E7484299-6824-4663-A404-04EFFA83634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4A45A60-02C4-432C-A8D6-375A6C2C5AA6}"/>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00E78010-1377-48E1-88E6-C03C65DCEAEF}"/>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05" name="Tekstvak 204">
            <a:extLst>
              <a:ext uri="{FF2B5EF4-FFF2-40B4-BE49-F238E27FC236}">
                <a16:creationId xmlns:a16="http://schemas.microsoft.com/office/drawing/2014/main" id="{D2008E78-9E80-41C3-B39E-382D2B2F04E7}"/>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06" name="Rechthoek 205">
            <a:extLst>
              <a:ext uri="{FF2B5EF4-FFF2-40B4-BE49-F238E27FC236}">
                <a16:creationId xmlns:a16="http://schemas.microsoft.com/office/drawing/2014/main" id="{CF963818-357C-49E9-8072-616A26B7BA9D}"/>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07" name="Rechte verbindingslijn 206">
            <a:extLst>
              <a:ext uri="{FF2B5EF4-FFF2-40B4-BE49-F238E27FC236}">
                <a16:creationId xmlns:a16="http://schemas.microsoft.com/office/drawing/2014/main" id="{2F103C07-FA6B-4EA2-81E1-1483271B9506}"/>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08" name="Tekstvak 207">
            <a:extLst>
              <a:ext uri="{FF2B5EF4-FFF2-40B4-BE49-F238E27FC236}">
                <a16:creationId xmlns:a16="http://schemas.microsoft.com/office/drawing/2014/main" id="{017D9C44-4C71-448A-951B-E29E32F2DCBB}"/>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09" name="Rechthoek 208">
            <a:extLst>
              <a:ext uri="{FF2B5EF4-FFF2-40B4-BE49-F238E27FC236}">
                <a16:creationId xmlns:a16="http://schemas.microsoft.com/office/drawing/2014/main" id="{8F36206A-8047-4CBA-B0A1-BDEC141FCC63}"/>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0" name="Rechte verbindingslijn 209">
            <a:extLst>
              <a:ext uri="{FF2B5EF4-FFF2-40B4-BE49-F238E27FC236}">
                <a16:creationId xmlns:a16="http://schemas.microsoft.com/office/drawing/2014/main" id="{6A09F82A-19A3-4DC2-98AF-E5503CBC937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1" name="Tekstvak 210">
            <a:extLst>
              <a:ext uri="{FF2B5EF4-FFF2-40B4-BE49-F238E27FC236}">
                <a16:creationId xmlns:a16="http://schemas.microsoft.com/office/drawing/2014/main" id="{A6654C93-0ABB-4C8A-B96A-BF6E9A7591D8}"/>
              </a:ext>
            </a:extLst>
          </p:cNvPr>
          <p:cNvSpPr txBox="1"/>
          <p:nvPr userDrawn="1"/>
        </p:nvSpPr>
        <p:spPr>
          <a:xfrm>
            <a:off x="-3379986" y="2189940"/>
            <a:ext cx="2814320"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3" name="Tijdelijke aanduiding voor voettekst 4">
            <a:extLst>
              <a:ext uri="{FF2B5EF4-FFF2-40B4-BE49-F238E27FC236}">
                <a16:creationId xmlns:a16="http://schemas.microsoft.com/office/drawing/2014/main" id="{4394CF55-106A-4B1B-B4B9-71B61235F003}"/>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14" name="Tijdelijke aanduiding voor dianummer 5">
            <a:extLst>
              <a:ext uri="{FF2B5EF4-FFF2-40B4-BE49-F238E27FC236}">
                <a16:creationId xmlns:a16="http://schemas.microsoft.com/office/drawing/2014/main" id="{39FEDDEF-8B3F-43FD-B07C-E2250DB1338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15" name="Gelijkbenige driehoek 214">
            <a:extLst>
              <a:ext uri="{FF2B5EF4-FFF2-40B4-BE49-F238E27FC236}">
                <a16:creationId xmlns:a16="http://schemas.microsoft.com/office/drawing/2014/main" id="{94933F71-A48D-466A-8004-86D66887F2D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16" name="Graphic 215">
            <a:extLst>
              <a:ext uri="{FF2B5EF4-FFF2-40B4-BE49-F238E27FC236}">
                <a16:creationId xmlns:a16="http://schemas.microsoft.com/office/drawing/2014/main" id="{C3DF04B4-C311-4ACE-A833-25F6927F9939}"/>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61646110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 id="2147483774" r:id="rId24"/>
    <p:sldLayoutId id="2147483775" r:id="rId25"/>
    <p:sldLayoutId id="2147483776" r:id="rId26"/>
    <p:sldLayoutId id="2147483777" r:id="rId27"/>
    <p:sldLayoutId id="2147483778" r:id="rId28"/>
    <p:sldLayoutId id="2147483779" r:id="rId29"/>
    <p:sldLayoutId id="2147483814" r:id="rId30"/>
    <p:sldLayoutId id="2147483815" r:id="rId31"/>
    <p:sldLayoutId id="2147483780" r:id="rId32"/>
    <p:sldLayoutId id="2147483781"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hyperlink" Target="https://spark.apache.org/docs/1.2.1/graphx-programming-guide.html" TargetMode="External"/><Relationship Id="rId2" Type="http://schemas.openxmlformats.org/officeDocument/2006/relationships/hyperlink" Target="https://spark.apache.org/graphx/"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06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8C25-3674-4730-A99C-59B5EB99DD90}"/>
              </a:ext>
            </a:extLst>
          </p:cNvPr>
          <p:cNvSpPr>
            <a:spLocks noGrp="1"/>
          </p:cNvSpPr>
          <p:nvPr>
            <p:ph type="ctrTitle"/>
          </p:nvPr>
        </p:nvSpPr>
        <p:spPr>
          <a:xfrm>
            <a:off x="861247" y="1025271"/>
            <a:ext cx="10047757" cy="1447247"/>
          </a:xfrm>
        </p:spPr>
        <p:txBody>
          <a:bodyPr/>
          <a:lstStyle/>
          <a:p>
            <a:r>
              <a:rPr lang="en-GB" dirty="0" err="1"/>
              <a:t>GraphX</a:t>
            </a:r>
            <a:endParaRPr lang="nl-BE" dirty="0"/>
          </a:p>
        </p:txBody>
      </p:sp>
      <p:sp>
        <p:nvSpPr>
          <p:cNvPr id="3" name="Subtitle 2">
            <a:extLst>
              <a:ext uri="{FF2B5EF4-FFF2-40B4-BE49-F238E27FC236}">
                <a16:creationId xmlns:a16="http://schemas.microsoft.com/office/drawing/2014/main" id="{17DB61CE-6AA4-4BEC-AE6B-33973F57F2E1}"/>
              </a:ext>
            </a:extLst>
          </p:cNvPr>
          <p:cNvSpPr>
            <a:spLocks noGrp="1"/>
          </p:cNvSpPr>
          <p:nvPr>
            <p:ph type="subTitle" idx="1"/>
          </p:nvPr>
        </p:nvSpPr>
        <p:spPr/>
        <p:txBody>
          <a:bodyPr/>
          <a:lstStyle/>
          <a:p>
            <a:endParaRPr lang="nl-BE" dirty="0"/>
          </a:p>
        </p:txBody>
      </p:sp>
      <p:sp>
        <p:nvSpPr>
          <p:cNvPr id="4" name="Text Placeholder 3">
            <a:extLst>
              <a:ext uri="{FF2B5EF4-FFF2-40B4-BE49-F238E27FC236}">
                <a16:creationId xmlns:a16="http://schemas.microsoft.com/office/drawing/2014/main" id="{10AD0E9C-CE87-4812-8CDC-B440A622BDB6}"/>
              </a:ext>
            </a:extLst>
          </p:cNvPr>
          <p:cNvSpPr>
            <a:spLocks noGrp="1"/>
          </p:cNvSpPr>
          <p:nvPr>
            <p:ph type="body" sz="quarter" idx="13"/>
          </p:nvPr>
        </p:nvSpPr>
        <p:spPr/>
        <p:txBody>
          <a:bodyPr/>
          <a:lstStyle/>
          <a:p>
            <a:endParaRPr lang="nl-BE" dirty="0"/>
          </a:p>
        </p:txBody>
      </p:sp>
      <p:sp>
        <p:nvSpPr>
          <p:cNvPr id="5" name="Text Placeholder 4">
            <a:extLst>
              <a:ext uri="{FF2B5EF4-FFF2-40B4-BE49-F238E27FC236}">
                <a16:creationId xmlns:a16="http://schemas.microsoft.com/office/drawing/2014/main" id="{B0411AAA-E0E5-4EF0-8D2E-840CE338FB6A}"/>
              </a:ext>
            </a:extLst>
          </p:cNvPr>
          <p:cNvSpPr>
            <a:spLocks noGrp="1"/>
          </p:cNvSpPr>
          <p:nvPr>
            <p:ph type="body" sz="quarter" idx="14"/>
          </p:nvPr>
        </p:nvSpPr>
        <p:spPr/>
        <p:txBody>
          <a:bodyPr/>
          <a:lstStyle/>
          <a:p>
            <a:endParaRPr lang="nl-BE" dirty="0"/>
          </a:p>
        </p:txBody>
      </p:sp>
      <p:sp>
        <p:nvSpPr>
          <p:cNvPr id="7" name="Slide Number Placeholder 6">
            <a:extLst>
              <a:ext uri="{FF2B5EF4-FFF2-40B4-BE49-F238E27FC236}">
                <a16:creationId xmlns:a16="http://schemas.microsoft.com/office/drawing/2014/main" id="{AFE165F8-E336-4A23-9291-3CF10317B71E}"/>
              </a:ext>
            </a:extLst>
          </p:cNvPr>
          <p:cNvSpPr>
            <a:spLocks noGrp="1"/>
          </p:cNvSpPr>
          <p:nvPr>
            <p:ph type="sldNum" sz="quarter" idx="17"/>
          </p:nvPr>
        </p:nvSpPr>
        <p:spPr/>
        <p:txBody>
          <a:bodyPr/>
          <a:lstStyle/>
          <a:p>
            <a:fld id="{FF88DA20-ED00-471C-9170-60F590CB400A}" type="slidenum">
              <a:rPr lang="nl-BE" smtClean="0"/>
              <a:pPr/>
              <a:t>2</a:t>
            </a:fld>
            <a:endParaRPr lang="nl-BE" dirty="0"/>
          </a:p>
        </p:txBody>
      </p:sp>
    </p:spTree>
    <p:extLst>
      <p:ext uri="{BB962C8B-B14F-4D97-AF65-F5344CB8AC3E}">
        <p14:creationId xmlns:p14="http://schemas.microsoft.com/office/powerpoint/2010/main" val="35992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04E732-6EB1-4978-BC8E-E56F62C4B4DE}"/>
              </a:ext>
            </a:extLst>
          </p:cNvPr>
          <p:cNvSpPr>
            <a:spLocks noGrp="1"/>
          </p:cNvSpPr>
          <p:nvPr>
            <p:ph type="title"/>
          </p:nvPr>
        </p:nvSpPr>
        <p:spPr/>
        <p:txBody>
          <a:bodyPr/>
          <a:lstStyle/>
          <a:p>
            <a:r>
              <a:rPr lang="en-GB" dirty="0"/>
              <a:t>Wat is het </a:t>
            </a:r>
            <a:r>
              <a:rPr lang="en-GB" dirty="0" err="1"/>
              <a:t>doel</a:t>
            </a:r>
            <a:r>
              <a:rPr lang="en-GB" dirty="0"/>
              <a:t> van de component?</a:t>
            </a:r>
            <a:endParaRPr lang="nl-BE" dirty="0"/>
          </a:p>
        </p:txBody>
      </p:sp>
      <p:sp>
        <p:nvSpPr>
          <p:cNvPr id="6" name="Slide Number Placeholder 5">
            <a:extLst>
              <a:ext uri="{FF2B5EF4-FFF2-40B4-BE49-F238E27FC236}">
                <a16:creationId xmlns:a16="http://schemas.microsoft.com/office/drawing/2014/main" id="{3DF117F4-E8C1-43FF-9473-C7F331529295}"/>
              </a:ext>
            </a:extLst>
          </p:cNvPr>
          <p:cNvSpPr>
            <a:spLocks noGrp="1"/>
          </p:cNvSpPr>
          <p:nvPr>
            <p:ph type="sldNum" sz="quarter" idx="12"/>
          </p:nvPr>
        </p:nvSpPr>
        <p:spPr/>
        <p:txBody>
          <a:bodyPr/>
          <a:lstStyle/>
          <a:p>
            <a:fld id="{FF88DA20-ED00-471C-9170-60F590CB400A}" type="slidenum">
              <a:rPr lang="nl-BE" smtClean="0"/>
              <a:pPr/>
              <a:t>3</a:t>
            </a:fld>
            <a:endParaRPr lang="nl-BE" dirty="0"/>
          </a:p>
        </p:txBody>
      </p:sp>
      <p:sp>
        <p:nvSpPr>
          <p:cNvPr id="8" name="Text Placeholder 7">
            <a:extLst>
              <a:ext uri="{FF2B5EF4-FFF2-40B4-BE49-F238E27FC236}">
                <a16:creationId xmlns:a16="http://schemas.microsoft.com/office/drawing/2014/main" id="{8E520CA9-44BE-4785-A739-9376B9FA868B}"/>
              </a:ext>
            </a:extLst>
          </p:cNvPr>
          <p:cNvSpPr>
            <a:spLocks noGrp="1"/>
          </p:cNvSpPr>
          <p:nvPr>
            <p:ph type="body" sz="quarter" idx="13"/>
          </p:nvPr>
        </p:nvSpPr>
        <p:spPr/>
        <p:txBody>
          <a:bodyPr/>
          <a:lstStyle/>
          <a:p>
            <a:endParaRPr lang="nl-BE"/>
          </a:p>
        </p:txBody>
      </p:sp>
      <p:sp>
        <p:nvSpPr>
          <p:cNvPr id="9" name="Text Placeholder 8">
            <a:extLst>
              <a:ext uri="{FF2B5EF4-FFF2-40B4-BE49-F238E27FC236}">
                <a16:creationId xmlns:a16="http://schemas.microsoft.com/office/drawing/2014/main" id="{88E98863-7468-4C46-8B9D-C92C6B4E60AC}"/>
              </a:ext>
            </a:extLst>
          </p:cNvPr>
          <p:cNvSpPr>
            <a:spLocks noGrp="1"/>
          </p:cNvSpPr>
          <p:nvPr>
            <p:ph type="body" sz="quarter" idx="14"/>
          </p:nvPr>
        </p:nvSpPr>
        <p:spPr/>
        <p:txBody>
          <a:bodyPr/>
          <a:lstStyle/>
          <a:p>
            <a:r>
              <a:rPr lang="en-US" dirty="0" err="1"/>
              <a:t>GraphX</a:t>
            </a:r>
            <a:r>
              <a:rPr lang="en-US" dirty="0"/>
              <a:t> provides several ways of building a graph from a collection of vertices and edges in an RDD or on disk.</a:t>
            </a:r>
          </a:p>
          <a:p>
            <a:r>
              <a:rPr lang="en-US" dirty="0" err="1"/>
              <a:t>GraphX</a:t>
            </a:r>
            <a:r>
              <a:rPr lang="en-US" dirty="0"/>
              <a:t> is a thin layer on top of the Spark general-purpose dataflow framework</a:t>
            </a:r>
            <a:endParaRPr lang="nl-BE" dirty="0"/>
          </a:p>
        </p:txBody>
      </p:sp>
    </p:spTree>
    <p:extLst>
      <p:ext uri="{BB962C8B-B14F-4D97-AF65-F5344CB8AC3E}">
        <p14:creationId xmlns:p14="http://schemas.microsoft.com/office/powerpoint/2010/main" val="272408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4A10303-432A-4FA2-9167-169B0AD8A313}"/>
              </a:ext>
            </a:extLst>
          </p:cNvPr>
          <p:cNvSpPr>
            <a:spLocks noGrp="1"/>
          </p:cNvSpPr>
          <p:nvPr>
            <p:ph type="title"/>
          </p:nvPr>
        </p:nvSpPr>
        <p:spPr>
          <a:xfrm>
            <a:off x="658813" y="612000"/>
            <a:ext cx="10874375" cy="684000"/>
          </a:xfrm>
        </p:spPr>
        <p:txBody>
          <a:bodyPr anchor="t">
            <a:normAutofit/>
          </a:bodyPr>
          <a:lstStyle/>
          <a:p>
            <a:r>
              <a:rPr lang="en-GB" dirty="0" err="1"/>
              <a:t>Waarvoor</a:t>
            </a:r>
            <a:r>
              <a:rPr lang="en-GB" dirty="0"/>
              <a:t> </a:t>
            </a:r>
            <a:r>
              <a:rPr lang="en-GB" dirty="0" err="1"/>
              <a:t>kan</a:t>
            </a:r>
            <a:r>
              <a:rPr lang="en-GB" dirty="0"/>
              <a:t> het </a:t>
            </a:r>
            <a:r>
              <a:rPr lang="en-GB" dirty="0" err="1"/>
              <a:t>gebruikt</a:t>
            </a:r>
            <a:r>
              <a:rPr lang="en-GB" dirty="0"/>
              <a:t> </a:t>
            </a:r>
            <a:r>
              <a:rPr lang="en-GB" dirty="0" err="1"/>
              <a:t>worden</a:t>
            </a:r>
            <a:r>
              <a:rPr lang="en-GB" dirty="0"/>
              <a:t>?</a:t>
            </a:r>
            <a:endParaRPr lang="nl-BE" dirty="0"/>
          </a:p>
        </p:txBody>
      </p:sp>
      <p:sp>
        <p:nvSpPr>
          <p:cNvPr id="10" name="Text Placeholder 9">
            <a:extLst>
              <a:ext uri="{FF2B5EF4-FFF2-40B4-BE49-F238E27FC236}">
                <a16:creationId xmlns:a16="http://schemas.microsoft.com/office/drawing/2014/main" id="{FDB437BC-7B45-4C46-BD69-48DA8F9559EA}"/>
              </a:ext>
            </a:extLst>
          </p:cNvPr>
          <p:cNvSpPr>
            <a:spLocks noGrp="1"/>
          </p:cNvSpPr>
          <p:nvPr>
            <p:ph sz="half" idx="1"/>
          </p:nvPr>
        </p:nvSpPr>
        <p:spPr>
          <a:xfrm>
            <a:off x="665816" y="2012733"/>
            <a:ext cx="5346184" cy="3534331"/>
          </a:xfrm>
        </p:spPr>
        <p:txBody>
          <a:bodyPr anchor="t">
            <a:normAutofit/>
          </a:bodyPr>
          <a:lstStyle/>
          <a:p>
            <a:r>
              <a:rPr lang="en-US" dirty="0" err="1"/>
              <a:t>GraphX</a:t>
            </a:r>
            <a:r>
              <a:rPr lang="en-US" dirty="0"/>
              <a:t> is Apache Spark's API can be used for graphs and graph-parallel computation.</a:t>
            </a:r>
          </a:p>
          <a:p>
            <a:endParaRPr lang="nl-BE" dirty="0"/>
          </a:p>
        </p:txBody>
      </p:sp>
      <p:pic>
        <p:nvPicPr>
          <p:cNvPr id="3074" name="Picture 2" descr="Practical Apache Spark in 10 minutes. Part 7 - GraphX and Neo4j -  DataScienceCentral.com">
            <a:extLst>
              <a:ext uri="{FF2B5EF4-FFF2-40B4-BE49-F238E27FC236}">
                <a16:creationId xmlns:a16="http://schemas.microsoft.com/office/drawing/2014/main" id="{A94B5510-B35B-444B-A141-13A1FBAD63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5120" y="1564881"/>
            <a:ext cx="5346183" cy="422348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1" name="Text Placeholder 4">
            <a:extLst>
              <a:ext uri="{FF2B5EF4-FFF2-40B4-BE49-F238E27FC236}">
                <a16:creationId xmlns:a16="http://schemas.microsoft.com/office/drawing/2014/main" id="{59B9B768-17E4-450B-8B3B-CFA2769C621E}"/>
              </a:ext>
            </a:extLst>
          </p:cNvPr>
          <p:cNvSpPr>
            <a:spLocks noGrp="1"/>
          </p:cNvSpPr>
          <p:nvPr>
            <p:ph type="body" sz="quarter" idx="13"/>
          </p:nvPr>
        </p:nvSpPr>
        <p:spPr>
          <a:xfrm>
            <a:off x="665816" y="228154"/>
            <a:ext cx="3714750" cy="365125"/>
          </a:xfrm>
        </p:spPr>
        <p:txBody>
          <a:bodyPr/>
          <a:lstStyle/>
          <a:p>
            <a:endParaRPr lang="en-US"/>
          </a:p>
        </p:txBody>
      </p:sp>
      <p:sp>
        <p:nvSpPr>
          <p:cNvPr id="7" name="Slide Number Placeholder 6">
            <a:extLst>
              <a:ext uri="{FF2B5EF4-FFF2-40B4-BE49-F238E27FC236}">
                <a16:creationId xmlns:a16="http://schemas.microsoft.com/office/drawing/2014/main" id="{04DC0A9A-BCC5-43A6-8C52-8C330E3884D7}"/>
              </a:ext>
            </a:extLst>
          </p:cNvPr>
          <p:cNvSpPr>
            <a:spLocks noGrp="1"/>
          </p:cNvSpPr>
          <p:nvPr>
            <p:ph type="sldNum" sz="quarter" idx="15"/>
          </p:nvPr>
        </p:nvSpPr>
        <p:spPr>
          <a:xfrm>
            <a:off x="11113303" y="6264211"/>
            <a:ext cx="288000" cy="365125"/>
          </a:xfrm>
        </p:spPr>
        <p:txBody>
          <a:bodyPr anchor="t">
            <a:normAutofit/>
          </a:bodyPr>
          <a:lstStyle/>
          <a:p>
            <a:pPr>
              <a:spcAft>
                <a:spcPts val="600"/>
              </a:spcAft>
            </a:pPr>
            <a:fld id="{FF88DA20-ED00-471C-9170-60F590CB400A}" type="slidenum">
              <a:rPr lang="nl-BE" smtClean="0"/>
              <a:pPr>
                <a:spcAft>
                  <a:spcPts val="600"/>
                </a:spcAft>
              </a:pPr>
              <a:t>4</a:t>
            </a:fld>
            <a:endParaRPr lang="nl-BE"/>
          </a:p>
        </p:txBody>
      </p:sp>
    </p:spTree>
    <p:extLst>
      <p:ext uri="{BB962C8B-B14F-4D97-AF65-F5344CB8AC3E}">
        <p14:creationId xmlns:p14="http://schemas.microsoft.com/office/powerpoint/2010/main" val="41067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8C92-675C-4FE4-B5AC-4F02C0194CE4}"/>
              </a:ext>
            </a:extLst>
          </p:cNvPr>
          <p:cNvSpPr>
            <a:spLocks noGrp="1"/>
          </p:cNvSpPr>
          <p:nvPr>
            <p:ph type="title"/>
          </p:nvPr>
        </p:nvSpPr>
        <p:spPr/>
        <p:txBody>
          <a:bodyPr/>
          <a:lstStyle/>
          <a:p>
            <a:r>
              <a:rPr lang="en-GB" dirty="0" err="1"/>
              <a:t>Welke</a:t>
            </a:r>
            <a:r>
              <a:rPr lang="en-GB" dirty="0"/>
              <a:t> </a:t>
            </a:r>
            <a:r>
              <a:rPr lang="en-GB" dirty="0" err="1"/>
              <a:t>zijn</a:t>
            </a:r>
            <a:r>
              <a:rPr lang="en-GB" dirty="0"/>
              <a:t> de </a:t>
            </a:r>
            <a:r>
              <a:rPr lang="en-GB" dirty="0" err="1"/>
              <a:t>belangrijkste</a:t>
            </a:r>
            <a:r>
              <a:rPr lang="en-GB" dirty="0"/>
              <a:t> </a:t>
            </a:r>
            <a:r>
              <a:rPr lang="en-GB" dirty="0" err="1"/>
              <a:t>termen</a:t>
            </a:r>
            <a:r>
              <a:rPr lang="en-GB" dirty="0"/>
              <a:t>/</a:t>
            </a:r>
            <a:r>
              <a:rPr lang="en-GB" dirty="0" err="1"/>
              <a:t>concepten</a:t>
            </a:r>
            <a:r>
              <a:rPr lang="en-GB" dirty="0"/>
              <a:t> </a:t>
            </a:r>
            <a:r>
              <a:rPr lang="en-GB" dirty="0" err="1"/>
              <a:t>binnen</a:t>
            </a:r>
            <a:r>
              <a:rPr lang="en-GB" dirty="0"/>
              <a:t> de component?</a:t>
            </a:r>
            <a:endParaRPr lang="nl-BE" dirty="0"/>
          </a:p>
        </p:txBody>
      </p:sp>
      <p:sp>
        <p:nvSpPr>
          <p:cNvPr id="4" name="Slide Number Placeholder 3">
            <a:extLst>
              <a:ext uri="{FF2B5EF4-FFF2-40B4-BE49-F238E27FC236}">
                <a16:creationId xmlns:a16="http://schemas.microsoft.com/office/drawing/2014/main" id="{0F766592-B2D3-4526-B354-C8FF930AD2B5}"/>
              </a:ext>
            </a:extLst>
          </p:cNvPr>
          <p:cNvSpPr>
            <a:spLocks noGrp="1"/>
          </p:cNvSpPr>
          <p:nvPr>
            <p:ph type="sldNum" sz="quarter" idx="12"/>
          </p:nvPr>
        </p:nvSpPr>
        <p:spPr/>
        <p:txBody>
          <a:bodyPr/>
          <a:lstStyle/>
          <a:p>
            <a:fld id="{FF88DA20-ED00-471C-9170-60F590CB400A}" type="slidenum">
              <a:rPr lang="nl-BE" smtClean="0"/>
              <a:t>5</a:t>
            </a:fld>
            <a:endParaRPr lang="nl-BE"/>
          </a:p>
        </p:txBody>
      </p:sp>
      <p:sp>
        <p:nvSpPr>
          <p:cNvPr id="5" name="Text Placeholder 4">
            <a:extLst>
              <a:ext uri="{FF2B5EF4-FFF2-40B4-BE49-F238E27FC236}">
                <a16:creationId xmlns:a16="http://schemas.microsoft.com/office/drawing/2014/main" id="{8BB6150F-F45D-495C-97F7-A16998BCEBC1}"/>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1D3F698C-0818-4227-B5C8-61A185A0D343}"/>
              </a:ext>
            </a:extLst>
          </p:cNvPr>
          <p:cNvSpPr>
            <a:spLocks noGrp="1"/>
          </p:cNvSpPr>
          <p:nvPr>
            <p:ph type="body" sz="quarter" idx="14"/>
          </p:nvPr>
        </p:nvSpPr>
        <p:spPr/>
        <p:txBody>
          <a:bodyPr/>
          <a:lstStyle/>
          <a:p>
            <a:r>
              <a:rPr lang="nl-BE" dirty="0"/>
              <a:t>Flexibility - </a:t>
            </a:r>
            <a:r>
              <a:rPr lang="en-US" dirty="0"/>
              <a:t>Seamlessly work with both graphs and collections.</a:t>
            </a:r>
          </a:p>
          <a:p>
            <a:pPr lvl="1"/>
            <a:r>
              <a:rPr lang="en-US" sz="1800" dirty="0"/>
              <a:t>You can view the same data as both graphs and collections, transform and join graphs with RDDs efficiently, and write custom iterative graph algorithms using the Pregel API.</a:t>
            </a:r>
          </a:p>
          <a:p>
            <a:r>
              <a:rPr lang="en-US" dirty="0"/>
              <a:t>Speed - Comparable performance to the fastest specialized graph processing systems.</a:t>
            </a:r>
          </a:p>
          <a:p>
            <a:pPr lvl="1"/>
            <a:r>
              <a:rPr lang="en-US" sz="1800" dirty="0"/>
              <a:t>Comparable performance to the fastest specialized graph processing systems.</a:t>
            </a:r>
          </a:p>
          <a:p>
            <a:r>
              <a:rPr lang="en-US" dirty="0"/>
              <a:t>Algorithms - Choose from a growing library of graph algorithms.</a:t>
            </a:r>
          </a:p>
          <a:p>
            <a:pPr lvl="1"/>
            <a:r>
              <a:rPr lang="en-US" sz="1800" dirty="0"/>
              <a:t>In addition to a highly flexible API, </a:t>
            </a:r>
            <a:r>
              <a:rPr lang="en-US" sz="1800" dirty="0" err="1"/>
              <a:t>GraphX</a:t>
            </a:r>
            <a:r>
              <a:rPr lang="en-US" sz="1800" dirty="0"/>
              <a:t> comes with a variety of graph algorithms, many of which were contributed by our users.</a:t>
            </a:r>
          </a:p>
          <a:p>
            <a:pPr marL="0" indent="-144000">
              <a:buNone/>
            </a:pPr>
            <a:endParaRPr lang="en-US" sz="2200" dirty="0"/>
          </a:p>
        </p:txBody>
      </p:sp>
    </p:spTree>
    <p:extLst>
      <p:ext uri="{BB962C8B-B14F-4D97-AF65-F5344CB8AC3E}">
        <p14:creationId xmlns:p14="http://schemas.microsoft.com/office/powerpoint/2010/main" val="200475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048B-9EFA-4DB3-975A-6950D2568555}"/>
              </a:ext>
            </a:extLst>
          </p:cNvPr>
          <p:cNvSpPr>
            <a:spLocks noGrp="1"/>
          </p:cNvSpPr>
          <p:nvPr>
            <p:ph type="title"/>
          </p:nvPr>
        </p:nvSpPr>
        <p:spPr>
          <a:xfrm>
            <a:off x="658813" y="612000"/>
            <a:ext cx="10874375" cy="684000"/>
          </a:xfrm>
        </p:spPr>
        <p:txBody>
          <a:bodyPr anchor="t">
            <a:normAutofit/>
          </a:bodyPr>
          <a:lstStyle/>
          <a:p>
            <a:r>
              <a:rPr lang="en-GB" dirty="0" err="1"/>
              <a:t>Geef</a:t>
            </a:r>
            <a:r>
              <a:rPr lang="en-GB" dirty="0"/>
              <a:t> </a:t>
            </a:r>
            <a:r>
              <a:rPr lang="en-GB" dirty="0" err="1"/>
              <a:t>en</a:t>
            </a:r>
            <a:r>
              <a:rPr lang="en-GB" dirty="0"/>
              <a:t> </a:t>
            </a:r>
            <a:r>
              <a:rPr lang="en-GB" dirty="0" err="1"/>
              <a:t>beschrijf</a:t>
            </a:r>
            <a:r>
              <a:rPr lang="en-GB" dirty="0"/>
              <a:t> </a:t>
            </a:r>
            <a:r>
              <a:rPr lang="en-GB" dirty="0" err="1"/>
              <a:t>ook</a:t>
            </a:r>
            <a:r>
              <a:rPr lang="en-GB" dirty="0"/>
              <a:t> </a:t>
            </a:r>
            <a:r>
              <a:rPr lang="en-GB" dirty="0" err="1"/>
              <a:t>een</a:t>
            </a:r>
            <a:r>
              <a:rPr lang="en-GB" dirty="0"/>
              <a:t> </a:t>
            </a:r>
            <a:r>
              <a:rPr lang="en-GB" dirty="0" err="1"/>
              <a:t>stukje</a:t>
            </a:r>
            <a:r>
              <a:rPr lang="en-GB" dirty="0"/>
              <a:t> </a:t>
            </a:r>
            <a:r>
              <a:rPr lang="en-GB" dirty="0" err="1"/>
              <a:t>voorbeeldcode</a:t>
            </a:r>
            <a:r>
              <a:rPr lang="en-GB" dirty="0"/>
              <a:t> van je component.</a:t>
            </a:r>
          </a:p>
        </p:txBody>
      </p:sp>
      <p:sp>
        <p:nvSpPr>
          <p:cNvPr id="73" name="Text Placeholder 2">
            <a:extLst>
              <a:ext uri="{FF2B5EF4-FFF2-40B4-BE49-F238E27FC236}">
                <a16:creationId xmlns:a16="http://schemas.microsoft.com/office/drawing/2014/main" id="{A7B9703A-8570-443A-BA91-BEF69494D9CF}"/>
              </a:ext>
            </a:extLst>
          </p:cNvPr>
          <p:cNvSpPr>
            <a:spLocks noGrp="1"/>
          </p:cNvSpPr>
          <p:nvPr>
            <p:ph type="body" sz="quarter" idx="13"/>
          </p:nvPr>
        </p:nvSpPr>
        <p:spPr>
          <a:xfrm>
            <a:off x="665816" y="228154"/>
            <a:ext cx="3714750" cy="365125"/>
          </a:xfrm>
        </p:spPr>
        <p:txBody>
          <a:bodyPr/>
          <a:lstStyle/>
          <a:p>
            <a:endParaRPr lang="en-US"/>
          </a:p>
        </p:txBody>
      </p:sp>
      <p:pic>
        <p:nvPicPr>
          <p:cNvPr id="2052" name="Picture 4" descr="afbeelding">
            <a:extLst>
              <a:ext uri="{FF2B5EF4-FFF2-40B4-BE49-F238E27FC236}">
                <a16:creationId xmlns:a16="http://schemas.microsoft.com/office/drawing/2014/main" id="{224062E2-0721-4BC2-9CAB-FCE709DA11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13912" y="954000"/>
            <a:ext cx="5463287" cy="580593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B5BC668-6DD6-4E8A-B6ED-F5D87C5411A8}"/>
              </a:ext>
            </a:extLst>
          </p:cNvPr>
          <p:cNvSpPr>
            <a:spLocks noGrp="1"/>
          </p:cNvSpPr>
          <p:nvPr>
            <p:ph type="sldNum" sz="quarter" idx="15"/>
          </p:nvPr>
        </p:nvSpPr>
        <p:spPr>
          <a:xfrm>
            <a:off x="11113303" y="6264211"/>
            <a:ext cx="288000" cy="365125"/>
          </a:xfrm>
        </p:spPr>
        <p:txBody>
          <a:bodyPr anchor="t">
            <a:normAutofit/>
          </a:bodyPr>
          <a:lstStyle/>
          <a:p>
            <a:pPr>
              <a:spcAft>
                <a:spcPts val="600"/>
              </a:spcAft>
            </a:pPr>
            <a:fld id="{FF88DA20-ED00-471C-9170-60F590CB400A}" type="slidenum">
              <a:rPr lang="nl-BE" smtClean="0"/>
              <a:pPr>
                <a:spcAft>
                  <a:spcPts val="600"/>
                </a:spcAft>
              </a:pPr>
              <a:t>6</a:t>
            </a:fld>
            <a:endParaRPr lang="nl-BE"/>
          </a:p>
        </p:txBody>
      </p:sp>
    </p:spTree>
    <p:extLst>
      <p:ext uri="{BB962C8B-B14F-4D97-AF65-F5344CB8AC3E}">
        <p14:creationId xmlns:p14="http://schemas.microsoft.com/office/powerpoint/2010/main" val="87238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87B6-66DF-448C-B765-A6E966F4F0F5}"/>
              </a:ext>
            </a:extLst>
          </p:cNvPr>
          <p:cNvSpPr>
            <a:spLocks noGrp="1"/>
          </p:cNvSpPr>
          <p:nvPr>
            <p:ph type="title"/>
          </p:nvPr>
        </p:nvSpPr>
        <p:spPr>
          <a:xfrm>
            <a:off x="658813" y="612000"/>
            <a:ext cx="10874375" cy="684000"/>
          </a:xfrm>
        </p:spPr>
        <p:txBody>
          <a:bodyPr anchor="t">
            <a:normAutofit/>
          </a:bodyPr>
          <a:lstStyle/>
          <a:p>
            <a:r>
              <a:rPr lang="en-GB" dirty="0" err="1"/>
              <a:t>Welke</a:t>
            </a:r>
            <a:r>
              <a:rPr lang="en-GB" dirty="0"/>
              <a:t> best practices </a:t>
            </a:r>
            <a:r>
              <a:rPr lang="en-GB" dirty="0" err="1"/>
              <a:t>zijn</a:t>
            </a:r>
            <a:r>
              <a:rPr lang="en-GB" dirty="0"/>
              <a:t> </a:t>
            </a:r>
            <a:r>
              <a:rPr lang="en-GB" dirty="0" err="1"/>
              <a:t>er</a:t>
            </a:r>
            <a:r>
              <a:rPr lang="en-GB" dirty="0"/>
              <a:t>?</a:t>
            </a:r>
          </a:p>
        </p:txBody>
      </p:sp>
      <p:sp>
        <p:nvSpPr>
          <p:cNvPr id="71" name="Text Placeholder 2">
            <a:extLst>
              <a:ext uri="{FF2B5EF4-FFF2-40B4-BE49-F238E27FC236}">
                <a16:creationId xmlns:a16="http://schemas.microsoft.com/office/drawing/2014/main" id="{34BFC504-B4A1-4A82-B272-56984B4AF036}"/>
              </a:ext>
            </a:extLst>
          </p:cNvPr>
          <p:cNvSpPr>
            <a:spLocks noGrp="1"/>
          </p:cNvSpPr>
          <p:nvPr>
            <p:ph type="body" sz="quarter" idx="13"/>
          </p:nvPr>
        </p:nvSpPr>
        <p:spPr>
          <a:xfrm>
            <a:off x="665816" y="228154"/>
            <a:ext cx="3714750" cy="365125"/>
          </a:xfrm>
        </p:spPr>
        <p:txBody>
          <a:bodyPr/>
          <a:lstStyle/>
          <a:p>
            <a:endParaRPr lang="en-US"/>
          </a:p>
        </p:txBody>
      </p:sp>
      <p:sp>
        <p:nvSpPr>
          <p:cNvPr id="73" name="Text Placeholder 3">
            <a:extLst>
              <a:ext uri="{FF2B5EF4-FFF2-40B4-BE49-F238E27FC236}">
                <a16:creationId xmlns:a16="http://schemas.microsoft.com/office/drawing/2014/main" id="{FF29A156-39A3-48A4-9CBF-B3AC07038983}"/>
              </a:ext>
            </a:extLst>
          </p:cNvPr>
          <p:cNvSpPr>
            <a:spLocks noGrp="1"/>
          </p:cNvSpPr>
          <p:nvPr>
            <p:ph type="body" sz="quarter" idx="16"/>
          </p:nvPr>
        </p:nvSpPr>
        <p:spPr>
          <a:xfrm>
            <a:off x="6985000" y="2589213"/>
            <a:ext cx="4548188" cy="3317875"/>
          </a:xfrm>
        </p:spPr>
        <p:txBody>
          <a:bodyPr/>
          <a:lstStyle/>
          <a:p>
            <a:endParaRPr lang="en-US" dirty="0"/>
          </a:p>
        </p:txBody>
      </p:sp>
      <p:pic>
        <p:nvPicPr>
          <p:cNvPr id="1026" name="Picture 2" descr="Graph Analytics Pipeline">
            <a:extLst>
              <a:ext uri="{FF2B5EF4-FFF2-40B4-BE49-F238E27FC236}">
                <a16:creationId xmlns:a16="http://schemas.microsoft.com/office/drawing/2014/main" id="{9EB75992-FD14-466A-A40A-32199ED34D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812" y="1737057"/>
            <a:ext cx="6068813" cy="402058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5" name="Text Placeholder 5">
            <a:extLst>
              <a:ext uri="{FF2B5EF4-FFF2-40B4-BE49-F238E27FC236}">
                <a16:creationId xmlns:a16="http://schemas.microsoft.com/office/drawing/2014/main" id="{12EEA324-5466-4532-8659-F61DDB406541}"/>
              </a:ext>
            </a:extLst>
          </p:cNvPr>
          <p:cNvSpPr>
            <a:spLocks noGrp="1"/>
          </p:cNvSpPr>
          <p:nvPr>
            <p:ph type="body" sz="quarter" idx="15"/>
          </p:nvPr>
        </p:nvSpPr>
        <p:spPr>
          <a:xfrm>
            <a:off x="6985000" y="1531345"/>
            <a:ext cx="4541838" cy="900570"/>
          </a:xfrm>
        </p:spPr>
        <p:txBody>
          <a:bodyPr/>
          <a:lstStyle/>
          <a:p>
            <a:endParaRPr lang="en-US" dirty="0"/>
          </a:p>
        </p:txBody>
      </p:sp>
      <p:sp>
        <p:nvSpPr>
          <p:cNvPr id="4" name="Slide Number Placeholder 3">
            <a:extLst>
              <a:ext uri="{FF2B5EF4-FFF2-40B4-BE49-F238E27FC236}">
                <a16:creationId xmlns:a16="http://schemas.microsoft.com/office/drawing/2014/main" id="{58E683E3-E6B0-48D7-95B1-FDD8282BD937}"/>
              </a:ext>
            </a:extLst>
          </p:cNvPr>
          <p:cNvSpPr>
            <a:spLocks noGrp="1"/>
          </p:cNvSpPr>
          <p:nvPr>
            <p:ph type="sldNum" sz="quarter" idx="18"/>
          </p:nvPr>
        </p:nvSpPr>
        <p:spPr>
          <a:xfrm>
            <a:off x="11113303" y="6264211"/>
            <a:ext cx="288000" cy="365125"/>
          </a:xfrm>
        </p:spPr>
        <p:txBody>
          <a:bodyPr anchor="t">
            <a:normAutofit/>
          </a:bodyPr>
          <a:lstStyle/>
          <a:p>
            <a:pPr>
              <a:spcAft>
                <a:spcPts val="600"/>
              </a:spcAft>
            </a:pPr>
            <a:fld id="{FF88DA20-ED00-471C-9170-60F590CB400A}" type="slidenum">
              <a:rPr lang="nl-BE" smtClean="0"/>
              <a:pPr>
                <a:spcAft>
                  <a:spcPts val="600"/>
                </a:spcAft>
              </a:pPr>
              <a:t>7</a:t>
            </a:fld>
            <a:endParaRPr lang="nl-BE"/>
          </a:p>
        </p:txBody>
      </p:sp>
    </p:spTree>
    <p:extLst>
      <p:ext uri="{BB962C8B-B14F-4D97-AF65-F5344CB8AC3E}">
        <p14:creationId xmlns:p14="http://schemas.microsoft.com/office/powerpoint/2010/main" val="256578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974F-4106-40A3-A093-9FC0E56F6E2C}"/>
              </a:ext>
            </a:extLst>
          </p:cNvPr>
          <p:cNvSpPr>
            <a:spLocks noGrp="1"/>
          </p:cNvSpPr>
          <p:nvPr>
            <p:ph type="title"/>
          </p:nvPr>
        </p:nvSpPr>
        <p:spPr/>
        <p:txBody>
          <a:bodyPr/>
          <a:lstStyle/>
          <a:p>
            <a:r>
              <a:rPr lang="en-GB" dirty="0" err="1"/>
              <a:t>Bronnen</a:t>
            </a:r>
            <a:endParaRPr lang="nl-BE" dirty="0"/>
          </a:p>
        </p:txBody>
      </p:sp>
      <p:sp>
        <p:nvSpPr>
          <p:cNvPr id="4" name="Slide Number Placeholder 3">
            <a:extLst>
              <a:ext uri="{FF2B5EF4-FFF2-40B4-BE49-F238E27FC236}">
                <a16:creationId xmlns:a16="http://schemas.microsoft.com/office/drawing/2014/main" id="{B0A3CF7E-66F7-4A99-A1C8-035D23D64DBA}"/>
              </a:ext>
            </a:extLst>
          </p:cNvPr>
          <p:cNvSpPr>
            <a:spLocks noGrp="1"/>
          </p:cNvSpPr>
          <p:nvPr>
            <p:ph type="sldNum" sz="quarter" idx="12"/>
          </p:nvPr>
        </p:nvSpPr>
        <p:spPr/>
        <p:txBody>
          <a:bodyPr/>
          <a:lstStyle/>
          <a:p>
            <a:fld id="{FF88DA20-ED00-471C-9170-60F590CB400A}" type="slidenum">
              <a:rPr lang="nl-BE" smtClean="0"/>
              <a:t>8</a:t>
            </a:fld>
            <a:endParaRPr lang="nl-BE"/>
          </a:p>
        </p:txBody>
      </p:sp>
      <p:sp>
        <p:nvSpPr>
          <p:cNvPr id="5" name="Text Placeholder 4">
            <a:extLst>
              <a:ext uri="{FF2B5EF4-FFF2-40B4-BE49-F238E27FC236}">
                <a16:creationId xmlns:a16="http://schemas.microsoft.com/office/drawing/2014/main" id="{1EB562CF-BF79-42B2-A2B9-B1D3079C72A6}"/>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36CBEBC9-4D07-405F-A769-AB5264C2B818}"/>
              </a:ext>
            </a:extLst>
          </p:cNvPr>
          <p:cNvSpPr>
            <a:spLocks noGrp="1"/>
          </p:cNvSpPr>
          <p:nvPr>
            <p:ph type="body" sz="quarter" idx="14"/>
          </p:nvPr>
        </p:nvSpPr>
        <p:spPr/>
        <p:txBody>
          <a:bodyPr/>
          <a:lstStyle/>
          <a:p>
            <a:r>
              <a:rPr lang="nl-BE" dirty="0">
                <a:hlinkClick r:id="rId2"/>
              </a:rPr>
              <a:t>https://spark.apache.org/graphx/</a:t>
            </a:r>
            <a:endParaRPr lang="nl-BE" dirty="0"/>
          </a:p>
          <a:p>
            <a:r>
              <a:rPr lang="nl-BE" dirty="0">
                <a:hlinkClick r:id="rId3"/>
              </a:rPr>
              <a:t>https://spark.apache.org/docs/1.2.1/graphx-programming-guide.html</a:t>
            </a:r>
            <a:endParaRPr lang="nl-BE" dirty="0"/>
          </a:p>
          <a:p>
            <a:endParaRPr lang="nl-BE" dirty="0"/>
          </a:p>
        </p:txBody>
      </p:sp>
    </p:spTree>
    <p:extLst>
      <p:ext uri="{BB962C8B-B14F-4D97-AF65-F5344CB8AC3E}">
        <p14:creationId xmlns:p14="http://schemas.microsoft.com/office/powerpoint/2010/main" val="1746675023"/>
      </p:ext>
    </p:extLst>
  </p:cSld>
  <p:clrMapOvr>
    <a:masterClrMapping/>
  </p:clrMapOvr>
</p:sld>
</file>

<file path=ppt/theme/theme1.xml><?xml version="1.0" encoding="utf-8"?>
<a:theme xmlns:a="http://schemas.openxmlformats.org/drawingml/2006/main" name="Groen">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4C7AF6D9-7171-482E-8AFD-D59ED334D2FA}"/>
    </a:ext>
  </a:extLst>
</a:theme>
</file>

<file path=ppt/theme/theme2.xml><?xml version="1.0" encoding="utf-8"?>
<a:theme xmlns:a="http://schemas.openxmlformats.org/drawingml/2006/main" name="Oranje">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BCF14495-8918-4CDA-97A5-22248A9F120D}"/>
    </a:ext>
  </a:extLst>
</a:theme>
</file>

<file path=ppt/theme/theme3.xml><?xml version="1.0" encoding="utf-8"?>
<a:theme xmlns:a="http://schemas.openxmlformats.org/drawingml/2006/main" name="Donker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B92471D1-1E53-433C-A0D3-F3B9C7F94416}"/>
    </a:ext>
  </a:extLst>
</a:theme>
</file>

<file path=ppt/theme/theme4.xml><?xml version="1.0" encoding="utf-8"?>
<a:theme xmlns:a="http://schemas.openxmlformats.org/drawingml/2006/main" name="Midden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8543594A-06E4-4587-A6E5-B1D0F236CB00}"/>
    </a:ext>
  </a:extLst>
</a:theme>
</file>

<file path=ppt/theme/theme5.xml><?xml version="1.0" encoding="utf-8"?>
<a:theme xmlns:a="http://schemas.openxmlformats.org/drawingml/2006/main" name="Licht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0BB5E924-63F5-4AC6-BDD9-A541FBD40D40}"/>
    </a:ext>
  </a:extLst>
</a:theme>
</file>

<file path=ppt/theme/theme6.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d3111a0-6142-465a-9eaa-77c4c60e3368">
      <UserInfo>
        <DisplayName>DIGITAL-Informatica - Leden</DisplayName>
        <AccountId>63</AccountId>
        <AccountType/>
      </UserInfo>
      <UserInfo>
        <DisplayName>Advanced Web _ Mobile [OBI45a] - 2122 - Leden</DisplayName>
        <AccountId>67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E187C1D03288408749D3EE8DF14688" ma:contentTypeVersion="7" ma:contentTypeDescription="Een nieuw document maken." ma:contentTypeScope="" ma:versionID="f1466c8322222db74e4ecf4bad6c0fc5">
  <xsd:schema xmlns:xsd="http://www.w3.org/2001/XMLSchema" xmlns:xs="http://www.w3.org/2001/XMLSchema" xmlns:p="http://schemas.microsoft.com/office/2006/metadata/properties" xmlns:ns2="fc9caa1b-37d0-44cd-9a6f-69f257430135" xmlns:ns3="8d3111a0-6142-465a-9eaa-77c4c60e3368" targetNamespace="http://schemas.microsoft.com/office/2006/metadata/properties" ma:root="true" ma:fieldsID="944f000b231d40a349711ea201ce8b32" ns2:_="" ns3:_="">
    <xsd:import namespace="fc9caa1b-37d0-44cd-9a6f-69f257430135"/>
    <xsd:import namespace="8d3111a0-6142-465a-9eaa-77c4c60e33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9caa1b-37d0-44cd-9a6f-69f2574301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d3111a0-6142-465a-9eaa-77c4c60e3368" elementFormDefault="qualified">
    <xsd:import namespace="http://schemas.microsoft.com/office/2006/documentManagement/types"/>
    <xsd:import namespace="http://schemas.microsoft.com/office/infopath/2007/PartnerControls"/>
    <xsd:element name="SharedWithUsers" ma:index="13"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3D908B-74C1-4411-B3B0-7F2749F9A75A}">
  <ds:schemaRefs>
    <ds:schemaRef ds:uri="http://schemas.microsoft.com/sharepoint/v3/contenttype/forms"/>
  </ds:schemaRefs>
</ds:datastoreItem>
</file>

<file path=customXml/itemProps2.xml><?xml version="1.0" encoding="utf-8"?>
<ds:datastoreItem xmlns:ds="http://schemas.openxmlformats.org/officeDocument/2006/customXml" ds:itemID="{7F398637-4CB2-4260-BEF3-0CD7E5B17F48}">
  <ds:schemaRefs>
    <ds:schemaRef ds:uri="http://purl.org/dc/elements/1.1/"/>
    <ds:schemaRef ds:uri="http://schemas.microsoft.com/office/2006/metadata/properties"/>
    <ds:schemaRef ds:uri="http://purl.org/dc/terms/"/>
    <ds:schemaRef ds:uri="http://schemas.openxmlformats.org/package/2006/metadata/core-properties"/>
    <ds:schemaRef ds:uri="5e8a72c1-12c8-41d3-b319-58f5426e7a53"/>
    <ds:schemaRef ds:uri="http://schemas.microsoft.com/office/2006/documentManagement/types"/>
    <ds:schemaRef ds:uri="http://schemas.microsoft.com/office/infopath/2007/PartnerControls"/>
    <ds:schemaRef ds:uri="a48d2fb0-de04-485a-8e02-7e06e3033f01"/>
    <ds:schemaRef ds:uri="http://www.w3.org/XML/1998/namespace"/>
    <ds:schemaRef ds:uri="http://purl.org/dc/dcmitype/"/>
    <ds:schemaRef ds:uri="8d3111a0-6142-465a-9eaa-77c4c60e3368"/>
  </ds:schemaRefs>
</ds:datastoreItem>
</file>

<file path=customXml/itemProps3.xml><?xml version="1.0" encoding="utf-8"?>
<ds:datastoreItem xmlns:ds="http://schemas.openxmlformats.org/officeDocument/2006/customXml" ds:itemID="{062A64C7-5F56-48B3-8412-7F6AA6B0E1AD}"/>
</file>

<file path=docProps/app.xml><?xml version="1.0" encoding="utf-8"?>
<Properties xmlns="http://schemas.openxmlformats.org/officeDocument/2006/extended-properties" xmlns:vt="http://schemas.openxmlformats.org/officeDocument/2006/docPropsVTypes">
  <Template>odisee_powerpoint_template</Template>
  <TotalTime>53</TotalTime>
  <Words>226</Words>
  <Application>Microsoft Office PowerPoint</Application>
  <PresentationFormat>Widescreen</PresentationFormat>
  <Paragraphs>26</Paragraphs>
  <Slides>8</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8</vt:i4>
      </vt:variant>
    </vt:vector>
  </HeadingPairs>
  <TitlesOfParts>
    <vt:vector size="19" baseType="lpstr">
      <vt:lpstr>Arial</vt:lpstr>
      <vt:lpstr>Calibri</vt:lpstr>
      <vt:lpstr>Calibri Light</vt:lpstr>
      <vt:lpstr>Wingdings</vt:lpstr>
      <vt:lpstr>Wingdings 2</vt:lpstr>
      <vt:lpstr>Wingdings 3</vt:lpstr>
      <vt:lpstr>Groen</vt:lpstr>
      <vt:lpstr>Oranje</vt:lpstr>
      <vt:lpstr>Donker blauw</vt:lpstr>
      <vt:lpstr>Midden blauw</vt:lpstr>
      <vt:lpstr>Licht blauw</vt:lpstr>
      <vt:lpstr>PowerPoint Presentation</vt:lpstr>
      <vt:lpstr>GraphX</vt:lpstr>
      <vt:lpstr>Wat is het doel van de component?</vt:lpstr>
      <vt:lpstr>Waarvoor kan het gebruikt worden?</vt:lpstr>
      <vt:lpstr>Welke zijn de belangrijkste termen/concepten binnen de component?</vt:lpstr>
      <vt:lpstr>Geef en beschrijf ook een stukje voorbeeldcode van je component.</vt:lpstr>
      <vt:lpstr>Welke best practices zijn er?</vt:lpstr>
      <vt:lpstr>Bronnen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Jens Baetens 3</dc:creator>
  <cp:keywords>Made By SmartPresentations</cp:keywords>
  <cp:lastModifiedBy>Yannick Grenier</cp:lastModifiedBy>
  <cp:revision>7</cp:revision>
  <dcterms:created xsi:type="dcterms:W3CDTF">2022-01-13T14:50:52Z</dcterms:created>
  <dcterms:modified xsi:type="dcterms:W3CDTF">2022-03-10T08:49:56Z</dcterms:modified>
  <cp:category>Made By SmartPresentations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0x010100D4E187C1D03288408749D3EE8DF14688</vt:lpwstr>
  </property>
</Properties>
</file>