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2.xml" ContentType="application/vnd.openxmlformats-officedocument.theme+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theme/theme3.xml" ContentType="application/vnd.openxmlformats-officedocument.theme+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theme/theme4.xml" ContentType="application/vnd.openxmlformats-officedocument.theme+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86" r:id="rId5"/>
    <p:sldMasterId id="2147483718" r:id="rId6"/>
    <p:sldMasterId id="2147483782" r:id="rId7"/>
    <p:sldMasterId id="2147483750" r:id="rId8"/>
  </p:sldMasterIdLst>
  <p:notesMasterIdLst>
    <p:notesMasterId r:id="rId17"/>
  </p:notesMasterIdLst>
  <p:handoutMasterIdLst>
    <p:handoutMasterId r:id="rId18"/>
  </p:handoutMasterIdLst>
  <p:sldIdLst>
    <p:sldId id="256" r:id="rId9"/>
    <p:sldId id="257" r:id="rId10"/>
    <p:sldId id="266" r:id="rId11"/>
    <p:sldId id="258" r:id="rId12"/>
    <p:sldId id="259" r:id="rId13"/>
    <p:sldId id="264" r:id="rId14"/>
    <p:sldId id="260" r:id="rId15"/>
    <p:sldId id="265" r:id="rId16"/>
  </p:sldIdLst>
  <p:sldSz cx="12192000" cy="6858000"/>
  <p:notesSz cx="6858000" cy="9144000"/>
  <p:defaultText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3DDF2"/>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71" autoAdjust="0"/>
    <p:restoredTop sz="84994" autoAdjust="0"/>
  </p:normalViewPr>
  <p:slideViewPr>
    <p:cSldViewPr snapToGrid="0">
      <p:cViewPr>
        <p:scale>
          <a:sx n="52" d="100"/>
          <a:sy n="52" d="100"/>
        </p:scale>
        <p:origin x="876" y="24"/>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showGuides="1">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slide" Target="slides/slide5.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Master" Target="slideMasters/slideMaster4.xml"/><Relationship Id="rId12" Type="http://schemas.openxmlformats.org/officeDocument/2006/relationships/slide" Target="slides/slide4.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8.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3.xml"/><Relationship Id="rId5" Type="http://schemas.openxmlformats.org/officeDocument/2006/relationships/slideMaster" Target="slideMasters/slideMaster2.xml"/><Relationship Id="rId15" Type="http://schemas.openxmlformats.org/officeDocument/2006/relationships/slide" Target="slides/slide7.xml"/><Relationship Id="rId23" Type="http://schemas.microsoft.com/office/2016/11/relationships/changesInfo" Target="changesInfos/changesInfo1.xml"/><Relationship Id="rId10" Type="http://schemas.openxmlformats.org/officeDocument/2006/relationships/slide" Target="slides/slide2.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ens Baetens 3" userId="73706da5-4319-4494-afa1-95b21a513a9b" providerId="ADAL" clId="{FBB38136-9FFD-4B92-97E7-1E1432975D6A}"/>
    <pc:docChg chg="addSld modSld">
      <pc:chgData name="Jens Baetens 3" userId="73706da5-4319-4494-afa1-95b21a513a9b" providerId="ADAL" clId="{FBB38136-9FFD-4B92-97E7-1E1432975D6A}" dt="2022-01-31T11:01:06.097" v="129" actId="20577"/>
      <pc:docMkLst>
        <pc:docMk/>
      </pc:docMkLst>
      <pc:sldChg chg="modSp">
        <pc:chgData name="Jens Baetens 3" userId="73706da5-4319-4494-afa1-95b21a513a9b" providerId="ADAL" clId="{FBB38136-9FFD-4B92-97E7-1E1432975D6A}" dt="2022-01-31T11:00:35" v="70" actId="20577"/>
        <pc:sldMkLst>
          <pc:docMk/>
          <pc:sldMk cId="2004753302" sldId="259"/>
        </pc:sldMkLst>
        <pc:spChg chg="mod">
          <ac:chgData name="Jens Baetens 3" userId="73706da5-4319-4494-afa1-95b21a513a9b" providerId="ADAL" clId="{FBB38136-9FFD-4B92-97E7-1E1432975D6A}" dt="2022-01-31T11:00:35" v="70" actId="20577"/>
          <ac:spMkLst>
            <pc:docMk/>
            <pc:sldMk cId="2004753302" sldId="259"/>
            <ac:spMk id="2" creationId="{95F18C92-675C-4FE4-B5AC-4F02C0194CE4}"/>
          </ac:spMkLst>
        </pc:spChg>
      </pc:sldChg>
      <pc:sldChg chg="addSp delSp modSp add">
        <pc:chgData name="Jens Baetens 3" userId="73706da5-4319-4494-afa1-95b21a513a9b" providerId="ADAL" clId="{FBB38136-9FFD-4B92-97E7-1E1432975D6A}" dt="2022-01-31T11:01:06.097" v="129" actId="20577"/>
        <pc:sldMkLst>
          <pc:docMk/>
          <pc:sldMk cId="2724083528" sldId="266"/>
        </pc:sldMkLst>
        <pc:spChg chg="del">
          <ac:chgData name="Jens Baetens 3" userId="73706da5-4319-4494-afa1-95b21a513a9b" providerId="ADAL" clId="{FBB38136-9FFD-4B92-97E7-1E1432975D6A}" dt="2022-01-31T11:00:55.068" v="72"/>
          <ac:spMkLst>
            <pc:docMk/>
            <pc:sldMk cId="2724083528" sldId="266"/>
            <ac:spMk id="2" creationId="{3B6FE066-DD71-4EE0-BD4E-E357B40730FD}"/>
          </ac:spMkLst>
        </pc:spChg>
        <pc:spChg chg="del">
          <ac:chgData name="Jens Baetens 3" userId="73706da5-4319-4494-afa1-95b21a513a9b" providerId="ADAL" clId="{FBB38136-9FFD-4B92-97E7-1E1432975D6A}" dt="2022-01-31T11:00:55.068" v="72"/>
          <ac:spMkLst>
            <pc:docMk/>
            <pc:sldMk cId="2724083528" sldId="266"/>
            <ac:spMk id="3" creationId="{C1F9C8FB-2561-464B-8D66-714F2039FB72}"/>
          </ac:spMkLst>
        </pc:spChg>
        <pc:spChg chg="del">
          <ac:chgData name="Jens Baetens 3" userId="73706da5-4319-4494-afa1-95b21a513a9b" providerId="ADAL" clId="{FBB38136-9FFD-4B92-97E7-1E1432975D6A}" dt="2022-01-31T11:00:55.068" v="72"/>
          <ac:spMkLst>
            <pc:docMk/>
            <pc:sldMk cId="2724083528" sldId="266"/>
            <ac:spMk id="4" creationId="{0E0E9771-FBA7-46B4-A06A-3DD55F0C48A5}"/>
          </ac:spMkLst>
        </pc:spChg>
        <pc:spChg chg="del">
          <ac:chgData name="Jens Baetens 3" userId="73706da5-4319-4494-afa1-95b21a513a9b" providerId="ADAL" clId="{FBB38136-9FFD-4B92-97E7-1E1432975D6A}" dt="2022-01-31T11:00:55.068" v="72"/>
          <ac:spMkLst>
            <pc:docMk/>
            <pc:sldMk cId="2724083528" sldId="266"/>
            <ac:spMk id="5" creationId="{0357084A-ECEB-4A35-AB27-2857538511EE}"/>
          </ac:spMkLst>
        </pc:spChg>
        <pc:spChg chg="add mod">
          <ac:chgData name="Jens Baetens 3" userId="73706da5-4319-4494-afa1-95b21a513a9b" providerId="ADAL" clId="{FBB38136-9FFD-4B92-97E7-1E1432975D6A}" dt="2022-01-31T11:01:06.097" v="129" actId="20577"/>
          <ac:spMkLst>
            <pc:docMk/>
            <pc:sldMk cId="2724083528" sldId="266"/>
            <ac:spMk id="7" creationId="{3404E732-6EB1-4978-BC8E-E56F62C4B4DE}"/>
          </ac:spMkLst>
        </pc:spChg>
        <pc:spChg chg="add mod">
          <ac:chgData name="Jens Baetens 3" userId="73706da5-4319-4494-afa1-95b21a513a9b" providerId="ADAL" clId="{FBB38136-9FFD-4B92-97E7-1E1432975D6A}" dt="2022-01-31T11:00:55.068" v="72"/>
          <ac:spMkLst>
            <pc:docMk/>
            <pc:sldMk cId="2724083528" sldId="266"/>
            <ac:spMk id="8" creationId="{8E520CA9-44BE-4785-A739-9376B9FA868B}"/>
          </ac:spMkLst>
        </pc:spChg>
        <pc:spChg chg="add mod">
          <ac:chgData name="Jens Baetens 3" userId="73706da5-4319-4494-afa1-95b21a513a9b" providerId="ADAL" clId="{FBB38136-9FFD-4B92-97E7-1E1432975D6A}" dt="2022-01-31T11:00:55.068" v="72"/>
          <ac:spMkLst>
            <pc:docMk/>
            <pc:sldMk cId="2724083528" sldId="266"/>
            <ac:spMk id="9" creationId="{88E98863-7468-4C46-8B9D-C92C6B4E60AC}"/>
          </ac:spMkLst>
        </pc:spChg>
      </pc:sldChg>
    </pc:docChg>
  </pc:docChgLst>
  <pc:docChgLst>
    <pc:chgData name="Jens Baetens 3" userId="73706da5-4319-4494-afa1-95b21a513a9b" providerId="ADAL" clId="{D71951AA-C531-4BD1-9D44-B2F6B3904614}"/>
    <pc:docChg chg="addSld delSld modSld">
      <pc:chgData name="Jens Baetens 3" userId="73706da5-4319-4494-afa1-95b21a513a9b" providerId="ADAL" clId="{D71951AA-C531-4BD1-9D44-B2F6B3904614}" dt="2022-03-08T08:00:12.565" v="95" actId="2696"/>
      <pc:docMkLst>
        <pc:docMk/>
      </pc:docMkLst>
      <pc:sldChg chg="modSp">
        <pc:chgData name="Jens Baetens 3" userId="73706da5-4319-4494-afa1-95b21a513a9b" providerId="ADAL" clId="{D71951AA-C531-4BD1-9D44-B2F6B3904614}" dt="2022-03-08T07:58:34.458" v="21" actId="20577"/>
        <pc:sldMkLst>
          <pc:docMk/>
          <pc:sldMk cId="359929550" sldId="257"/>
        </pc:sldMkLst>
        <pc:spChg chg="mod">
          <ac:chgData name="Jens Baetens 3" userId="73706da5-4319-4494-afa1-95b21a513a9b" providerId="ADAL" clId="{D71951AA-C531-4BD1-9D44-B2F6B3904614}" dt="2022-03-08T07:58:34.458" v="21" actId="20577"/>
          <ac:spMkLst>
            <pc:docMk/>
            <pc:sldMk cId="359929550" sldId="257"/>
            <ac:spMk id="2" creationId="{3BAF8C25-3674-4730-A99C-59B5EB99DD90}"/>
          </ac:spMkLst>
        </pc:spChg>
      </pc:sldChg>
      <pc:sldChg chg="modSp">
        <pc:chgData name="Jens Baetens 3" userId="73706da5-4319-4494-afa1-95b21a513a9b" providerId="ADAL" clId="{D71951AA-C531-4BD1-9D44-B2F6B3904614}" dt="2022-03-08T07:59:31.453" v="87" actId="20577"/>
        <pc:sldMkLst>
          <pc:docMk/>
          <pc:sldMk cId="4106722406" sldId="258"/>
        </pc:sldMkLst>
        <pc:spChg chg="mod">
          <ac:chgData name="Jens Baetens 3" userId="73706da5-4319-4494-afa1-95b21a513a9b" providerId="ADAL" clId="{D71951AA-C531-4BD1-9D44-B2F6B3904614}" dt="2022-03-08T07:59:31.453" v="87" actId="20577"/>
          <ac:spMkLst>
            <pc:docMk/>
            <pc:sldMk cId="4106722406" sldId="258"/>
            <ac:spMk id="8" creationId="{74A10303-432A-4FA2-9167-169B0AD8A313}"/>
          </ac:spMkLst>
        </pc:spChg>
      </pc:sldChg>
      <pc:sldChg chg="modSp">
        <pc:chgData name="Jens Baetens 3" userId="73706da5-4319-4494-afa1-95b21a513a9b" providerId="ADAL" clId="{D71951AA-C531-4BD1-9D44-B2F6B3904614}" dt="2022-03-08T07:59:42.173" v="88"/>
        <pc:sldMkLst>
          <pc:docMk/>
          <pc:sldMk cId="2004753302" sldId="259"/>
        </pc:sldMkLst>
        <pc:spChg chg="mod">
          <ac:chgData name="Jens Baetens 3" userId="73706da5-4319-4494-afa1-95b21a513a9b" providerId="ADAL" clId="{D71951AA-C531-4BD1-9D44-B2F6B3904614}" dt="2022-03-08T07:59:42.173" v="88"/>
          <ac:spMkLst>
            <pc:docMk/>
            <pc:sldMk cId="2004753302" sldId="259"/>
            <ac:spMk id="2" creationId="{95F18C92-675C-4FE4-B5AC-4F02C0194CE4}"/>
          </ac:spMkLst>
        </pc:spChg>
      </pc:sldChg>
      <pc:sldChg chg="modSp">
        <pc:chgData name="Jens Baetens 3" userId="73706da5-4319-4494-afa1-95b21a513a9b" providerId="ADAL" clId="{D71951AA-C531-4BD1-9D44-B2F6B3904614}" dt="2022-03-08T08:00:03.433" v="90"/>
        <pc:sldMkLst>
          <pc:docMk/>
          <pc:sldMk cId="2565783077" sldId="260"/>
        </pc:sldMkLst>
        <pc:spChg chg="mod">
          <ac:chgData name="Jens Baetens 3" userId="73706da5-4319-4494-afa1-95b21a513a9b" providerId="ADAL" clId="{D71951AA-C531-4BD1-9D44-B2F6B3904614}" dt="2022-03-08T08:00:03.433" v="90"/>
          <ac:spMkLst>
            <pc:docMk/>
            <pc:sldMk cId="2565783077" sldId="260"/>
            <ac:spMk id="2" creationId="{08F687B6-66DF-448C-B765-A6E966F4F0F5}"/>
          </ac:spMkLst>
        </pc:spChg>
      </pc:sldChg>
      <pc:sldChg chg="del">
        <pc:chgData name="Jens Baetens 3" userId="73706da5-4319-4494-afa1-95b21a513a9b" providerId="ADAL" clId="{D71951AA-C531-4BD1-9D44-B2F6B3904614}" dt="2022-03-08T08:00:12.456" v="92" actId="2696"/>
        <pc:sldMkLst>
          <pc:docMk/>
          <pc:sldMk cId="294249419" sldId="261"/>
        </pc:sldMkLst>
      </pc:sldChg>
      <pc:sldChg chg="del">
        <pc:chgData name="Jens Baetens 3" userId="73706da5-4319-4494-afa1-95b21a513a9b" providerId="ADAL" clId="{D71951AA-C531-4BD1-9D44-B2F6B3904614}" dt="2022-03-08T08:00:12.528" v="94" actId="2696"/>
        <pc:sldMkLst>
          <pc:docMk/>
          <pc:sldMk cId="3170850232" sldId="262"/>
        </pc:sldMkLst>
      </pc:sldChg>
      <pc:sldChg chg="del">
        <pc:chgData name="Jens Baetens 3" userId="73706da5-4319-4494-afa1-95b21a513a9b" providerId="ADAL" clId="{D71951AA-C531-4BD1-9D44-B2F6B3904614}" dt="2022-03-08T08:00:12.565" v="95" actId="2696"/>
        <pc:sldMkLst>
          <pc:docMk/>
          <pc:sldMk cId="2642982491" sldId="263"/>
        </pc:sldMkLst>
      </pc:sldChg>
      <pc:sldChg chg="modSp">
        <pc:chgData name="Jens Baetens 3" userId="73706da5-4319-4494-afa1-95b21a513a9b" providerId="ADAL" clId="{D71951AA-C531-4BD1-9D44-B2F6B3904614}" dt="2022-03-08T07:59:51.957" v="89"/>
        <pc:sldMkLst>
          <pc:docMk/>
          <pc:sldMk cId="872387710" sldId="264"/>
        </pc:sldMkLst>
        <pc:spChg chg="mod">
          <ac:chgData name="Jens Baetens 3" userId="73706da5-4319-4494-afa1-95b21a513a9b" providerId="ADAL" clId="{D71951AA-C531-4BD1-9D44-B2F6B3904614}" dt="2022-03-08T07:59:51.957" v="89"/>
          <ac:spMkLst>
            <pc:docMk/>
            <pc:sldMk cId="872387710" sldId="264"/>
            <ac:spMk id="2" creationId="{27D3048B-9EFA-4DB3-975A-6950D2568555}"/>
          </ac:spMkLst>
        </pc:spChg>
      </pc:sldChg>
      <pc:sldChg chg="modSp">
        <pc:chgData name="Jens Baetens 3" userId="73706da5-4319-4494-afa1-95b21a513a9b" providerId="ADAL" clId="{D71951AA-C531-4BD1-9D44-B2F6B3904614}" dt="2022-03-08T07:59:20.828" v="54" actId="20577"/>
        <pc:sldMkLst>
          <pc:docMk/>
          <pc:sldMk cId="2724083528" sldId="266"/>
        </pc:sldMkLst>
        <pc:spChg chg="mod">
          <ac:chgData name="Jens Baetens 3" userId="73706da5-4319-4494-afa1-95b21a513a9b" providerId="ADAL" clId="{D71951AA-C531-4BD1-9D44-B2F6B3904614}" dt="2022-03-08T07:59:20.828" v="54" actId="20577"/>
          <ac:spMkLst>
            <pc:docMk/>
            <pc:sldMk cId="2724083528" sldId="266"/>
            <ac:spMk id="7" creationId="{3404E732-6EB1-4978-BC8E-E56F62C4B4DE}"/>
          </ac:spMkLst>
        </pc:spChg>
      </pc:sldChg>
      <pc:sldChg chg="add del">
        <pc:chgData name="Jens Baetens 3" userId="73706da5-4319-4494-afa1-95b21a513a9b" providerId="ADAL" clId="{D71951AA-C531-4BD1-9D44-B2F6B3904614}" dt="2022-03-08T08:00:12.491" v="93" actId="2696"/>
        <pc:sldMkLst>
          <pc:docMk/>
          <pc:sldMk cId="2411317946" sldId="267"/>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a:extLst>
              <a:ext uri="{FF2B5EF4-FFF2-40B4-BE49-F238E27FC236}">
                <a16:creationId xmlns:a16="http://schemas.microsoft.com/office/drawing/2014/main" id="{98A1E8CC-21FC-4A25-860F-A6D5B6CFC54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BE"/>
          </a:p>
        </p:txBody>
      </p:sp>
      <p:sp>
        <p:nvSpPr>
          <p:cNvPr id="3" name="Tijdelijke aanduiding voor datum 2">
            <a:extLst>
              <a:ext uri="{FF2B5EF4-FFF2-40B4-BE49-F238E27FC236}">
                <a16:creationId xmlns:a16="http://schemas.microsoft.com/office/drawing/2014/main" id="{393B44C1-D49D-4789-BB67-1F615F6C021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D89AF08-25C4-4C32-8E8E-7BD618637525}" type="datetimeFigureOut">
              <a:rPr lang="nl-BE" smtClean="0"/>
              <a:t>10/03/2022</a:t>
            </a:fld>
            <a:endParaRPr lang="nl-BE"/>
          </a:p>
        </p:txBody>
      </p:sp>
      <p:sp>
        <p:nvSpPr>
          <p:cNvPr id="4" name="Tijdelijke aanduiding voor voettekst 3">
            <a:extLst>
              <a:ext uri="{FF2B5EF4-FFF2-40B4-BE49-F238E27FC236}">
                <a16:creationId xmlns:a16="http://schemas.microsoft.com/office/drawing/2014/main" id="{522C4994-60FE-429D-BD1D-2D00AA62D16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nl-BE"/>
          </a:p>
        </p:txBody>
      </p:sp>
      <p:sp>
        <p:nvSpPr>
          <p:cNvPr id="5" name="Tijdelijke aanduiding voor dianummer 4">
            <a:extLst>
              <a:ext uri="{FF2B5EF4-FFF2-40B4-BE49-F238E27FC236}">
                <a16:creationId xmlns:a16="http://schemas.microsoft.com/office/drawing/2014/main" id="{46DAA05E-AAFF-4850-B956-7912B51C130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F3C7636-E50A-45E3-952C-E96445BE33BC}" type="slidenum">
              <a:rPr lang="nl-BE" smtClean="0"/>
              <a:t>‹N°›</a:t>
            </a:fld>
            <a:endParaRPr lang="nl-BE"/>
          </a:p>
        </p:txBody>
      </p:sp>
    </p:spTree>
    <p:extLst>
      <p:ext uri="{BB962C8B-B14F-4D97-AF65-F5344CB8AC3E}">
        <p14:creationId xmlns:p14="http://schemas.microsoft.com/office/powerpoint/2010/main" val="4172722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BE"/>
          </a:p>
        </p:txBody>
      </p:sp>
      <p:sp>
        <p:nvSpPr>
          <p:cNvPr id="3" name="Tijdelijke aanduiding voo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8EBF3A7-A7E5-42B6-9154-500A7CB5E3E8}" type="datetimeFigureOut">
              <a:rPr lang="nl-BE" smtClean="0"/>
              <a:t>10/03/2022</a:t>
            </a:fld>
            <a:endParaRPr lang="nl-BE"/>
          </a:p>
        </p:txBody>
      </p:sp>
      <p:sp>
        <p:nvSpPr>
          <p:cNvPr id="4" name="Tijdelijke aanduiding voor dia-afbeelding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BE"/>
          </a:p>
        </p:txBody>
      </p:sp>
      <p:sp>
        <p:nvSpPr>
          <p:cNvPr id="5" name="Tijdelijke aanduiding voor notiti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6" name="Tijdelijke aanduiding voor voet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BE"/>
          </a:p>
        </p:txBody>
      </p:sp>
      <p:sp>
        <p:nvSpPr>
          <p:cNvPr id="7" name="Tijdelijke aanduiding voor dia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D6FAF20-346D-4074-B74A-C2F29A046F4B}" type="slidenum">
              <a:rPr lang="nl-BE" smtClean="0"/>
              <a:t>‹N°›</a:t>
            </a:fld>
            <a:endParaRPr lang="nl-BE"/>
          </a:p>
        </p:txBody>
      </p:sp>
    </p:spTree>
    <p:extLst>
      <p:ext uri="{BB962C8B-B14F-4D97-AF65-F5344CB8AC3E}">
        <p14:creationId xmlns:p14="http://schemas.microsoft.com/office/powerpoint/2010/main" val="8215781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4.xml"/></Relationships>
</file>

<file path=ppt/slideLayouts/_rels/slideLayout101.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4.xml"/></Relationships>
</file>

<file path=ppt/slideLayouts/_rels/slideLayout102.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4.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8.png"/><Relationship Id="rId1" Type="http://schemas.openxmlformats.org/officeDocument/2006/relationships/slideMaster" Target="../slideMasters/slideMaster4.xml"/><Relationship Id="rId4" Type="http://schemas.openxmlformats.org/officeDocument/2006/relationships/image" Target="../media/image12.svg"/></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9.png"/><Relationship Id="rId1" Type="http://schemas.openxmlformats.org/officeDocument/2006/relationships/slideMaster" Target="../slideMasters/slideMaster4.xml"/><Relationship Id="rId4" Type="http://schemas.openxmlformats.org/officeDocument/2006/relationships/image" Target="../media/image12.svg"/></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4.xml"/></Relationships>
</file>

<file path=ppt/slideLayouts/_rels/slideLayout121.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4.xml"/></Relationships>
</file>

<file path=ppt/slideLayouts/_rels/slideLayout122.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4.xml"/></Relationships>
</file>

<file path=ppt/slideLayouts/_rels/slideLayout12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4.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9.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4.xml"/></Relationships>
</file>

<file path=ppt/slideLayouts/_rels/slideLayout131.xml.rels><?xml version="1.0" encoding="UTF-8" standalone="yes"?>
<Relationships xmlns="http://schemas.openxmlformats.org/package/2006/relationships"><Relationship Id="rId3" Type="http://schemas.openxmlformats.org/officeDocument/2006/relationships/hyperlink" Target="https://www.odisee.be/ae" TargetMode="External"/><Relationship Id="rId7" Type="http://schemas.openxmlformats.org/officeDocument/2006/relationships/image" Target="../media/image12.svg"/><Relationship Id="rId2" Type="http://schemas.openxmlformats.org/officeDocument/2006/relationships/hyperlink" Target="https://www.odisee.be/nl/onze-onderzoekscentra" TargetMode="External"/><Relationship Id="rId1" Type="http://schemas.openxmlformats.org/officeDocument/2006/relationships/slideMaster" Target="../slideMasters/slideMaster4.xml"/><Relationship Id="rId6" Type="http://schemas.openxmlformats.org/officeDocument/2006/relationships/image" Target="../media/image11.png"/><Relationship Id="rId5" Type="http://schemas.openxmlformats.org/officeDocument/2006/relationships/image" Target="../media/image7.png"/><Relationship Id="rId4" Type="http://schemas.openxmlformats.org/officeDocument/2006/relationships/hyperlink" Target="https://www.odisee.be/bacheloropleidingen" TargetMode="Externa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5.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5.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5.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5.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5.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5.xml"/></Relationships>
</file>

<file path=ppt/slideLayouts/_rels/slideLayout154.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5.xml"/></Relationships>
</file>

<file path=ppt/slideLayouts/_rels/slideLayout155.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5.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4.xml.rels><?xml version="1.0" encoding="UTF-8" standalone="yes"?>
<Relationships xmlns="http://schemas.openxmlformats.org/package/2006/relationships"><Relationship Id="rId3" Type="http://schemas.openxmlformats.org/officeDocument/2006/relationships/hyperlink" Target="https://www.odisee.be/ae" TargetMode="External"/><Relationship Id="rId7" Type="http://schemas.openxmlformats.org/officeDocument/2006/relationships/image" Target="../media/image5.svg"/><Relationship Id="rId2" Type="http://schemas.openxmlformats.org/officeDocument/2006/relationships/hyperlink" Target="https://www.odisee.be/nl/onze-onderzoekscentra" TargetMode="External"/><Relationship Id="rId1" Type="http://schemas.openxmlformats.org/officeDocument/2006/relationships/slideMaster" Target="../slideMasters/slideMaster5.xml"/><Relationship Id="rId6" Type="http://schemas.openxmlformats.org/officeDocument/2006/relationships/image" Target="../media/image4.png"/><Relationship Id="rId5" Type="http://schemas.openxmlformats.org/officeDocument/2006/relationships/image" Target="../media/image14.png"/><Relationship Id="rId4" Type="http://schemas.openxmlformats.org/officeDocument/2006/relationships/hyperlink" Target="https://www.odisee.be/bacheloropleidingen" TargetMode="Externa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3" Type="http://schemas.openxmlformats.org/officeDocument/2006/relationships/hyperlink" Target="https://www.odisee.be/nl/onze-onderzoekscentra" TargetMode="External"/><Relationship Id="rId7" Type="http://schemas.openxmlformats.org/officeDocument/2006/relationships/image" Target="../media/image5.svg"/><Relationship Id="rId2" Type="http://schemas.openxmlformats.org/officeDocument/2006/relationships/image" Target="../media/image7.pn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hyperlink" Target="https://www.odisee.be/bacheloropleidingen" TargetMode="External"/><Relationship Id="rId4" Type="http://schemas.openxmlformats.org/officeDocument/2006/relationships/hyperlink" Target="https://www.odisee.be/ae" TargetMode="Externa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3" Type="http://schemas.openxmlformats.org/officeDocument/2006/relationships/hyperlink" Target="https://www.odisee.be/ae" TargetMode="External"/><Relationship Id="rId7" Type="http://schemas.openxmlformats.org/officeDocument/2006/relationships/image" Target="../media/image5.svg"/><Relationship Id="rId2" Type="http://schemas.openxmlformats.org/officeDocument/2006/relationships/hyperlink" Target="https://www.odisee.be/nl/onze-onderzoekscentra" TargetMode="External"/><Relationship Id="rId1" Type="http://schemas.openxmlformats.org/officeDocument/2006/relationships/slideMaster" Target="../slideMasters/slideMaster2.xml"/><Relationship Id="rId6" Type="http://schemas.openxmlformats.org/officeDocument/2006/relationships/image" Target="../media/image4.png"/><Relationship Id="rId5" Type="http://schemas.openxmlformats.org/officeDocument/2006/relationships/image" Target="../media/image7.png"/><Relationship Id="rId4" Type="http://schemas.openxmlformats.org/officeDocument/2006/relationships/hyperlink" Target="https://www.odisee.be/bacheloropleidingen" TargetMode="Externa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8.png"/><Relationship Id="rId1" Type="http://schemas.openxmlformats.org/officeDocument/2006/relationships/slideMaster" Target="../slideMasters/slideMaster3.xml"/><Relationship Id="rId4" Type="http://schemas.openxmlformats.org/officeDocument/2006/relationships/image" Target="../media/image12.svg"/></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9.png"/><Relationship Id="rId1" Type="http://schemas.openxmlformats.org/officeDocument/2006/relationships/slideMaster" Target="../slideMasters/slideMaster3.xml"/><Relationship Id="rId4" Type="http://schemas.openxmlformats.org/officeDocument/2006/relationships/image" Target="../media/image12.svg"/></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7.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3.xml"/></Relationships>
</file>

<file path=ppt/slideLayouts/_rels/slideLayout88.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3.xml"/></Relationships>
</file>

<file path=ppt/slideLayouts/_rels/slideLayout89.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3.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6.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3.xml"/></Relationships>
</file>

<file path=ppt/slideLayouts/_rels/slideLayout97.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3.xml"/></Relationships>
</file>

<file path=ppt/slideLayouts/_rels/slideLayout98.xml.rels><?xml version="1.0" encoding="UTF-8" standalone="yes"?>
<Relationships xmlns="http://schemas.openxmlformats.org/package/2006/relationships"><Relationship Id="rId3" Type="http://schemas.openxmlformats.org/officeDocument/2006/relationships/hyperlink" Target="https://www.odisee.be/ae" TargetMode="External"/><Relationship Id="rId7" Type="http://schemas.openxmlformats.org/officeDocument/2006/relationships/image" Target="../media/image12.svg"/><Relationship Id="rId2" Type="http://schemas.openxmlformats.org/officeDocument/2006/relationships/hyperlink" Target="https://www.odisee.be/nl/onze-onderzoekscentra" TargetMode="External"/><Relationship Id="rId1" Type="http://schemas.openxmlformats.org/officeDocument/2006/relationships/slideMaster" Target="../slideMasters/slideMaster3.xml"/><Relationship Id="rId6" Type="http://schemas.openxmlformats.org/officeDocument/2006/relationships/image" Target="../media/image11.png"/><Relationship Id="rId5" Type="http://schemas.openxmlformats.org/officeDocument/2006/relationships/image" Target="../media/image7.png"/><Relationship Id="rId4" Type="http://schemas.openxmlformats.org/officeDocument/2006/relationships/hyperlink" Target="https://www.odisee.be/bacheloropleidingen" TargetMode="Externa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eldia">
    <p:bg>
      <p:bgPr>
        <a:solidFill>
          <a:schemeClr val="bg1"/>
        </a:solidFill>
        <a:effectLst/>
      </p:bgPr>
    </p:bg>
    <p:spTree>
      <p:nvGrpSpPr>
        <p:cNvPr id="1" name=""/>
        <p:cNvGrpSpPr/>
        <p:nvPr/>
      </p:nvGrpSpPr>
      <p:grpSpPr>
        <a:xfrm>
          <a:off x="0" y="0"/>
          <a:ext cx="0" cy="0"/>
          <a:chOff x="0" y="0"/>
          <a:chExt cx="0" cy="0"/>
        </a:xfrm>
      </p:grpSpPr>
      <p:sp>
        <p:nvSpPr>
          <p:cNvPr id="4" name="Rechthoek 3">
            <a:extLst>
              <a:ext uri="{FF2B5EF4-FFF2-40B4-BE49-F238E27FC236}">
                <a16:creationId xmlns:a16="http://schemas.microsoft.com/office/drawing/2014/main" id="{AEE442BF-C82A-418E-8E62-533CFEF9E15F}"/>
              </a:ext>
            </a:extLst>
          </p:cNvPr>
          <p:cNvSpPr/>
          <p:nvPr userDrawn="1"/>
        </p:nvSpPr>
        <p:spPr>
          <a:xfrm>
            <a:off x="1" y="6024716"/>
            <a:ext cx="12192000" cy="83328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11" name="Afbeelding 10">
            <a:extLst>
              <a:ext uri="{FF2B5EF4-FFF2-40B4-BE49-F238E27FC236}">
                <a16:creationId xmlns:a16="http://schemas.microsoft.com/office/drawing/2014/main" id="{3F5AD292-FAF8-44FC-84B3-0842804A024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86"/>
            <a:ext cx="12192000" cy="6857827"/>
          </a:xfrm>
          <a:prstGeom prst="rect">
            <a:avLst/>
          </a:prstGeom>
        </p:spPr>
      </p:pic>
      <p:pic>
        <p:nvPicPr>
          <p:cNvPr id="8" name="Afbeelding 7">
            <a:extLst>
              <a:ext uri="{FF2B5EF4-FFF2-40B4-BE49-F238E27FC236}">
                <a16:creationId xmlns:a16="http://schemas.microsoft.com/office/drawing/2014/main" id="{7D9DA8C5-1FD2-4AD1-983E-C005AF19C7C8}"/>
              </a:ext>
            </a:extLst>
          </p:cNvPr>
          <p:cNvPicPr>
            <a:picLocks noChangeAspect="1"/>
          </p:cNvPicPr>
          <p:nvPr userDrawn="1"/>
        </p:nvPicPr>
        <p:blipFill>
          <a:blip r:embed="rId3">
            <a:extLst>
              <a:ext uri="{28A0092B-C50C-407E-A947-70E740481C1C}">
                <a14:useLocalDpi xmlns:a14="http://schemas.microsoft.com/office/drawing/2010/main" val="0"/>
              </a:ext>
            </a:extLst>
          </a:blip>
          <a:srcRect/>
          <a:stretch/>
        </p:blipFill>
        <p:spPr>
          <a:xfrm>
            <a:off x="10074236" y="5516542"/>
            <a:ext cx="1300725" cy="417532"/>
          </a:xfrm>
          <a:prstGeom prst="rect">
            <a:avLst/>
          </a:prstGeom>
        </p:spPr>
      </p:pic>
      <p:grpSp>
        <p:nvGrpSpPr>
          <p:cNvPr id="5" name="Groep 4">
            <a:extLst>
              <a:ext uri="{FF2B5EF4-FFF2-40B4-BE49-F238E27FC236}">
                <a16:creationId xmlns:a16="http://schemas.microsoft.com/office/drawing/2014/main" id="{9E97BE98-8BC5-4131-9A0C-6EBA98C434AE}"/>
              </a:ext>
            </a:extLst>
          </p:cNvPr>
          <p:cNvGrpSpPr/>
          <p:nvPr userDrawn="1"/>
        </p:nvGrpSpPr>
        <p:grpSpPr>
          <a:xfrm>
            <a:off x="12553509" y="39215"/>
            <a:ext cx="4099182" cy="4362938"/>
            <a:chOff x="12553509" y="39215"/>
            <a:chExt cx="4099182" cy="4362938"/>
          </a:xfrm>
        </p:grpSpPr>
        <p:sp>
          <p:nvSpPr>
            <p:cNvPr id="6" name="Rechthoek 5">
              <a:extLst>
                <a:ext uri="{FF2B5EF4-FFF2-40B4-BE49-F238E27FC236}">
                  <a16:creationId xmlns:a16="http://schemas.microsoft.com/office/drawing/2014/main" id="{F5AB6C80-A9FD-496F-84D6-EC57C64C76FD}"/>
                </a:ext>
              </a:extLst>
            </p:cNvPr>
            <p:cNvSpPr/>
            <p:nvPr userDrawn="1"/>
          </p:nvSpPr>
          <p:spPr>
            <a:xfrm>
              <a:off x="12553509" y="472643"/>
              <a:ext cx="4099182" cy="3929510"/>
            </a:xfrm>
            <a:prstGeom prst="rect">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3200"/>
            </a:p>
          </p:txBody>
        </p:sp>
        <p:sp>
          <p:nvSpPr>
            <p:cNvPr id="7" name="Rechthoek 6">
              <a:extLst>
                <a:ext uri="{FF2B5EF4-FFF2-40B4-BE49-F238E27FC236}">
                  <a16:creationId xmlns:a16="http://schemas.microsoft.com/office/drawing/2014/main" id="{F79A368C-35AE-4AE2-9553-F169B990CCD1}"/>
                </a:ext>
              </a:extLst>
            </p:cNvPr>
            <p:cNvSpPr/>
            <p:nvPr userDrawn="1"/>
          </p:nvSpPr>
          <p:spPr>
            <a:xfrm>
              <a:off x="12553509" y="39215"/>
              <a:ext cx="4099181" cy="43342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3200"/>
            </a:p>
          </p:txBody>
        </p:sp>
        <p:sp>
          <p:nvSpPr>
            <p:cNvPr id="9" name="Tekstvak 8">
              <a:extLst>
                <a:ext uri="{FF2B5EF4-FFF2-40B4-BE49-F238E27FC236}">
                  <a16:creationId xmlns:a16="http://schemas.microsoft.com/office/drawing/2014/main" id="{B19A8587-B751-4634-8323-F498736126AC}"/>
                </a:ext>
              </a:extLst>
            </p:cNvPr>
            <p:cNvSpPr txBox="1"/>
            <p:nvPr userDrawn="1"/>
          </p:nvSpPr>
          <p:spPr>
            <a:xfrm>
              <a:off x="12664744" y="53066"/>
              <a:ext cx="3601951" cy="400110"/>
            </a:xfrm>
            <a:prstGeom prst="rect">
              <a:avLst/>
            </a:prstGeom>
            <a:noFill/>
          </p:spPr>
          <p:txBody>
            <a:bodyPr wrap="square" rtlCol="0">
              <a:spAutoFit/>
            </a:bodyPr>
            <a:lstStyle/>
            <a:p>
              <a:r>
                <a:rPr lang="nl-BE" sz="2000" b="1" dirty="0">
                  <a:solidFill>
                    <a:schemeClr val="accent1"/>
                  </a:solidFill>
                </a:rPr>
                <a:t>Voor wie is deze dia?</a:t>
              </a:r>
            </a:p>
          </p:txBody>
        </p:sp>
        <p:sp>
          <p:nvSpPr>
            <p:cNvPr id="10" name="Tekstvak 9">
              <a:extLst>
                <a:ext uri="{FF2B5EF4-FFF2-40B4-BE49-F238E27FC236}">
                  <a16:creationId xmlns:a16="http://schemas.microsoft.com/office/drawing/2014/main" id="{B835639D-0A0B-45CB-A4F9-1EA427125FB8}"/>
                </a:ext>
              </a:extLst>
            </p:cNvPr>
            <p:cNvSpPr txBox="1"/>
            <p:nvPr userDrawn="1"/>
          </p:nvSpPr>
          <p:spPr>
            <a:xfrm>
              <a:off x="12672777" y="633947"/>
              <a:ext cx="3869550" cy="1954381"/>
            </a:xfrm>
            <a:prstGeom prst="rect">
              <a:avLst/>
            </a:prstGeom>
            <a:noFill/>
          </p:spPr>
          <p:txBody>
            <a:bodyPr wrap="square" rtlCol="0">
              <a:spAutoFit/>
            </a:bodyPr>
            <a:lstStyle/>
            <a:p>
              <a:pPr marL="0" indent="0">
                <a:buClr>
                  <a:schemeClr val="accent3"/>
                </a:buClr>
                <a:buFont typeface="Arial" panose="020B0604020202020204" pitchFamily="34" charset="0"/>
                <a:buNone/>
              </a:pPr>
              <a:r>
                <a:rPr lang="nl-BE" sz="1100" dirty="0"/>
                <a:t>De grootste fout die gemaakt wordt wanneer iemand een presentatie geeft is om meteen PowerPoint op te starten om te beginnen. Op die manier begin je aan een presentatie die vooral een spiekbriefje voor jezelf is. Slides die vol staan met tekst dienen vooral om de spreker te helpen zijn verhaal te onthouden. </a:t>
              </a:r>
            </a:p>
            <a:p>
              <a:pPr marL="0" indent="0">
                <a:buClr>
                  <a:schemeClr val="accent3"/>
                </a:buClr>
                <a:buFont typeface="Arial" panose="020B0604020202020204" pitchFamily="34" charset="0"/>
                <a:buNone/>
              </a:pPr>
              <a:endParaRPr lang="nl-BE" sz="1100" dirty="0"/>
            </a:p>
            <a:p>
              <a:pPr marL="0" indent="0">
                <a:buClr>
                  <a:schemeClr val="accent3"/>
                </a:buClr>
                <a:buFont typeface="Arial" panose="020B0604020202020204" pitchFamily="34" charset="0"/>
                <a:buNone/>
              </a:pPr>
              <a:r>
                <a:rPr lang="nl-BE" sz="1100" dirty="0"/>
                <a:t>Bijkomende problemen met dia's die vol staan met tekst:</a:t>
              </a:r>
              <a:endParaRPr lang="en-US" sz="1100" dirty="0"/>
            </a:p>
            <a:p>
              <a:pPr marL="171450" indent="-171450">
                <a:buClr>
                  <a:schemeClr val="accent3"/>
                </a:buClr>
                <a:buFont typeface="Arial" panose="020B0604020202020204" pitchFamily="34" charset="0"/>
                <a:buChar char="+"/>
              </a:pPr>
              <a:r>
                <a:rPr lang="nl-BE" sz="1100" dirty="0"/>
                <a:t>Ze verleiden de spreker om de tekst woordelijk voor te lezen.</a:t>
              </a:r>
            </a:p>
            <a:p>
              <a:pPr marL="171450" indent="-171450">
                <a:buClr>
                  <a:schemeClr val="accent3"/>
                </a:buClr>
                <a:buFont typeface="Arial" panose="020B0604020202020204" pitchFamily="34" charset="0"/>
                <a:buChar char="+"/>
              </a:pPr>
              <a:r>
                <a:rPr lang="nl-BE" sz="1100" dirty="0"/>
                <a:t>als gevolg daarvan, vermoeien zij het publiek</a:t>
              </a:r>
            </a:p>
            <a:p>
              <a:pPr marL="171450" indent="-171450">
                <a:buClr>
                  <a:schemeClr val="accent3"/>
                </a:buClr>
                <a:buFont typeface="Arial" panose="020B0604020202020204" pitchFamily="34" charset="0"/>
                <a:buChar char="+"/>
              </a:pPr>
              <a:r>
                <a:rPr lang="nl-BE" sz="1100" dirty="0"/>
                <a:t>ze trekken de aandacht van de spreker weg van hen.</a:t>
              </a:r>
            </a:p>
            <a:p>
              <a:pPr marL="171450" indent="-171450">
                <a:buClr>
                  <a:schemeClr val="accent3"/>
                </a:buClr>
                <a:buFont typeface="Arial" panose="020B0604020202020204" pitchFamily="34" charset="0"/>
                <a:buChar char="+"/>
              </a:pPr>
              <a:r>
                <a:rPr lang="nl-BE" sz="1100" dirty="0"/>
                <a:t>ze zijn vooral saai en inspiratieloos</a:t>
              </a:r>
              <a:endParaRPr lang="en-US" sz="1100" dirty="0"/>
            </a:p>
          </p:txBody>
        </p:sp>
        <p:sp>
          <p:nvSpPr>
            <p:cNvPr id="12" name="Tekstvak 11">
              <a:extLst>
                <a:ext uri="{FF2B5EF4-FFF2-40B4-BE49-F238E27FC236}">
                  <a16:creationId xmlns:a16="http://schemas.microsoft.com/office/drawing/2014/main" id="{9347AFDE-F3D0-40ED-828E-2DC0F9683F48}"/>
                </a:ext>
              </a:extLst>
            </p:cNvPr>
            <p:cNvSpPr txBox="1"/>
            <p:nvPr userDrawn="1"/>
          </p:nvSpPr>
          <p:spPr>
            <a:xfrm>
              <a:off x="12672777" y="2615985"/>
              <a:ext cx="3738297" cy="1615827"/>
            </a:xfrm>
            <a:prstGeom prst="rect">
              <a:avLst/>
            </a:prstGeom>
            <a:noFill/>
          </p:spPr>
          <p:txBody>
            <a:bodyPr wrap="square" rtlCol="0">
              <a:spAutoFit/>
            </a:bodyPr>
            <a:lstStyle/>
            <a:p>
              <a:pPr marL="0" indent="0">
                <a:buClr>
                  <a:schemeClr val="accent3"/>
                </a:buClr>
                <a:buFont typeface="Arial" panose="020B0604020202020204" pitchFamily="34" charset="0"/>
                <a:buNone/>
              </a:pPr>
              <a:r>
                <a:rPr lang="nl-BE" sz="1100" dirty="0"/>
                <a:t>Het belangrijkste doel van het gebruik van dia's bij het geven van een presentatie is om het publiek de kans te geven uw verhaal beter te begrijpen. De dia's moeten ondersteunend zijn aan de boodschap die je vertelt. </a:t>
              </a:r>
            </a:p>
            <a:p>
              <a:pPr marL="0" indent="0">
                <a:buClr>
                  <a:schemeClr val="accent3"/>
                </a:buClr>
                <a:buFont typeface="Arial" panose="020B0604020202020204" pitchFamily="34" charset="0"/>
                <a:buNone/>
              </a:pPr>
              <a:endParaRPr lang="nl-BE" sz="1100" dirty="0"/>
            </a:p>
            <a:p>
              <a:pPr marL="0" indent="0">
                <a:buClr>
                  <a:schemeClr val="accent3"/>
                </a:buClr>
                <a:buFont typeface="Arial" panose="020B0604020202020204" pitchFamily="34" charset="0"/>
                <a:buNone/>
              </a:pPr>
              <a:r>
                <a:rPr lang="nl-BE" sz="1100" dirty="0"/>
                <a:t>En dus moet je jezelf bij elke dia afvragen:</a:t>
              </a:r>
            </a:p>
            <a:p>
              <a:pPr marL="0" indent="0">
                <a:buClr>
                  <a:schemeClr val="accent3"/>
                </a:buClr>
                <a:buFont typeface="Arial" panose="020B0604020202020204" pitchFamily="34" charset="0"/>
                <a:buNone/>
              </a:pPr>
              <a:r>
                <a:rPr lang="nl-BE" sz="1100" b="1" dirty="0"/>
                <a:t>'Helpt deze dia mijn publiek of helpt deze dia mij om het verhaal beter te onthouden? </a:t>
              </a:r>
              <a:r>
                <a:rPr lang="nl-BE" sz="1100" b="0" dirty="0"/>
                <a:t>In het laatste geval is het beter om de dia weg te laten.</a:t>
              </a:r>
              <a:endParaRPr lang="en-US" sz="1100" b="0" dirty="0"/>
            </a:p>
          </p:txBody>
        </p:sp>
      </p:grpSp>
    </p:spTree>
    <p:extLst>
      <p:ext uri="{BB962C8B-B14F-4D97-AF65-F5344CB8AC3E}">
        <p14:creationId xmlns:p14="http://schemas.microsoft.com/office/powerpoint/2010/main" val="2870655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Hoofdstuktitel + titel">
    <p:spTree>
      <p:nvGrpSpPr>
        <p:cNvPr id="1" name=""/>
        <p:cNvGrpSpPr/>
        <p:nvPr/>
      </p:nvGrpSpPr>
      <p:grpSpPr>
        <a:xfrm>
          <a:off x="0" y="0"/>
          <a:ext cx="0" cy="0"/>
          <a:chOff x="0" y="0"/>
          <a:chExt cx="0" cy="0"/>
        </a:xfrm>
      </p:grpSpPr>
      <p:sp>
        <p:nvSpPr>
          <p:cNvPr id="6" name="Titel 1">
            <a:extLst>
              <a:ext uri="{FF2B5EF4-FFF2-40B4-BE49-F238E27FC236}">
                <a16:creationId xmlns:a16="http://schemas.microsoft.com/office/drawing/2014/main" id="{D8CD8AC4-4FDD-4668-B12F-F38F804813C7}"/>
              </a:ext>
            </a:extLst>
          </p:cNvPr>
          <p:cNvSpPr>
            <a:spLocks noGrp="1"/>
          </p:cNvSpPr>
          <p:nvPr>
            <p:ph type="title" hasCustomPrompt="1"/>
          </p:nvPr>
        </p:nvSpPr>
        <p:spPr>
          <a:xfrm>
            <a:off x="658813" y="612000"/>
            <a:ext cx="10874375" cy="684000"/>
          </a:xfrm>
        </p:spPr>
        <p:txBody>
          <a:bodyPr/>
          <a:lstStyle/>
          <a:p>
            <a:r>
              <a:rPr lang="nl-NL" dirty="0"/>
              <a:t>KLIK OM STIJL TE BEWERKEN</a:t>
            </a:r>
            <a:endParaRPr lang="nl-BE" dirty="0"/>
          </a:p>
        </p:txBody>
      </p:sp>
      <p:sp>
        <p:nvSpPr>
          <p:cNvPr id="7" name="Tijdelijke aanduiding voor tekst 7">
            <a:extLst>
              <a:ext uri="{FF2B5EF4-FFF2-40B4-BE49-F238E27FC236}">
                <a16:creationId xmlns:a16="http://schemas.microsoft.com/office/drawing/2014/main" id="{CD6A0BFB-960F-4121-832F-8D2D7F802971}"/>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8" name="Vrije vorm: vorm 7">
            <a:extLst>
              <a:ext uri="{FF2B5EF4-FFF2-40B4-BE49-F238E27FC236}">
                <a16:creationId xmlns:a16="http://schemas.microsoft.com/office/drawing/2014/main" id="{07FBB6DE-32E2-4EB0-B901-50A1DE4FD6E5}"/>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3"/>
          </a:solidFill>
          <a:ln>
            <a:noFill/>
          </a:ln>
        </p:spPr>
        <p:txBody>
          <a:bodyPr wrap="square" lIns="0" tIns="0" rIns="0" bIns="0" rtlCol="0" anchor="ctr">
            <a:noAutofit/>
          </a:bodyPr>
          <a:lstStyle/>
          <a:p>
            <a:pPr algn="l"/>
            <a:endParaRPr lang="nl-BE" sz="1600" b="1" dirty="0" err="1">
              <a:latin typeface="+mj-lt"/>
            </a:endParaRPr>
          </a:p>
        </p:txBody>
      </p:sp>
      <p:sp>
        <p:nvSpPr>
          <p:cNvPr id="2" name="Tijdelijke aanduiding voor voettekst 1">
            <a:extLst>
              <a:ext uri="{FF2B5EF4-FFF2-40B4-BE49-F238E27FC236}">
                <a16:creationId xmlns:a16="http://schemas.microsoft.com/office/drawing/2014/main" id="{ABF87B84-76F2-49B1-A90D-E01B6077F8DA}"/>
              </a:ext>
            </a:extLst>
          </p:cNvPr>
          <p:cNvSpPr>
            <a:spLocks noGrp="1"/>
          </p:cNvSpPr>
          <p:nvPr>
            <p:ph type="ftr" sz="quarter" idx="14"/>
          </p:nvPr>
        </p:nvSpPr>
        <p:spPr/>
        <p:txBody>
          <a:bodyPr/>
          <a:lstStyle/>
          <a:p>
            <a:r>
              <a:rPr lang="nl-BE"/>
              <a:t>Wat na het middelbaar?</a:t>
            </a:r>
            <a:endParaRPr lang="nl-BE" dirty="0"/>
          </a:p>
        </p:txBody>
      </p:sp>
      <p:sp>
        <p:nvSpPr>
          <p:cNvPr id="9" name="Tijdelijke aanduiding voor dianummer 8">
            <a:extLst>
              <a:ext uri="{FF2B5EF4-FFF2-40B4-BE49-F238E27FC236}">
                <a16:creationId xmlns:a16="http://schemas.microsoft.com/office/drawing/2014/main" id="{E7571733-425B-4DBB-A5AD-721E817FE339}"/>
              </a:ext>
            </a:extLst>
          </p:cNvPr>
          <p:cNvSpPr>
            <a:spLocks noGrp="1"/>
          </p:cNvSpPr>
          <p:nvPr>
            <p:ph type="sldNum" sz="quarter" idx="15"/>
          </p:nvPr>
        </p:nvSpPr>
        <p:spPr/>
        <p:txBody>
          <a:bodyPr/>
          <a:lstStyle/>
          <a:p>
            <a:fld id="{FF88DA20-ED00-471C-9170-60F590CB400A}" type="slidenum">
              <a:rPr lang="nl-BE" smtClean="0"/>
              <a:pPr/>
              <a:t>‹N°›</a:t>
            </a:fld>
            <a:endParaRPr lang="nl-BE" dirty="0"/>
          </a:p>
        </p:txBody>
      </p:sp>
    </p:spTree>
    <p:extLst>
      <p:ext uri="{BB962C8B-B14F-4D97-AF65-F5344CB8AC3E}">
        <p14:creationId xmlns:p14="http://schemas.microsoft.com/office/powerpoint/2010/main" val="28518659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1_Titeldia">
    <p:bg>
      <p:bgPr>
        <a:solidFill>
          <a:schemeClr val="bg1"/>
        </a:solidFill>
        <a:effectLst/>
      </p:bgPr>
    </p:bg>
    <p:spTree>
      <p:nvGrpSpPr>
        <p:cNvPr id="1" name=""/>
        <p:cNvGrpSpPr/>
        <p:nvPr/>
      </p:nvGrpSpPr>
      <p:grpSpPr>
        <a:xfrm>
          <a:off x="0" y="0"/>
          <a:ext cx="0" cy="0"/>
          <a:chOff x="0" y="0"/>
          <a:chExt cx="0" cy="0"/>
        </a:xfrm>
      </p:grpSpPr>
      <p:sp>
        <p:nvSpPr>
          <p:cNvPr id="4" name="Rechthoek 3">
            <a:extLst>
              <a:ext uri="{FF2B5EF4-FFF2-40B4-BE49-F238E27FC236}">
                <a16:creationId xmlns:a16="http://schemas.microsoft.com/office/drawing/2014/main" id="{AEE442BF-C82A-418E-8E62-533CFEF9E15F}"/>
              </a:ext>
            </a:extLst>
          </p:cNvPr>
          <p:cNvSpPr/>
          <p:nvPr userDrawn="1"/>
        </p:nvSpPr>
        <p:spPr>
          <a:xfrm>
            <a:off x="1" y="6024716"/>
            <a:ext cx="12192000" cy="83328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11" name="Afbeelding 10">
            <a:extLst>
              <a:ext uri="{FF2B5EF4-FFF2-40B4-BE49-F238E27FC236}">
                <a16:creationId xmlns:a16="http://schemas.microsoft.com/office/drawing/2014/main" id="{3F5AD292-FAF8-44FC-84B3-0842804A024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86"/>
            <a:ext cx="12192000" cy="6857827"/>
          </a:xfrm>
          <a:prstGeom prst="rect">
            <a:avLst/>
          </a:prstGeom>
        </p:spPr>
      </p:pic>
      <p:pic>
        <p:nvPicPr>
          <p:cNvPr id="8" name="Afbeelding 7">
            <a:extLst>
              <a:ext uri="{FF2B5EF4-FFF2-40B4-BE49-F238E27FC236}">
                <a16:creationId xmlns:a16="http://schemas.microsoft.com/office/drawing/2014/main" id="{7D9DA8C5-1FD2-4AD1-983E-C005AF19C7C8}"/>
              </a:ext>
            </a:extLst>
          </p:cNvPr>
          <p:cNvPicPr>
            <a:picLocks noChangeAspect="1"/>
          </p:cNvPicPr>
          <p:nvPr userDrawn="1"/>
        </p:nvPicPr>
        <p:blipFill>
          <a:blip r:embed="rId3">
            <a:extLst>
              <a:ext uri="{28A0092B-C50C-407E-A947-70E740481C1C}">
                <a14:useLocalDpi xmlns:a14="http://schemas.microsoft.com/office/drawing/2010/main" val="0"/>
              </a:ext>
            </a:extLst>
          </a:blip>
          <a:srcRect/>
          <a:stretch/>
        </p:blipFill>
        <p:spPr>
          <a:xfrm>
            <a:off x="10074236" y="5516542"/>
            <a:ext cx="1300725" cy="417532"/>
          </a:xfrm>
          <a:prstGeom prst="rect">
            <a:avLst/>
          </a:prstGeom>
        </p:spPr>
      </p:pic>
    </p:spTree>
    <p:extLst>
      <p:ext uri="{BB962C8B-B14F-4D97-AF65-F5344CB8AC3E}">
        <p14:creationId xmlns:p14="http://schemas.microsoft.com/office/powerpoint/2010/main" val="3273015254"/>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Titeldia">
    <p:bg>
      <p:bgPr>
        <a:solidFill>
          <a:schemeClr val="accent1"/>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29340FA-55B0-4685-ABAD-FAD25820F96E}"/>
              </a:ext>
            </a:extLst>
          </p:cNvPr>
          <p:cNvSpPr>
            <a:spLocks noGrp="1"/>
          </p:cNvSpPr>
          <p:nvPr>
            <p:ph type="ctrTitle" hasCustomPrompt="1"/>
          </p:nvPr>
        </p:nvSpPr>
        <p:spPr>
          <a:xfrm>
            <a:off x="861248" y="995110"/>
            <a:ext cx="9806754" cy="1447247"/>
          </a:xfrm>
        </p:spPr>
        <p:txBody>
          <a:bodyPr anchor="b"/>
          <a:lstStyle>
            <a:lvl1pPr algn="l">
              <a:defRPr sz="5600">
                <a:solidFill>
                  <a:schemeClr val="bg1"/>
                </a:solidFill>
              </a:defRPr>
            </a:lvl1pPr>
          </a:lstStyle>
          <a:p>
            <a:r>
              <a:rPr lang="nl-NL" dirty="0"/>
              <a:t>KLIK OM STIJL TE BEWERKEN</a:t>
            </a:r>
            <a:endParaRPr lang="nl-BE" dirty="0"/>
          </a:p>
        </p:txBody>
      </p:sp>
      <p:sp>
        <p:nvSpPr>
          <p:cNvPr id="3" name="Ondertitel 2">
            <a:extLst>
              <a:ext uri="{FF2B5EF4-FFF2-40B4-BE49-F238E27FC236}">
                <a16:creationId xmlns:a16="http://schemas.microsoft.com/office/drawing/2014/main" id="{8AD34407-B861-42C6-BCDB-C4A7F1C446AB}"/>
              </a:ext>
            </a:extLst>
          </p:cNvPr>
          <p:cNvSpPr>
            <a:spLocks noGrp="1"/>
          </p:cNvSpPr>
          <p:nvPr>
            <p:ph type="subTitle" idx="1" hasCustomPrompt="1"/>
          </p:nvPr>
        </p:nvSpPr>
        <p:spPr>
          <a:xfrm>
            <a:off x="861248" y="2364306"/>
            <a:ext cx="9144000" cy="544660"/>
          </a:xfrm>
        </p:spPr>
        <p:txBody>
          <a:bodyPr/>
          <a:lstStyle>
            <a:lvl1pPr marL="0" indent="0" algn="l">
              <a:buNone/>
              <a:defRPr sz="2400">
                <a:solidFill>
                  <a:schemeClr val="accent3"/>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dirty="0"/>
              <a:t>KLIKKEN OM DE ONDERTITELSTIJL VAN HET MODEL TE BEWERKEN</a:t>
            </a:r>
            <a:endParaRPr lang="nl-BE" dirty="0"/>
          </a:p>
        </p:txBody>
      </p:sp>
      <p:sp>
        <p:nvSpPr>
          <p:cNvPr id="10" name="Tijdelijke aanduiding voor tekst 9">
            <a:extLst>
              <a:ext uri="{FF2B5EF4-FFF2-40B4-BE49-F238E27FC236}">
                <a16:creationId xmlns:a16="http://schemas.microsoft.com/office/drawing/2014/main" id="{9D3931E4-AE84-4614-95BF-CFF1449B8411}"/>
              </a:ext>
            </a:extLst>
          </p:cNvPr>
          <p:cNvSpPr>
            <a:spLocks noGrp="1"/>
          </p:cNvSpPr>
          <p:nvPr>
            <p:ph type="body" sz="quarter" idx="13" hasCustomPrompt="1"/>
          </p:nvPr>
        </p:nvSpPr>
        <p:spPr>
          <a:xfrm>
            <a:off x="1433051" y="3569490"/>
            <a:ext cx="6308725" cy="466613"/>
          </a:xfrm>
        </p:spPr>
        <p:txBody>
          <a:bodyPr anchor="b"/>
          <a:lstStyle>
            <a:lvl1pPr marL="0" indent="0">
              <a:buFontTx/>
              <a:buNone/>
              <a:defRPr sz="2200" b="1">
                <a:solidFill>
                  <a:schemeClr val="bg1"/>
                </a:solidFill>
                <a:latin typeface="+mj-lt"/>
              </a:defRPr>
            </a:lvl1pPr>
          </a:lstStyle>
          <a:p>
            <a:pPr lvl="0"/>
            <a:r>
              <a:rPr lang="nl-NL" dirty="0"/>
              <a:t>Naam Achternaam</a:t>
            </a:r>
            <a:endParaRPr lang="nl-BE" dirty="0"/>
          </a:p>
        </p:txBody>
      </p:sp>
      <p:sp>
        <p:nvSpPr>
          <p:cNvPr id="12" name="Tijdelijke aanduiding voor tekst 11">
            <a:extLst>
              <a:ext uri="{FF2B5EF4-FFF2-40B4-BE49-F238E27FC236}">
                <a16:creationId xmlns:a16="http://schemas.microsoft.com/office/drawing/2014/main" id="{3622B796-191D-402D-B39A-CDE2C6DA4F65}"/>
              </a:ext>
            </a:extLst>
          </p:cNvPr>
          <p:cNvSpPr>
            <a:spLocks noGrp="1"/>
          </p:cNvSpPr>
          <p:nvPr>
            <p:ph type="body" sz="quarter" idx="14" hasCustomPrompt="1"/>
          </p:nvPr>
        </p:nvSpPr>
        <p:spPr>
          <a:xfrm>
            <a:off x="1440603" y="4063641"/>
            <a:ext cx="4662487" cy="1617663"/>
          </a:xfrm>
        </p:spPr>
        <p:txBody>
          <a:bodyPr/>
          <a:lstStyle>
            <a:lvl1pPr marL="0" indent="0">
              <a:buNone/>
              <a:defRPr sz="2200">
                <a:solidFill>
                  <a:schemeClr val="accent3"/>
                </a:solidFill>
                <a:latin typeface="+mj-lt"/>
              </a:defRPr>
            </a:lvl1pPr>
            <a:lvl2pPr marL="358163" indent="0">
              <a:buNone/>
              <a:defRPr sz="2200">
                <a:latin typeface="+mj-lt"/>
              </a:defRPr>
            </a:lvl2pPr>
            <a:lvl3pPr marL="720000" indent="0">
              <a:buNone/>
              <a:defRPr sz="2200">
                <a:latin typeface="+mj-lt"/>
              </a:defRPr>
            </a:lvl3pPr>
            <a:lvl4pPr marL="1080000" indent="0">
              <a:buNone/>
              <a:defRPr sz="2200">
                <a:latin typeface="+mj-lt"/>
              </a:defRPr>
            </a:lvl4pPr>
            <a:lvl5pPr marL="1440000" indent="0">
              <a:buNone/>
              <a:defRPr sz="2200">
                <a:latin typeface="+mj-lt"/>
              </a:defRPr>
            </a:lvl5pPr>
          </a:lstStyle>
          <a:p>
            <a:pPr lvl="0"/>
            <a:r>
              <a:rPr lang="nl-NL" dirty="0"/>
              <a:t>Datum</a:t>
            </a:r>
            <a:endParaRPr lang="nl-BE" dirty="0"/>
          </a:p>
        </p:txBody>
      </p:sp>
      <p:sp>
        <p:nvSpPr>
          <p:cNvPr id="13" name="Rechthoekige driehoek 12">
            <a:extLst>
              <a:ext uri="{FF2B5EF4-FFF2-40B4-BE49-F238E27FC236}">
                <a16:creationId xmlns:a16="http://schemas.microsoft.com/office/drawing/2014/main" id="{2F4CE03C-2446-4EC5-B5DD-A041A68BBF35}"/>
              </a:ext>
            </a:extLst>
          </p:cNvPr>
          <p:cNvSpPr/>
          <p:nvPr userDrawn="1"/>
        </p:nvSpPr>
        <p:spPr>
          <a:xfrm rot="8100000">
            <a:off x="945998" y="3810430"/>
            <a:ext cx="309905" cy="309905"/>
          </a:xfrm>
          <a:prstGeom prst="r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800"/>
          </a:p>
        </p:txBody>
      </p:sp>
      <p:sp>
        <p:nvSpPr>
          <p:cNvPr id="14" name="Ovaal 13">
            <a:extLst>
              <a:ext uri="{FF2B5EF4-FFF2-40B4-BE49-F238E27FC236}">
                <a16:creationId xmlns:a16="http://schemas.microsoft.com/office/drawing/2014/main" id="{D6C2FF9A-F000-4BFA-9764-458F26D2BEB8}"/>
              </a:ext>
            </a:extLst>
          </p:cNvPr>
          <p:cNvSpPr/>
          <p:nvPr userDrawn="1"/>
        </p:nvSpPr>
        <p:spPr>
          <a:xfrm>
            <a:off x="945193" y="3972086"/>
            <a:ext cx="311510" cy="31151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800"/>
          </a:p>
        </p:txBody>
      </p:sp>
      <p:sp>
        <p:nvSpPr>
          <p:cNvPr id="16" name="Rechthoekige driehoek 15">
            <a:extLst>
              <a:ext uri="{FF2B5EF4-FFF2-40B4-BE49-F238E27FC236}">
                <a16:creationId xmlns:a16="http://schemas.microsoft.com/office/drawing/2014/main" id="{F866BA9A-EA4B-431E-97BE-30B858235F6F}"/>
              </a:ext>
            </a:extLst>
          </p:cNvPr>
          <p:cNvSpPr/>
          <p:nvPr userDrawn="1"/>
        </p:nvSpPr>
        <p:spPr>
          <a:xfrm rot="10800000" flipV="1">
            <a:off x="7656723" y="2321961"/>
            <a:ext cx="4535275" cy="4536040"/>
          </a:xfrm>
          <a:prstGeom prst="rtTriangle">
            <a:avLst/>
          </a:prstGeom>
          <a:solidFill>
            <a:schemeClr val="accent1">
              <a:lumMod val="75000"/>
              <a:alpha val="30000"/>
            </a:schemeClr>
          </a:solidFill>
        </p:spPr>
        <p:txBody>
          <a:bodyPr wrap="square" lIns="0" tIns="0" rIns="0" bIns="0" rtlCol="0" anchor="ctr">
            <a:noAutofit/>
          </a:bodyPr>
          <a:lstStyle/>
          <a:p>
            <a:pPr algn="l"/>
            <a:endParaRPr lang="nl-BE" sz="1600" b="1" dirty="0" err="1">
              <a:latin typeface="+mj-lt"/>
            </a:endParaRPr>
          </a:p>
        </p:txBody>
      </p:sp>
      <p:sp>
        <p:nvSpPr>
          <p:cNvPr id="18" name="Gelijkbenige driehoek 17">
            <a:extLst>
              <a:ext uri="{FF2B5EF4-FFF2-40B4-BE49-F238E27FC236}">
                <a16:creationId xmlns:a16="http://schemas.microsoft.com/office/drawing/2014/main" id="{1E0D10B6-F561-4B54-ABA0-338C15091635}"/>
              </a:ext>
            </a:extLst>
          </p:cNvPr>
          <p:cNvSpPr/>
          <p:nvPr userDrawn="1"/>
        </p:nvSpPr>
        <p:spPr>
          <a:xfrm rot="16200000">
            <a:off x="11475085" y="6324985"/>
            <a:ext cx="116206" cy="53534"/>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800"/>
          </a:p>
        </p:txBody>
      </p:sp>
      <p:pic>
        <p:nvPicPr>
          <p:cNvPr id="19" name="Graphic 18">
            <a:extLst>
              <a:ext uri="{FF2B5EF4-FFF2-40B4-BE49-F238E27FC236}">
                <a16:creationId xmlns:a16="http://schemas.microsoft.com/office/drawing/2014/main" id="{77F09C89-4190-41C4-B815-54934F782C9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658813" y="6221683"/>
            <a:ext cx="1153603" cy="366439"/>
          </a:xfrm>
          <a:prstGeom prst="rect">
            <a:avLst/>
          </a:prstGeom>
        </p:spPr>
      </p:pic>
      <p:sp>
        <p:nvSpPr>
          <p:cNvPr id="5" name="Tijdelijke aanduiding voor voettekst 4">
            <a:extLst>
              <a:ext uri="{FF2B5EF4-FFF2-40B4-BE49-F238E27FC236}">
                <a16:creationId xmlns:a16="http://schemas.microsoft.com/office/drawing/2014/main" id="{103441CA-2113-4C37-B822-FEF05B74DFAF}"/>
              </a:ext>
            </a:extLst>
          </p:cNvPr>
          <p:cNvSpPr>
            <a:spLocks noGrp="1"/>
          </p:cNvSpPr>
          <p:nvPr>
            <p:ph type="ftr" sz="quarter" idx="16"/>
          </p:nvPr>
        </p:nvSpPr>
        <p:spPr/>
        <p:txBody>
          <a:bodyPr/>
          <a:lstStyle>
            <a:lvl1pPr>
              <a:defRPr>
                <a:solidFill>
                  <a:schemeClr val="bg1"/>
                </a:solidFill>
              </a:defRPr>
            </a:lvl1pPr>
          </a:lstStyle>
          <a:p>
            <a:r>
              <a:rPr lang="nl-BE"/>
              <a:t>Wat na het middelbaar?</a:t>
            </a:r>
            <a:endParaRPr lang="nl-BE" dirty="0"/>
          </a:p>
        </p:txBody>
      </p:sp>
      <p:sp>
        <p:nvSpPr>
          <p:cNvPr id="6" name="Tijdelijke aanduiding voor dianummer 5">
            <a:extLst>
              <a:ext uri="{FF2B5EF4-FFF2-40B4-BE49-F238E27FC236}">
                <a16:creationId xmlns:a16="http://schemas.microsoft.com/office/drawing/2014/main" id="{3444C7B2-88A7-4639-9866-D905B48C97D6}"/>
              </a:ext>
            </a:extLst>
          </p:cNvPr>
          <p:cNvSpPr>
            <a:spLocks noGrp="1"/>
          </p:cNvSpPr>
          <p:nvPr>
            <p:ph type="sldNum" sz="quarter" idx="17"/>
          </p:nvPr>
        </p:nvSpPr>
        <p:spPr/>
        <p:txBody>
          <a:bodyPr/>
          <a:lstStyle>
            <a:lvl1pPr>
              <a:defRPr>
                <a:solidFill>
                  <a:schemeClr val="bg1"/>
                </a:solidFill>
              </a:defRPr>
            </a:lvl1pPr>
          </a:lstStyle>
          <a:p>
            <a:fld id="{FF88DA20-ED00-471C-9170-60F590CB400A}" type="slidenum">
              <a:rPr lang="nl-BE" smtClean="0"/>
              <a:pPr/>
              <a:t>‹N°›</a:t>
            </a:fld>
            <a:endParaRPr lang="nl-BE" dirty="0"/>
          </a:p>
        </p:txBody>
      </p:sp>
    </p:spTree>
    <p:extLst>
      <p:ext uri="{BB962C8B-B14F-4D97-AF65-F5344CB8AC3E}">
        <p14:creationId xmlns:p14="http://schemas.microsoft.com/office/powerpoint/2010/main" val="1037002298"/>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Index">
    <p:bg>
      <p:bgPr>
        <a:solidFill>
          <a:schemeClr val="bg1"/>
        </a:solidFill>
        <a:effectLst/>
      </p:bgPr>
    </p:bg>
    <p:spTree>
      <p:nvGrpSpPr>
        <p:cNvPr id="1" name=""/>
        <p:cNvGrpSpPr/>
        <p:nvPr/>
      </p:nvGrpSpPr>
      <p:grpSpPr>
        <a:xfrm>
          <a:off x="0" y="0"/>
          <a:ext cx="0" cy="0"/>
          <a:chOff x="0" y="0"/>
          <a:chExt cx="0" cy="0"/>
        </a:xfrm>
      </p:grpSpPr>
      <p:sp>
        <p:nvSpPr>
          <p:cNvPr id="13" name="Rechthoek 12">
            <a:extLst>
              <a:ext uri="{FF2B5EF4-FFF2-40B4-BE49-F238E27FC236}">
                <a16:creationId xmlns:a16="http://schemas.microsoft.com/office/drawing/2014/main" id="{CCEBE6B7-490D-4A8D-9B9C-C75E430100F2}"/>
              </a:ext>
            </a:extLst>
          </p:cNvPr>
          <p:cNvSpPr/>
          <p:nvPr userDrawn="1"/>
        </p:nvSpPr>
        <p:spPr>
          <a:xfrm>
            <a:off x="0" y="1"/>
            <a:ext cx="290857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2" name="Rechthoekige driehoek 1">
            <a:extLst>
              <a:ext uri="{FF2B5EF4-FFF2-40B4-BE49-F238E27FC236}">
                <a16:creationId xmlns:a16="http://schemas.microsoft.com/office/drawing/2014/main" id="{E44CB9D5-DE07-42C6-97D0-B66EC16AD2BC}"/>
              </a:ext>
            </a:extLst>
          </p:cNvPr>
          <p:cNvSpPr/>
          <p:nvPr userDrawn="1"/>
        </p:nvSpPr>
        <p:spPr>
          <a:xfrm flipV="1">
            <a:off x="0" y="-1"/>
            <a:ext cx="2908570" cy="2495219"/>
          </a:xfrm>
          <a:prstGeom prst="rtTriangle">
            <a:avLst/>
          </a:prstGeom>
          <a:solidFill>
            <a:schemeClr val="accent1">
              <a:lumMod val="75000"/>
              <a:alpha val="30000"/>
            </a:schemeClr>
          </a:solidFill>
        </p:spPr>
        <p:txBody>
          <a:bodyPr wrap="square" lIns="0" tIns="0" rIns="0" bIns="0" rtlCol="0" anchor="ctr">
            <a:noAutofit/>
          </a:bodyPr>
          <a:lstStyle/>
          <a:p>
            <a:pPr algn="l"/>
            <a:endParaRPr lang="nl-BE" sz="1600" b="1" dirty="0" err="1">
              <a:latin typeface="+mj-lt"/>
            </a:endParaRPr>
          </a:p>
        </p:txBody>
      </p:sp>
      <p:sp>
        <p:nvSpPr>
          <p:cNvPr id="3" name="Tijdelijke aanduiding voor inhoud 2">
            <a:extLst>
              <a:ext uri="{FF2B5EF4-FFF2-40B4-BE49-F238E27FC236}">
                <a16:creationId xmlns:a16="http://schemas.microsoft.com/office/drawing/2014/main" id="{120D7A79-D2CD-4715-91F0-318D4B76503A}"/>
              </a:ext>
            </a:extLst>
          </p:cNvPr>
          <p:cNvSpPr>
            <a:spLocks noGrp="1"/>
          </p:cNvSpPr>
          <p:nvPr>
            <p:ph idx="1" hasCustomPrompt="1"/>
          </p:nvPr>
        </p:nvSpPr>
        <p:spPr>
          <a:xfrm>
            <a:off x="3189574" y="1965012"/>
            <a:ext cx="8427293" cy="523678"/>
          </a:xfrm>
        </p:spPr>
        <p:txBody>
          <a:bodyPr/>
          <a:lstStyle>
            <a:lvl1pPr marL="0" indent="0">
              <a:lnSpc>
                <a:spcPts val="3800"/>
              </a:lnSpc>
              <a:spcBef>
                <a:spcPts val="2200"/>
              </a:spcBef>
              <a:buFont typeface="Arial" panose="020B0604020202020204" pitchFamily="34" charset="0"/>
              <a:buNone/>
              <a:defRPr sz="2800" b="1">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Hoofdstuktitel</a:t>
            </a:r>
          </a:p>
        </p:txBody>
      </p:sp>
      <p:sp>
        <p:nvSpPr>
          <p:cNvPr id="10" name="Tijdelijke aanduiding voor inhoud 2">
            <a:extLst>
              <a:ext uri="{FF2B5EF4-FFF2-40B4-BE49-F238E27FC236}">
                <a16:creationId xmlns:a16="http://schemas.microsoft.com/office/drawing/2014/main" id="{B6ADA10F-2FE1-4ACB-A4D0-9A399CF37F02}"/>
              </a:ext>
            </a:extLst>
          </p:cNvPr>
          <p:cNvSpPr>
            <a:spLocks noGrp="1"/>
          </p:cNvSpPr>
          <p:nvPr>
            <p:ph idx="15" hasCustomPrompt="1"/>
          </p:nvPr>
        </p:nvSpPr>
        <p:spPr>
          <a:xfrm>
            <a:off x="3189574" y="2723884"/>
            <a:ext cx="8427293" cy="523678"/>
          </a:xfrm>
        </p:spPr>
        <p:txBody>
          <a:bodyPr/>
          <a:lstStyle>
            <a:lvl1pPr marL="0" indent="0">
              <a:lnSpc>
                <a:spcPts val="3800"/>
              </a:lnSpc>
              <a:spcBef>
                <a:spcPts val="2200"/>
              </a:spcBef>
              <a:buFont typeface="Arial" panose="020B0604020202020204" pitchFamily="34" charset="0"/>
              <a:buNone/>
              <a:defRPr sz="2800" b="1">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Hoofdstuktitel</a:t>
            </a:r>
          </a:p>
        </p:txBody>
      </p:sp>
      <p:sp>
        <p:nvSpPr>
          <p:cNvPr id="18" name="Tijdelijke aanduiding voor inhoud 2">
            <a:extLst>
              <a:ext uri="{FF2B5EF4-FFF2-40B4-BE49-F238E27FC236}">
                <a16:creationId xmlns:a16="http://schemas.microsoft.com/office/drawing/2014/main" id="{55E2188C-82E1-4588-B24D-46E992FC0ECB}"/>
              </a:ext>
            </a:extLst>
          </p:cNvPr>
          <p:cNvSpPr>
            <a:spLocks noGrp="1"/>
          </p:cNvSpPr>
          <p:nvPr>
            <p:ph idx="17" hasCustomPrompt="1"/>
          </p:nvPr>
        </p:nvSpPr>
        <p:spPr>
          <a:xfrm>
            <a:off x="3189574" y="3479257"/>
            <a:ext cx="8427293" cy="523678"/>
          </a:xfrm>
        </p:spPr>
        <p:txBody>
          <a:bodyPr/>
          <a:lstStyle>
            <a:lvl1pPr marL="0" indent="0">
              <a:lnSpc>
                <a:spcPts val="3800"/>
              </a:lnSpc>
              <a:spcBef>
                <a:spcPts val="2200"/>
              </a:spcBef>
              <a:buFont typeface="Arial" panose="020B0604020202020204" pitchFamily="34" charset="0"/>
              <a:buNone/>
              <a:defRPr sz="2800" b="1">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Hoofdstuktitel</a:t>
            </a:r>
          </a:p>
        </p:txBody>
      </p:sp>
      <p:sp>
        <p:nvSpPr>
          <p:cNvPr id="20" name="Tijdelijke aanduiding voor inhoud 2">
            <a:extLst>
              <a:ext uri="{FF2B5EF4-FFF2-40B4-BE49-F238E27FC236}">
                <a16:creationId xmlns:a16="http://schemas.microsoft.com/office/drawing/2014/main" id="{CC3C59BA-487C-4DCE-A21C-DE75F87F7BAD}"/>
              </a:ext>
            </a:extLst>
          </p:cNvPr>
          <p:cNvSpPr>
            <a:spLocks noGrp="1"/>
          </p:cNvSpPr>
          <p:nvPr>
            <p:ph idx="19" hasCustomPrompt="1"/>
          </p:nvPr>
        </p:nvSpPr>
        <p:spPr>
          <a:xfrm>
            <a:off x="3189574" y="4234630"/>
            <a:ext cx="8427293" cy="523678"/>
          </a:xfrm>
        </p:spPr>
        <p:txBody>
          <a:bodyPr/>
          <a:lstStyle>
            <a:lvl1pPr marL="0" indent="0">
              <a:lnSpc>
                <a:spcPts val="3800"/>
              </a:lnSpc>
              <a:spcBef>
                <a:spcPts val="2200"/>
              </a:spcBef>
              <a:buFont typeface="Arial" panose="020B0604020202020204" pitchFamily="34" charset="0"/>
              <a:buNone/>
              <a:defRPr sz="2800" b="1">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Hoofdstuktitel</a:t>
            </a:r>
          </a:p>
        </p:txBody>
      </p:sp>
      <p:sp>
        <p:nvSpPr>
          <p:cNvPr id="22" name="Tijdelijke aanduiding voor inhoud 2">
            <a:extLst>
              <a:ext uri="{FF2B5EF4-FFF2-40B4-BE49-F238E27FC236}">
                <a16:creationId xmlns:a16="http://schemas.microsoft.com/office/drawing/2014/main" id="{180A7907-3169-481D-8674-AF3B0ED40CCA}"/>
              </a:ext>
            </a:extLst>
          </p:cNvPr>
          <p:cNvSpPr>
            <a:spLocks noGrp="1"/>
          </p:cNvSpPr>
          <p:nvPr>
            <p:ph idx="21" hasCustomPrompt="1"/>
          </p:nvPr>
        </p:nvSpPr>
        <p:spPr>
          <a:xfrm>
            <a:off x="3189574" y="4990003"/>
            <a:ext cx="8427293" cy="523678"/>
          </a:xfrm>
        </p:spPr>
        <p:txBody>
          <a:bodyPr/>
          <a:lstStyle>
            <a:lvl1pPr marL="0" indent="0">
              <a:lnSpc>
                <a:spcPts val="3800"/>
              </a:lnSpc>
              <a:spcBef>
                <a:spcPts val="2200"/>
              </a:spcBef>
              <a:buFont typeface="Arial" panose="020B0604020202020204" pitchFamily="34" charset="0"/>
              <a:buNone/>
              <a:defRPr sz="2800" b="1">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Hoofdstuktitel</a:t>
            </a:r>
          </a:p>
        </p:txBody>
      </p:sp>
      <p:sp>
        <p:nvSpPr>
          <p:cNvPr id="14" name="Tekstvak 13">
            <a:extLst>
              <a:ext uri="{FF2B5EF4-FFF2-40B4-BE49-F238E27FC236}">
                <a16:creationId xmlns:a16="http://schemas.microsoft.com/office/drawing/2014/main" id="{8DC82B8D-FA17-4BE4-A52F-A63703B07994}"/>
              </a:ext>
            </a:extLst>
          </p:cNvPr>
          <p:cNvSpPr txBox="1"/>
          <p:nvPr userDrawn="1"/>
        </p:nvSpPr>
        <p:spPr>
          <a:xfrm>
            <a:off x="532389" y="285502"/>
            <a:ext cx="1846251" cy="307777"/>
          </a:xfrm>
          <a:prstGeom prst="rect">
            <a:avLst/>
          </a:prstGeom>
          <a:noFill/>
        </p:spPr>
        <p:txBody>
          <a:bodyPr wrap="square" lIns="0" tIns="0" rIns="0" bIns="0" rtlCol="0" anchor="b" anchorCtr="0">
            <a:noAutofit/>
          </a:bodyPr>
          <a:lstStyle/>
          <a:p>
            <a:r>
              <a:rPr lang="nl-BE" sz="1400" b="1" dirty="0">
                <a:solidFill>
                  <a:schemeClr val="bg1"/>
                </a:solidFill>
                <a:latin typeface="+mj-lt"/>
              </a:rPr>
              <a:t>INHOUDSTAFEL</a:t>
            </a:r>
          </a:p>
        </p:txBody>
      </p:sp>
      <p:sp>
        <p:nvSpPr>
          <p:cNvPr id="24" name="Gedeeltelijke cirkel 23">
            <a:extLst>
              <a:ext uri="{FF2B5EF4-FFF2-40B4-BE49-F238E27FC236}">
                <a16:creationId xmlns:a16="http://schemas.microsoft.com/office/drawing/2014/main" id="{AB8B6E89-9AFC-4195-8F9C-6DEC72475CA5}"/>
              </a:ext>
            </a:extLst>
          </p:cNvPr>
          <p:cNvSpPr/>
          <p:nvPr userDrawn="1"/>
        </p:nvSpPr>
        <p:spPr>
          <a:xfrm rot="16200000">
            <a:off x="11099102" y="-434087"/>
            <a:ext cx="868172" cy="868172"/>
          </a:xfrm>
          <a:prstGeom prst="pie">
            <a:avLst>
              <a:gd name="adj1" fmla="val 5397516"/>
              <a:gd name="adj2" fmla="val 1620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25" name="Rechthoekige driehoek 24">
            <a:extLst>
              <a:ext uri="{FF2B5EF4-FFF2-40B4-BE49-F238E27FC236}">
                <a16:creationId xmlns:a16="http://schemas.microsoft.com/office/drawing/2014/main" id="{F2567CB6-D947-4E01-8B18-84F7A085D765}"/>
              </a:ext>
            </a:extLst>
          </p:cNvPr>
          <p:cNvSpPr/>
          <p:nvPr userDrawn="1"/>
        </p:nvSpPr>
        <p:spPr>
          <a:xfrm rot="8100000">
            <a:off x="11226244" y="561226"/>
            <a:ext cx="613892" cy="613892"/>
          </a:xfrm>
          <a:prstGeom prst="rtTriangle">
            <a:avLst/>
          </a:prstGeom>
          <a:solidFill>
            <a:schemeClr val="accent3"/>
          </a:solidFill>
        </p:spPr>
        <p:txBody>
          <a:bodyPr wrap="square" lIns="0" tIns="0" rIns="0" bIns="0" rtlCol="0" anchor="ctr">
            <a:spAutoFit/>
          </a:bodyPr>
          <a:lstStyle/>
          <a:p>
            <a:pPr algn="l"/>
            <a:endParaRPr lang="nl-BE" sz="1600" b="1" dirty="0" err="1">
              <a:latin typeface="+mj-lt"/>
            </a:endParaRPr>
          </a:p>
        </p:txBody>
      </p:sp>
      <p:sp>
        <p:nvSpPr>
          <p:cNvPr id="27" name="Rechthoek 26">
            <a:extLst>
              <a:ext uri="{FF2B5EF4-FFF2-40B4-BE49-F238E27FC236}">
                <a16:creationId xmlns:a16="http://schemas.microsoft.com/office/drawing/2014/main" id="{F8E77C80-97A5-431D-8E30-E273AF7E9E5B}"/>
              </a:ext>
            </a:extLst>
          </p:cNvPr>
          <p:cNvSpPr/>
          <p:nvPr userDrawn="1"/>
        </p:nvSpPr>
        <p:spPr>
          <a:xfrm>
            <a:off x="1698170" y="1965013"/>
            <a:ext cx="1210399" cy="52367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0" indent="0" algn="ctr" defTabSz="540000" rtl="0" eaLnBrk="1" latinLnBrk="0" hangingPunct="1">
              <a:lnSpc>
                <a:spcPts val="3800"/>
              </a:lnSpc>
              <a:spcBef>
                <a:spcPts val="2200"/>
              </a:spcBef>
              <a:buSzPct val="50000"/>
              <a:buFont typeface="Arial" panose="020B0604020202020204" pitchFamily="34" charset="0"/>
              <a:buNone/>
            </a:pPr>
            <a:r>
              <a:rPr lang="nl-BE" sz="4800" b="1" kern="1200" dirty="0">
                <a:solidFill>
                  <a:schemeClr val="bg1"/>
                </a:solidFill>
                <a:latin typeface="+mj-lt"/>
                <a:ea typeface="+mn-ea"/>
                <a:cs typeface="+mn-cs"/>
              </a:rPr>
              <a:t>1.</a:t>
            </a:r>
            <a:endParaRPr lang="en-BE" sz="4800" b="1" kern="1200" dirty="0">
              <a:solidFill>
                <a:schemeClr val="bg1"/>
              </a:solidFill>
              <a:latin typeface="+mj-lt"/>
              <a:ea typeface="+mn-ea"/>
              <a:cs typeface="+mn-cs"/>
            </a:endParaRPr>
          </a:p>
        </p:txBody>
      </p:sp>
      <p:sp>
        <p:nvSpPr>
          <p:cNvPr id="28" name="Rechthoek 27">
            <a:extLst>
              <a:ext uri="{FF2B5EF4-FFF2-40B4-BE49-F238E27FC236}">
                <a16:creationId xmlns:a16="http://schemas.microsoft.com/office/drawing/2014/main" id="{78F38C55-AE98-4D07-B886-068EA2910E4E}"/>
              </a:ext>
            </a:extLst>
          </p:cNvPr>
          <p:cNvSpPr/>
          <p:nvPr userDrawn="1"/>
        </p:nvSpPr>
        <p:spPr>
          <a:xfrm>
            <a:off x="1698170" y="2720386"/>
            <a:ext cx="1210399" cy="52367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0" indent="0" algn="ctr" defTabSz="540000" rtl="0" eaLnBrk="1" latinLnBrk="0" hangingPunct="1">
              <a:lnSpc>
                <a:spcPts val="3800"/>
              </a:lnSpc>
              <a:spcBef>
                <a:spcPts val="2200"/>
              </a:spcBef>
              <a:buSzPct val="50000"/>
              <a:buFont typeface="Arial" panose="020B0604020202020204" pitchFamily="34" charset="0"/>
              <a:buNone/>
            </a:pPr>
            <a:r>
              <a:rPr lang="nl-BE" sz="4800" b="1" kern="1200" dirty="0">
                <a:solidFill>
                  <a:schemeClr val="bg1"/>
                </a:solidFill>
                <a:latin typeface="+mj-lt"/>
                <a:ea typeface="+mn-ea"/>
                <a:cs typeface="+mn-cs"/>
              </a:rPr>
              <a:t>2.</a:t>
            </a:r>
            <a:endParaRPr lang="en-BE" sz="4800" b="1" kern="1200" dirty="0">
              <a:solidFill>
                <a:schemeClr val="bg1"/>
              </a:solidFill>
              <a:latin typeface="+mj-lt"/>
              <a:ea typeface="+mn-ea"/>
              <a:cs typeface="+mn-cs"/>
            </a:endParaRPr>
          </a:p>
        </p:txBody>
      </p:sp>
      <p:sp>
        <p:nvSpPr>
          <p:cNvPr id="29" name="Rechthoek 28">
            <a:extLst>
              <a:ext uri="{FF2B5EF4-FFF2-40B4-BE49-F238E27FC236}">
                <a16:creationId xmlns:a16="http://schemas.microsoft.com/office/drawing/2014/main" id="{842FDA0B-EA94-441C-9138-F74FE31B06D5}"/>
              </a:ext>
            </a:extLst>
          </p:cNvPr>
          <p:cNvSpPr/>
          <p:nvPr userDrawn="1"/>
        </p:nvSpPr>
        <p:spPr>
          <a:xfrm>
            <a:off x="1698170" y="3475759"/>
            <a:ext cx="1210399" cy="52367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0" indent="0" algn="ctr" defTabSz="540000" rtl="0" eaLnBrk="1" latinLnBrk="0" hangingPunct="1">
              <a:lnSpc>
                <a:spcPts val="3800"/>
              </a:lnSpc>
              <a:spcBef>
                <a:spcPts val="2200"/>
              </a:spcBef>
              <a:buSzPct val="50000"/>
              <a:buFont typeface="Arial" panose="020B0604020202020204" pitchFamily="34" charset="0"/>
              <a:buNone/>
            </a:pPr>
            <a:r>
              <a:rPr lang="nl-BE" sz="4800" b="1" kern="1200" dirty="0">
                <a:solidFill>
                  <a:schemeClr val="bg1"/>
                </a:solidFill>
                <a:latin typeface="+mj-lt"/>
                <a:ea typeface="+mn-ea"/>
                <a:cs typeface="+mn-cs"/>
              </a:rPr>
              <a:t>3.</a:t>
            </a:r>
            <a:endParaRPr lang="en-BE" sz="4800" b="1" kern="1200" dirty="0">
              <a:solidFill>
                <a:schemeClr val="bg1"/>
              </a:solidFill>
              <a:latin typeface="+mj-lt"/>
              <a:ea typeface="+mn-ea"/>
              <a:cs typeface="+mn-cs"/>
            </a:endParaRPr>
          </a:p>
        </p:txBody>
      </p:sp>
      <p:sp>
        <p:nvSpPr>
          <p:cNvPr id="30" name="Rechthoek 29">
            <a:extLst>
              <a:ext uri="{FF2B5EF4-FFF2-40B4-BE49-F238E27FC236}">
                <a16:creationId xmlns:a16="http://schemas.microsoft.com/office/drawing/2014/main" id="{1A9AF6C0-756B-4E25-B145-745D37BF789C}"/>
              </a:ext>
            </a:extLst>
          </p:cNvPr>
          <p:cNvSpPr/>
          <p:nvPr userDrawn="1"/>
        </p:nvSpPr>
        <p:spPr>
          <a:xfrm>
            <a:off x="1698170" y="4230220"/>
            <a:ext cx="1210399" cy="52367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0" indent="0" algn="ctr" defTabSz="540000" rtl="0" eaLnBrk="1" latinLnBrk="0" hangingPunct="1">
              <a:lnSpc>
                <a:spcPts val="3800"/>
              </a:lnSpc>
              <a:spcBef>
                <a:spcPts val="2200"/>
              </a:spcBef>
              <a:buSzPct val="50000"/>
              <a:buFont typeface="Arial" panose="020B0604020202020204" pitchFamily="34" charset="0"/>
              <a:buNone/>
            </a:pPr>
            <a:r>
              <a:rPr lang="nl-BE" sz="4800" b="1" kern="1200" dirty="0">
                <a:solidFill>
                  <a:schemeClr val="bg1"/>
                </a:solidFill>
                <a:latin typeface="+mj-lt"/>
                <a:ea typeface="+mn-ea"/>
                <a:cs typeface="+mn-cs"/>
              </a:rPr>
              <a:t>4.</a:t>
            </a:r>
            <a:endParaRPr lang="en-BE" sz="4800" b="1" kern="1200" dirty="0">
              <a:solidFill>
                <a:schemeClr val="bg1"/>
              </a:solidFill>
              <a:latin typeface="+mj-lt"/>
              <a:ea typeface="+mn-ea"/>
              <a:cs typeface="+mn-cs"/>
            </a:endParaRPr>
          </a:p>
        </p:txBody>
      </p:sp>
      <p:sp>
        <p:nvSpPr>
          <p:cNvPr id="31" name="Rechthoek 30">
            <a:extLst>
              <a:ext uri="{FF2B5EF4-FFF2-40B4-BE49-F238E27FC236}">
                <a16:creationId xmlns:a16="http://schemas.microsoft.com/office/drawing/2014/main" id="{7251E45B-65B0-4CD1-AE13-496D93004DC7}"/>
              </a:ext>
            </a:extLst>
          </p:cNvPr>
          <p:cNvSpPr/>
          <p:nvPr userDrawn="1"/>
        </p:nvSpPr>
        <p:spPr>
          <a:xfrm>
            <a:off x="1698170" y="4984681"/>
            <a:ext cx="1210399" cy="52367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0" indent="0" algn="ctr" defTabSz="540000" rtl="0" eaLnBrk="1" latinLnBrk="0" hangingPunct="1">
              <a:lnSpc>
                <a:spcPts val="3800"/>
              </a:lnSpc>
              <a:spcBef>
                <a:spcPts val="2200"/>
              </a:spcBef>
              <a:buSzPct val="50000"/>
              <a:buFont typeface="Arial" panose="020B0604020202020204" pitchFamily="34" charset="0"/>
              <a:buNone/>
            </a:pPr>
            <a:r>
              <a:rPr lang="nl-BE" sz="4800" b="1" kern="1200" dirty="0">
                <a:solidFill>
                  <a:schemeClr val="bg1"/>
                </a:solidFill>
                <a:latin typeface="+mj-lt"/>
                <a:ea typeface="+mn-ea"/>
                <a:cs typeface="+mn-cs"/>
              </a:rPr>
              <a:t>5.</a:t>
            </a:r>
            <a:endParaRPr lang="en-BE" sz="4800" b="1" kern="1200" dirty="0">
              <a:solidFill>
                <a:schemeClr val="bg1"/>
              </a:solidFill>
              <a:latin typeface="+mj-lt"/>
              <a:ea typeface="+mn-ea"/>
              <a:cs typeface="+mn-cs"/>
            </a:endParaRPr>
          </a:p>
        </p:txBody>
      </p:sp>
      <p:pic>
        <p:nvPicPr>
          <p:cNvPr id="34" name="Graphic 33">
            <a:extLst>
              <a:ext uri="{FF2B5EF4-FFF2-40B4-BE49-F238E27FC236}">
                <a16:creationId xmlns:a16="http://schemas.microsoft.com/office/drawing/2014/main" id="{77D26175-3F38-4B0B-816F-463C7315493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658813" y="6221683"/>
            <a:ext cx="1153603" cy="366439"/>
          </a:xfrm>
          <a:prstGeom prst="rect">
            <a:avLst/>
          </a:prstGeom>
        </p:spPr>
      </p:pic>
      <p:sp>
        <p:nvSpPr>
          <p:cNvPr id="11" name="Tijdelijke aanduiding voor voettekst 10">
            <a:extLst>
              <a:ext uri="{FF2B5EF4-FFF2-40B4-BE49-F238E27FC236}">
                <a16:creationId xmlns:a16="http://schemas.microsoft.com/office/drawing/2014/main" id="{BB63E848-C838-4565-BE86-D88E2C9D754E}"/>
              </a:ext>
            </a:extLst>
          </p:cNvPr>
          <p:cNvSpPr>
            <a:spLocks noGrp="1"/>
          </p:cNvSpPr>
          <p:nvPr>
            <p:ph type="ftr" sz="quarter" idx="22"/>
          </p:nvPr>
        </p:nvSpPr>
        <p:spPr/>
        <p:txBody>
          <a:bodyPr/>
          <a:lstStyle/>
          <a:p>
            <a:r>
              <a:rPr lang="nl-BE"/>
              <a:t>Wat na het middelbaar?</a:t>
            </a:r>
            <a:endParaRPr lang="nl-BE" dirty="0"/>
          </a:p>
        </p:txBody>
      </p:sp>
      <p:sp>
        <p:nvSpPr>
          <p:cNvPr id="12" name="Tijdelijke aanduiding voor dianummer 11">
            <a:extLst>
              <a:ext uri="{FF2B5EF4-FFF2-40B4-BE49-F238E27FC236}">
                <a16:creationId xmlns:a16="http://schemas.microsoft.com/office/drawing/2014/main" id="{3325994F-D61C-47D9-8B8D-F202FD09FC68}"/>
              </a:ext>
            </a:extLst>
          </p:cNvPr>
          <p:cNvSpPr>
            <a:spLocks noGrp="1"/>
          </p:cNvSpPr>
          <p:nvPr>
            <p:ph type="sldNum" sz="quarter" idx="23"/>
          </p:nvPr>
        </p:nvSpPr>
        <p:spPr/>
        <p:txBody>
          <a:bodyPr/>
          <a:lstStyle/>
          <a:p>
            <a:fld id="{FF88DA20-ED00-471C-9170-60F590CB400A}" type="slidenum">
              <a:rPr lang="nl-BE" smtClean="0"/>
              <a:pPr/>
              <a:t>‹N°›</a:t>
            </a:fld>
            <a:endParaRPr lang="nl-BE" dirty="0"/>
          </a:p>
        </p:txBody>
      </p:sp>
    </p:spTree>
    <p:extLst>
      <p:ext uri="{BB962C8B-B14F-4D97-AF65-F5344CB8AC3E}">
        <p14:creationId xmlns:p14="http://schemas.microsoft.com/office/powerpoint/2010/main" val="41496634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additive="base">
                                        <p:cTn id="7" dur="500" fill="hold"/>
                                        <p:tgtEl>
                                          <p:spTgt spid="25"/>
                                        </p:tgtEl>
                                        <p:attrNameLst>
                                          <p:attrName>ppt_x</p:attrName>
                                        </p:attrNameLst>
                                      </p:cBhvr>
                                      <p:tavLst>
                                        <p:tav tm="0">
                                          <p:val>
                                            <p:strVal val="#ppt_x"/>
                                          </p:val>
                                        </p:tav>
                                        <p:tav tm="100000">
                                          <p:val>
                                            <p:strVal val="#ppt_x"/>
                                          </p:val>
                                        </p:tav>
                                      </p:tavLst>
                                    </p:anim>
                                    <p:anim calcmode="lin" valueType="num">
                                      <p:cBhvr additive="base">
                                        <p:cTn id="8" dur="500" fill="hold"/>
                                        <p:tgtEl>
                                          <p:spTgt spid="25"/>
                                        </p:tgtEl>
                                        <p:attrNameLst>
                                          <p:attrName>ppt_y</p:attrName>
                                        </p:attrNameLst>
                                      </p:cBhvr>
                                      <p:tavLst>
                                        <p:tav tm="0">
                                          <p:val>
                                            <p:strVal val="0-#ppt_h/2"/>
                                          </p:val>
                                        </p:tav>
                                        <p:tav tm="100000">
                                          <p:val>
                                            <p:strVal val="#ppt_y"/>
                                          </p:val>
                                        </p:tav>
                                      </p:tavLst>
                                    </p:anim>
                                  </p:childTnLst>
                                </p:cTn>
                              </p:par>
                              <p:par>
                                <p:cTn id="9" presetID="2" presetClass="entr" presetSubtype="1" decel="100000" fill="hold" grpId="0" nodeType="withEffect">
                                  <p:stCondLst>
                                    <p:cond delay="150"/>
                                  </p:stCondLst>
                                  <p:childTnLst>
                                    <p:set>
                                      <p:cBhvr>
                                        <p:cTn id="10" dur="1" fill="hold">
                                          <p:stCondLst>
                                            <p:cond delay="0"/>
                                          </p:stCondLst>
                                        </p:cTn>
                                        <p:tgtEl>
                                          <p:spTgt spid="24"/>
                                        </p:tgtEl>
                                        <p:attrNameLst>
                                          <p:attrName>style.visibility</p:attrName>
                                        </p:attrNameLst>
                                      </p:cBhvr>
                                      <p:to>
                                        <p:strVal val="visible"/>
                                      </p:to>
                                    </p:set>
                                    <p:anim calcmode="lin" valueType="num">
                                      <p:cBhvr additive="base">
                                        <p:cTn id="11" dur="500" fill="hold"/>
                                        <p:tgtEl>
                                          <p:spTgt spid="24"/>
                                        </p:tgtEl>
                                        <p:attrNameLst>
                                          <p:attrName>ppt_x</p:attrName>
                                        </p:attrNameLst>
                                      </p:cBhvr>
                                      <p:tavLst>
                                        <p:tav tm="0">
                                          <p:val>
                                            <p:strVal val="#ppt_x"/>
                                          </p:val>
                                        </p:tav>
                                        <p:tav tm="100000">
                                          <p:val>
                                            <p:strVal val="#ppt_x"/>
                                          </p:val>
                                        </p:tav>
                                      </p:tavLst>
                                    </p:anim>
                                    <p:anim calcmode="lin" valueType="num">
                                      <p:cBhvr additive="base">
                                        <p:cTn id="12" dur="500" fill="hold"/>
                                        <p:tgtEl>
                                          <p:spTgt spid="24"/>
                                        </p:tgtEl>
                                        <p:attrNameLst>
                                          <p:attrName>ppt_y</p:attrName>
                                        </p:attrNameLst>
                                      </p:cBhvr>
                                      <p:tavLst>
                                        <p:tav tm="0">
                                          <p:val>
                                            <p:strVal val="0-#ppt_h/2"/>
                                          </p:val>
                                        </p:tav>
                                        <p:tav tm="100000">
                                          <p:val>
                                            <p:strVal val="#ppt_y"/>
                                          </p:val>
                                        </p:tav>
                                      </p:tavLst>
                                    </p:anim>
                                  </p:childTnLst>
                                </p:cTn>
                              </p:par>
                              <p:par>
                                <p:cTn id="13" presetID="2" presetClass="entr" presetSubtype="8" decel="100000" fill="hold" grpId="0" nodeType="with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500" fill="hold"/>
                                        <p:tgtEl>
                                          <p:spTgt spid="2"/>
                                        </p:tgtEl>
                                        <p:attrNameLst>
                                          <p:attrName>ppt_x</p:attrName>
                                        </p:attrNameLst>
                                      </p:cBhvr>
                                      <p:tavLst>
                                        <p:tav tm="0">
                                          <p:val>
                                            <p:strVal val="0-#ppt_w/2"/>
                                          </p:val>
                                        </p:tav>
                                        <p:tav tm="100000">
                                          <p:val>
                                            <p:strVal val="#ppt_x"/>
                                          </p:val>
                                        </p:tav>
                                      </p:tavLst>
                                    </p:anim>
                                    <p:anim calcmode="lin" valueType="num">
                                      <p:cBhvr additive="base">
                                        <p:cTn id="16"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4" grpId="0" animBg="1"/>
      <p:bldP spid="25" grpId="0" animBg="1"/>
    </p:bldLst>
  </p:timing>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Opsomming cijfers">
    <p:spTree>
      <p:nvGrpSpPr>
        <p:cNvPr id="1" name=""/>
        <p:cNvGrpSpPr/>
        <p:nvPr/>
      </p:nvGrpSpPr>
      <p:grpSpPr>
        <a:xfrm>
          <a:off x="0" y="0"/>
          <a:ext cx="0" cy="0"/>
          <a:chOff x="0" y="0"/>
          <a:chExt cx="0" cy="0"/>
        </a:xfrm>
      </p:grpSpPr>
      <p:sp>
        <p:nvSpPr>
          <p:cNvPr id="24" name="Ovaal 23">
            <a:extLst>
              <a:ext uri="{FF2B5EF4-FFF2-40B4-BE49-F238E27FC236}">
                <a16:creationId xmlns:a16="http://schemas.microsoft.com/office/drawing/2014/main" id="{13BA039D-CC66-4A52-85B1-74D0945E1658}"/>
              </a:ext>
            </a:extLst>
          </p:cNvPr>
          <p:cNvSpPr/>
          <p:nvPr userDrawn="1"/>
        </p:nvSpPr>
        <p:spPr>
          <a:xfrm>
            <a:off x="4268928" y="2124637"/>
            <a:ext cx="485192" cy="485192"/>
          </a:xfrm>
          <a:prstGeom prst="ellipse">
            <a:avLst/>
          </a:prstGeom>
          <a:solidFill>
            <a:schemeClr val="bg1">
              <a:lumMod val="95000"/>
            </a:schemeClr>
          </a:solidFill>
        </p:spPr>
        <p:txBody>
          <a:bodyPr wrap="square" lIns="0" tIns="0" rIns="0" bIns="0" rtlCol="0" anchor="ctr">
            <a:spAutoFit/>
          </a:bodyPr>
          <a:lstStyle/>
          <a:p>
            <a:pPr algn="l"/>
            <a:endParaRPr lang="nl-BE" sz="1600" b="1" dirty="0" err="1">
              <a:latin typeface="+mj-lt"/>
            </a:endParaRPr>
          </a:p>
        </p:txBody>
      </p:sp>
      <p:sp>
        <p:nvSpPr>
          <p:cNvPr id="25" name="Ovaal 24">
            <a:extLst>
              <a:ext uri="{FF2B5EF4-FFF2-40B4-BE49-F238E27FC236}">
                <a16:creationId xmlns:a16="http://schemas.microsoft.com/office/drawing/2014/main" id="{F249B83A-F1CB-4437-820B-81AD6F5B8CD7}"/>
              </a:ext>
            </a:extLst>
          </p:cNvPr>
          <p:cNvSpPr/>
          <p:nvPr userDrawn="1"/>
        </p:nvSpPr>
        <p:spPr>
          <a:xfrm>
            <a:off x="7086773" y="2584597"/>
            <a:ext cx="485192" cy="485192"/>
          </a:xfrm>
          <a:prstGeom prst="ellipse">
            <a:avLst/>
          </a:prstGeom>
          <a:solidFill>
            <a:schemeClr val="bg1">
              <a:lumMod val="95000"/>
            </a:schemeClr>
          </a:solidFill>
        </p:spPr>
        <p:txBody>
          <a:bodyPr wrap="square" lIns="0" tIns="0" rIns="0" bIns="0" rtlCol="0" anchor="ctr">
            <a:spAutoFit/>
          </a:bodyPr>
          <a:lstStyle/>
          <a:p>
            <a:pPr algn="l"/>
            <a:endParaRPr lang="nl-BE" sz="1600" b="1" dirty="0" err="1">
              <a:latin typeface="+mj-lt"/>
            </a:endParaRPr>
          </a:p>
        </p:txBody>
      </p:sp>
      <p:sp>
        <p:nvSpPr>
          <p:cNvPr id="26" name="Ovaal 25">
            <a:extLst>
              <a:ext uri="{FF2B5EF4-FFF2-40B4-BE49-F238E27FC236}">
                <a16:creationId xmlns:a16="http://schemas.microsoft.com/office/drawing/2014/main" id="{78070914-5AB5-477D-A74D-38A6EB779E95}"/>
              </a:ext>
            </a:extLst>
          </p:cNvPr>
          <p:cNvSpPr/>
          <p:nvPr userDrawn="1"/>
        </p:nvSpPr>
        <p:spPr>
          <a:xfrm>
            <a:off x="10212528" y="2119058"/>
            <a:ext cx="485192" cy="485192"/>
          </a:xfrm>
          <a:prstGeom prst="ellipse">
            <a:avLst/>
          </a:prstGeom>
          <a:solidFill>
            <a:schemeClr val="bg1">
              <a:lumMod val="95000"/>
            </a:schemeClr>
          </a:solidFill>
        </p:spPr>
        <p:txBody>
          <a:bodyPr wrap="square" lIns="0" tIns="0" rIns="0" bIns="0" rtlCol="0" anchor="ctr">
            <a:spAutoFit/>
          </a:bodyPr>
          <a:lstStyle/>
          <a:p>
            <a:pPr algn="l"/>
            <a:endParaRPr lang="nl-BE" sz="1600" b="1" dirty="0" err="1">
              <a:latin typeface="+mj-lt"/>
            </a:endParaRPr>
          </a:p>
        </p:txBody>
      </p:sp>
      <p:sp>
        <p:nvSpPr>
          <p:cNvPr id="23" name="Ovaal 22">
            <a:extLst>
              <a:ext uri="{FF2B5EF4-FFF2-40B4-BE49-F238E27FC236}">
                <a16:creationId xmlns:a16="http://schemas.microsoft.com/office/drawing/2014/main" id="{3B02B8D2-2DBB-481B-897B-99F2BB2F3939}"/>
              </a:ext>
            </a:extLst>
          </p:cNvPr>
          <p:cNvSpPr/>
          <p:nvPr userDrawn="1"/>
        </p:nvSpPr>
        <p:spPr>
          <a:xfrm>
            <a:off x="1887328" y="2595652"/>
            <a:ext cx="485192" cy="485192"/>
          </a:xfrm>
          <a:prstGeom prst="ellipse">
            <a:avLst/>
          </a:prstGeom>
          <a:solidFill>
            <a:schemeClr val="bg1">
              <a:lumMod val="95000"/>
            </a:schemeClr>
          </a:solidFill>
        </p:spPr>
        <p:txBody>
          <a:bodyPr wrap="square" lIns="0" tIns="0" rIns="0" bIns="0" rtlCol="0" anchor="ctr">
            <a:spAutoFit/>
          </a:bodyPr>
          <a:lstStyle/>
          <a:p>
            <a:pPr algn="l"/>
            <a:endParaRPr lang="nl-BE" sz="1600" b="1" dirty="0" err="1">
              <a:latin typeface="+mj-lt"/>
            </a:endParaRPr>
          </a:p>
        </p:txBody>
      </p:sp>
      <p:sp>
        <p:nvSpPr>
          <p:cNvPr id="11" name="Tijdelijke aanduiding voor tekst 9">
            <a:extLst>
              <a:ext uri="{FF2B5EF4-FFF2-40B4-BE49-F238E27FC236}">
                <a16:creationId xmlns:a16="http://schemas.microsoft.com/office/drawing/2014/main" id="{F3220731-F7ED-4850-9E4D-600CE79C249B}"/>
              </a:ext>
            </a:extLst>
          </p:cNvPr>
          <p:cNvSpPr>
            <a:spLocks noGrp="1"/>
          </p:cNvSpPr>
          <p:nvPr>
            <p:ph type="body" sz="quarter" idx="14" hasCustomPrompt="1"/>
          </p:nvPr>
        </p:nvSpPr>
        <p:spPr>
          <a:xfrm>
            <a:off x="731133" y="3298373"/>
            <a:ext cx="2312390" cy="361449"/>
          </a:xfrm>
        </p:spPr>
        <p:txBody>
          <a:bodyPr lIns="0" tIns="0" rIns="0" bIns="0" anchor="ctr" anchorCtr="0">
            <a:noAutofit/>
          </a:bodyPr>
          <a:lstStyle>
            <a:lvl1pPr algn="ctr">
              <a:buNone/>
              <a:defRPr sz="2400" b="1">
                <a:solidFill>
                  <a:schemeClr val="accent3"/>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Titel 1</a:t>
            </a:r>
          </a:p>
        </p:txBody>
      </p:sp>
      <p:sp>
        <p:nvSpPr>
          <p:cNvPr id="12" name="Tijdelijke aanduiding voor tekst 9">
            <a:extLst>
              <a:ext uri="{FF2B5EF4-FFF2-40B4-BE49-F238E27FC236}">
                <a16:creationId xmlns:a16="http://schemas.microsoft.com/office/drawing/2014/main" id="{0E2B92F2-6789-42D5-9297-7B9A40C03E2F}"/>
              </a:ext>
            </a:extLst>
          </p:cNvPr>
          <p:cNvSpPr>
            <a:spLocks noGrp="1"/>
          </p:cNvSpPr>
          <p:nvPr>
            <p:ph type="body" sz="quarter" idx="15" hasCustomPrompt="1"/>
          </p:nvPr>
        </p:nvSpPr>
        <p:spPr>
          <a:xfrm>
            <a:off x="731133" y="3760596"/>
            <a:ext cx="2312390" cy="1143267"/>
          </a:xfrm>
        </p:spPr>
        <p:txBody>
          <a:bodyPr>
            <a:noAutofit/>
          </a:bodyPr>
          <a:lstStyle>
            <a:lvl1pPr marL="0" indent="0" algn="ctr">
              <a:buNone/>
              <a:defRPr sz="2000">
                <a:solidFill>
                  <a:schemeClr val="tx1"/>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Titel 1 uitleg</a:t>
            </a:r>
            <a:endParaRPr lang="en-BE" dirty="0"/>
          </a:p>
        </p:txBody>
      </p:sp>
      <p:sp>
        <p:nvSpPr>
          <p:cNvPr id="13" name="Tijdelijke aanduiding voor tekst 9">
            <a:extLst>
              <a:ext uri="{FF2B5EF4-FFF2-40B4-BE49-F238E27FC236}">
                <a16:creationId xmlns:a16="http://schemas.microsoft.com/office/drawing/2014/main" id="{760C837C-4545-45C0-AC66-5A61520A35ED}"/>
              </a:ext>
            </a:extLst>
          </p:cNvPr>
          <p:cNvSpPr>
            <a:spLocks noGrp="1"/>
          </p:cNvSpPr>
          <p:nvPr>
            <p:ph type="body" sz="quarter" idx="16" hasCustomPrompt="1"/>
          </p:nvPr>
        </p:nvSpPr>
        <p:spPr>
          <a:xfrm>
            <a:off x="3537875" y="3298373"/>
            <a:ext cx="2312390" cy="361449"/>
          </a:xfrm>
        </p:spPr>
        <p:txBody>
          <a:bodyPr lIns="0" tIns="0" rIns="0" bIns="0" anchor="ctr" anchorCtr="0">
            <a:noAutofit/>
          </a:bodyPr>
          <a:lstStyle>
            <a:lvl1pPr algn="ctr">
              <a:buNone/>
              <a:defRPr sz="2400" b="1">
                <a:solidFill>
                  <a:schemeClr val="accent3"/>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Titel 2</a:t>
            </a:r>
          </a:p>
        </p:txBody>
      </p:sp>
      <p:sp>
        <p:nvSpPr>
          <p:cNvPr id="14" name="Tijdelijke aanduiding voor tekst 9">
            <a:extLst>
              <a:ext uri="{FF2B5EF4-FFF2-40B4-BE49-F238E27FC236}">
                <a16:creationId xmlns:a16="http://schemas.microsoft.com/office/drawing/2014/main" id="{52CF3CA1-4AFD-4D04-A9F0-43B09515F6A7}"/>
              </a:ext>
            </a:extLst>
          </p:cNvPr>
          <p:cNvSpPr>
            <a:spLocks noGrp="1"/>
          </p:cNvSpPr>
          <p:nvPr>
            <p:ph type="body" sz="quarter" idx="17" hasCustomPrompt="1"/>
          </p:nvPr>
        </p:nvSpPr>
        <p:spPr>
          <a:xfrm>
            <a:off x="3537875" y="3760596"/>
            <a:ext cx="2312390" cy="1143267"/>
          </a:xfrm>
        </p:spPr>
        <p:txBody>
          <a:bodyPr vert="horz" lIns="91440" tIns="45720" rIns="91440" bIns="45720" rtlCol="0">
            <a:noAutofit/>
          </a:bodyPr>
          <a:lstStyle>
            <a:lvl1pPr algn="ctr">
              <a:buNone/>
              <a:defRPr lang="en-BE" sz="2000" kern="1200" dirty="0">
                <a:solidFill>
                  <a:schemeClr val="tx1"/>
                </a:solidFill>
                <a:latin typeface="+mj-lt"/>
                <a:ea typeface="+mn-ea"/>
                <a:cs typeface="+mn-cs"/>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marL="0" lvl="0" indent="0" algn="ctr" defTabSz="914400" rtl="0" eaLnBrk="1" latinLnBrk="0" hangingPunct="1">
              <a:lnSpc>
                <a:spcPct val="90000"/>
              </a:lnSpc>
              <a:spcBef>
                <a:spcPts val="1000"/>
              </a:spcBef>
              <a:buFont typeface="Arial" panose="020B0604020202020204" pitchFamily="34" charset="0"/>
              <a:buNone/>
            </a:pPr>
            <a:r>
              <a:rPr lang="nl-BE" dirty="0"/>
              <a:t>Titel 2 uitleg</a:t>
            </a:r>
            <a:endParaRPr lang="en-BE" dirty="0"/>
          </a:p>
        </p:txBody>
      </p:sp>
      <p:sp>
        <p:nvSpPr>
          <p:cNvPr id="15" name="Tijdelijke aanduiding voor tekst 9">
            <a:extLst>
              <a:ext uri="{FF2B5EF4-FFF2-40B4-BE49-F238E27FC236}">
                <a16:creationId xmlns:a16="http://schemas.microsoft.com/office/drawing/2014/main" id="{4D5A24AB-2D15-4186-BD58-976AF1C8679E}"/>
              </a:ext>
            </a:extLst>
          </p:cNvPr>
          <p:cNvSpPr>
            <a:spLocks noGrp="1"/>
          </p:cNvSpPr>
          <p:nvPr>
            <p:ph type="body" sz="quarter" idx="18" hasCustomPrompt="1"/>
          </p:nvPr>
        </p:nvSpPr>
        <p:spPr>
          <a:xfrm>
            <a:off x="6344617" y="3298373"/>
            <a:ext cx="2312390" cy="361449"/>
          </a:xfrm>
        </p:spPr>
        <p:txBody>
          <a:bodyPr lIns="0" tIns="0" rIns="0" bIns="0" anchor="ctr" anchorCtr="0">
            <a:noAutofit/>
          </a:bodyPr>
          <a:lstStyle>
            <a:lvl1pPr algn="ctr">
              <a:buNone/>
              <a:defRPr sz="2400" b="1">
                <a:solidFill>
                  <a:schemeClr val="accent3"/>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Titel 3</a:t>
            </a:r>
          </a:p>
        </p:txBody>
      </p:sp>
      <p:sp>
        <p:nvSpPr>
          <p:cNvPr id="16" name="Tijdelijke aanduiding voor tekst 9">
            <a:extLst>
              <a:ext uri="{FF2B5EF4-FFF2-40B4-BE49-F238E27FC236}">
                <a16:creationId xmlns:a16="http://schemas.microsoft.com/office/drawing/2014/main" id="{FA900F6B-4DA9-4262-8435-7F4BE407729D}"/>
              </a:ext>
            </a:extLst>
          </p:cNvPr>
          <p:cNvSpPr>
            <a:spLocks noGrp="1"/>
          </p:cNvSpPr>
          <p:nvPr>
            <p:ph type="body" sz="quarter" idx="19" hasCustomPrompt="1"/>
          </p:nvPr>
        </p:nvSpPr>
        <p:spPr>
          <a:xfrm>
            <a:off x="6344617" y="3760596"/>
            <a:ext cx="2312390" cy="1143267"/>
          </a:xfrm>
        </p:spPr>
        <p:txBody>
          <a:bodyPr vert="horz" lIns="91440" tIns="45720" rIns="91440" bIns="45720" rtlCol="0">
            <a:noAutofit/>
          </a:bodyPr>
          <a:lstStyle>
            <a:lvl1pPr algn="ctr">
              <a:buNone/>
              <a:defRPr lang="en-BE" sz="2000" kern="1200" dirty="0">
                <a:solidFill>
                  <a:schemeClr val="tx1"/>
                </a:solidFill>
                <a:latin typeface="+mj-lt"/>
                <a:ea typeface="+mn-ea"/>
                <a:cs typeface="+mn-cs"/>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marL="0" lvl="0" indent="0" algn="ctr" defTabSz="914400" rtl="0" eaLnBrk="1" latinLnBrk="0" hangingPunct="1">
              <a:lnSpc>
                <a:spcPct val="90000"/>
              </a:lnSpc>
              <a:spcBef>
                <a:spcPts val="1000"/>
              </a:spcBef>
              <a:buFont typeface="Arial" panose="020B0604020202020204" pitchFamily="34" charset="0"/>
              <a:buNone/>
            </a:pPr>
            <a:r>
              <a:rPr lang="nl-BE" dirty="0"/>
              <a:t>Titel 3 uitleg</a:t>
            </a:r>
            <a:endParaRPr lang="en-BE" dirty="0"/>
          </a:p>
        </p:txBody>
      </p:sp>
      <p:sp>
        <p:nvSpPr>
          <p:cNvPr id="17" name="Tijdelijke aanduiding voor tekst 9">
            <a:extLst>
              <a:ext uri="{FF2B5EF4-FFF2-40B4-BE49-F238E27FC236}">
                <a16:creationId xmlns:a16="http://schemas.microsoft.com/office/drawing/2014/main" id="{4500908B-AC18-46B2-A748-B3106EF1B26B}"/>
              </a:ext>
            </a:extLst>
          </p:cNvPr>
          <p:cNvSpPr>
            <a:spLocks noGrp="1"/>
          </p:cNvSpPr>
          <p:nvPr>
            <p:ph type="body" sz="quarter" idx="22" hasCustomPrompt="1"/>
          </p:nvPr>
        </p:nvSpPr>
        <p:spPr>
          <a:xfrm>
            <a:off x="9151359" y="3298373"/>
            <a:ext cx="2312390" cy="361449"/>
          </a:xfrm>
        </p:spPr>
        <p:txBody>
          <a:bodyPr lIns="0" tIns="0" rIns="0" bIns="0" anchor="ctr" anchorCtr="0">
            <a:noAutofit/>
          </a:bodyPr>
          <a:lstStyle>
            <a:lvl1pPr algn="ctr">
              <a:buNone/>
              <a:defRPr sz="2400" b="1">
                <a:solidFill>
                  <a:schemeClr val="accent3"/>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Titel 4</a:t>
            </a:r>
          </a:p>
        </p:txBody>
      </p:sp>
      <p:sp>
        <p:nvSpPr>
          <p:cNvPr id="18" name="Tijdelijke aanduiding voor tekst 9">
            <a:extLst>
              <a:ext uri="{FF2B5EF4-FFF2-40B4-BE49-F238E27FC236}">
                <a16:creationId xmlns:a16="http://schemas.microsoft.com/office/drawing/2014/main" id="{328672B1-5C50-4988-8CF3-E51BF031398A}"/>
              </a:ext>
            </a:extLst>
          </p:cNvPr>
          <p:cNvSpPr>
            <a:spLocks noGrp="1"/>
          </p:cNvSpPr>
          <p:nvPr>
            <p:ph type="body" sz="quarter" idx="23" hasCustomPrompt="1"/>
          </p:nvPr>
        </p:nvSpPr>
        <p:spPr>
          <a:xfrm>
            <a:off x="9151359" y="3752285"/>
            <a:ext cx="2312390" cy="1143267"/>
          </a:xfrm>
        </p:spPr>
        <p:txBody>
          <a:bodyPr vert="horz" lIns="91440" tIns="45720" rIns="91440" bIns="45720" rtlCol="0">
            <a:noAutofit/>
          </a:bodyPr>
          <a:lstStyle>
            <a:lvl1pPr algn="ctr">
              <a:buNone/>
              <a:defRPr lang="en-BE" sz="2000" kern="1200" dirty="0">
                <a:solidFill>
                  <a:schemeClr val="tx1"/>
                </a:solidFill>
                <a:latin typeface="+mj-lt"/>
                <a:ea typeface="+mn-ea"/>
                <a:cs typeface="+mn-cs"/>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marL="0" lvl="0" indent="0" algn="ctr" defTabSz="914400" rtl="0" eaLnBrk="1" latinLnBrk="0" hangingPunct="1">
              <a:lnSpc>
                <a:spcPct val="90000"/>
              </a:lnSpc>
              <a:spcBef>
                <a:spcPts val="1000"/>
              </a:spcBef>
              <a:buFont typeface="Arial" panose="020B0604020202020204" pitchFamily="34" charset="0"/>
              <a:buNone/>
            </a:pPr>
            <a:r>
              <a:rPr lang="nl-BE" dirty="0"/>
              <a:t>Titel 4 uitleg</a:t>
            </a:r>
            <a:endParaRPr lang="en-BE" dirty="0"/>
          </a:p>
        </p:txBody>
      </p:sp>
      <p:sp>
        <p:nvSpPr>
          <p:cNvPr id="19" name="Rechthoek 18">
            <a:extLst>
              <a:ext uri="{FF2B5EF4-FFF2-40B4-BE49-F238E27FC236}">
                <a16:creationId xmlns:a16="http://schemas.microsoft.com/office/drawing/2014/main" id="{726153FA-014A-4550-95BE-734CB32A760A}"/>
              </a:ext>
            </a:extLst>
          </p:cNvPr>
          <p:cNvSpPr/>
          <p:nvPr userDrawn="1"/>
        </p:nvSpPr>
        <p:spPr>
          <a:xfrm>
            <a:off x="1159741" y="2043823"/>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dirty="0">
                <a:solidFill>
                  <a:schemeClr val="accent1"/>
                </a:solidFill>
                <a:latin typeface="+mj-lt"/>
              </a:rPr>
              <a:t>1</a:t>
            </a:r>
            <a:endParaRPr lang="en-BE" sz="8800" b="1" dirty="0">
              <a:solidFill>
                <a:schemeClr val="accent1"/>
              </a:solidFill>
              <a:latin typeface="+mj-lt"/>
            </a:endParaRPr>
          </a:p>
        </p:txBody>
      </p:sp>
      <p:sp>
        <p:nvSpPr>
          <p:cNvPr id="20" name="Rechthoek 19">
            <a:extLst>
              <a:ext uri="{FF2B5EF4-FFF2-40B4-BE49-F238E27FC236}">
                <a16:creationId xmlns:a16="http://schemas.microsoft.com/office/drawing/2014/main" id="{3DC79D73-9F56-4FB0-A068-70E4160F4F33}"/>
              </a:ext>
            </a:extLst>
          </p:cNvPr>
          <p:cNvSpPr/>
          <p:nvPr userDrawn="1"/>
        </p:nvSpPr>
        <p:spPr>
          <a:xfrm>
            <a:off x="3966483" y="2043823"/>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dirty="0">
                <a:solidFill>
                  <a:schemeClr val="accent1"/>
                </a:solidFill>
                <a:latin typeface="+mj-lt"/>
              </a:rPr>
              <a:t>2</a:t>
            </a:r>
            <a:endParaRPr lang="en-BE" sz="8800" b="1" dirty="0">
              <a:solidFill>
                <a:schemeClr val="accent1"/>
              </a:solidFill>
              <a:latin typeface="+mj-lt"/>
            </a:endParaRPr>
          </a:p>
        </p:txBody>
      </p:sp>
      <p:sp>
        <p:nvSpPr>
          <p:cNvPr id="21" name="Rechthoek 20">
            <a:extLst>
              <a:ext uri="{FF2B5EF4-FFF2-40B4-BE49-F238E27FC236}">
                <a16:creationId xmlns:a16="http://schemas.microsoft.com/office/drawing/2014/main" id="{89ED0911-4526-42EE-85A7-883027FB42CA}"/>
              </a:ext>
            </a:extLst>
          </p:cNvPr>
          <p:cNvSpPr/>
          <p:nvPr userDrawn="1"/>
        </p:nvSpPr>
        <p:spPr>
          <a:xfrm>
            <a:off x="6773225" y="2043823"/>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dirty="0">
                <a:solidFill>
                  <a:schemeClr val="accent1"/>
                </a:solidFill>
                <a:latin typeface="+mj-lt"/>
              </a:rPr>
              <a:t>3</a:t>
            </a:r>
            <a:endParaRPr lang="en-BE" sz="8800" b="1" dirty="0">
              <a:solidFill>
                <a:schemeClr val="accent1"/>
              </a:solidFill>
              <a:latin typeface="+mj-lt"/>
            </a:endParaRPr>
          </a:p>
        </p:txBody>
      </p:sp>
      <p:sp>
        <p:nvSpPr>
          <p:cNvPr id="22" name="Rechthoek 21">
            <a:extLst>
              <a:ext uri="{FF2B5EF4-FFF2-40B4-BE49-F238E27FC236}">
                <a16:creationId xmlns:a16="http://schemas.microsoft.com/office/drawing/2014/main" id="{416FBCA8-28A3-451D-A9AF-562C090D0473}"/>
              </a:ext>
            </a:extLst>
          </p:cNvPr>
          <p:cNvSpPr/>
          <p:nvPr userDrawn="1"/>
        </p:nvSpPr>
        <p:spPr>
          <a:xfrm>
            <a:off x="9579966" y="2043823"/>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dirty="0">
                <a:solidFill>
                  <a:schemeClr val="accent1"/>
                </a:solidFill>
                <a:latin typeface="+mj-lt"/>
              </a:rPr>
              <a:t>4</a:t>
            </a:r>
            <a:endParaRPr lang="en-BE" sz="8800" b="1" dirty="0">
              <a:solidFill>
                <a:schemeClr val="accent1"/>
              </a:solidFill>
              <a:latin typeface="+mj-lt"/>
            </a:endParaRPr>
          </a:p>
        </p:txBody>
      </p:sp>
      <p:sp>
        <p:nvSpPr>
          <p:cNvPr id="27" name="Titel 1">
            <a:extLst>
              <a:ext uri="{FF2B5EF4-FFF2-40B4-BE49-F238E27FC236}">
                <a16:creationId xmlns:a16="http://schemas.microsoft.com/office/drawing/2014/main" id="{F527D10A-ECAA-42B5-9443-DD7E72BAB7D2}"/>
              </a:ext>
            </a:extLst>
          </p:cNvPr>
          <p:cNvSpPr>
            <a:spLocks noGrp="1"/>
          </p:cNvSpPr>
          <p:nvPr>
            <p:ph type="title" hasCustomPrompt="1"/>
          </p:nvPr>
        </p:nvSpPr>
        <p:spPr>
          <a:xfrm>
            <a:off x="658813" y="612000"/>
            <a:ext cx="10874375" cy="684000"/>
          </a:xfrm>
        </p:spPr>
        <p:txBody>
          <a:bodyPr/>
          <a:lstStyle/>
          <a:p>
            <a:r>
              <a:rPr lang="nl-NL" dirty="0"/>
              <a:t>KLIK OM STIJL TE BEWERKEN</a:t>
            </a:r>
            <a:endParaRPr lang="nl-BE" dirty="0"/>
          </a:p>
        </p:txBody>
      </p:sp>
      <p:sp>
        <p:nvSpPr>
          <p:cNvPr id="28" name="Tijdelijke aanduiding voor tekst 7">
            <a:extLst>
              <a:ext uri="{FF2B5EF4-FFF2-40B4-BE49-F238E27FC236}">
                <a16:creationId xmlns:a16="http://schemas.microsoft.com/office/drawing/2014/main" id="{25B5C830-BD27-46D1-8E2E-A3817678DBC8}"/>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29" name="Vrije vorm: vorm 28">
            <a:extLst>
              <a:ext uri="{FF2B5EF4-FFF2-40B4-BE49-F238E27FC236}">
                <a16:creationId xmlns:a16="http://schemas.microsoft.com/office/drawing/2014/main" id="{F0CF5EC8-589A-4881-A069-681243AC696A}"/>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1"/>
          </a:solidFill>
          <a:ln>
            <a:noFill/>
          </a:ln>
        </p:spPr>
        <p:txBody>
          <a:bodyPr wrap="square" lIns="0" tIns="0" rIns="0" bIns="0" rtlCol="0" anchor="ctr">
            <a:noAutofit/>
          </a:bodyPr>
          <a:lstStyle/>
          <a:p>
            <a:pPr algn="l"/>
            <a:endParaRPr lang="nl-BE" sz="1600" b="1" dirty="0" err="1">
              <a:latin typeface="+mj-lt"/>
            </a:endParaRPr>
          </a:p>
        </p:txBody>
      </p:sp>
      <p:sp>
        <p:nvSpPr>
          <p:cNvPr id="8" name="Tijdelijke aanduiding voor voettekst 7">
            <a:extLst>
              <a:ext uri="{FF2B5EF4-FFF2-40B4-BE49-F238E27FC236}">
                <a16:creationId xmlns:a16="http://schemas.microsoft.com/office/drawing/2014/main" id="{489B8EE9-30E6-45C4-BEA5-00E6447700F4}"/>
              </a:ext>
            </a:extLst>
          </p:cNvPr>
          <p:cNvSpPr>
            <a:spLocks noGrp="1"/>
          </p:cNvSpPr>
          <p:nvPr>
            <p:ph type="ftr" sz="quarter" idx="24"/>
          </p:nvPr>
        </p:nvSpPr>
        <p:spPr/>
        <p:txBody>
          <a:bodyPr/>
          <a:lstStyle/>
          <a:p>
            <a:r>
              <a:rPr lang="nl-BE"/>
              <a:t>Wat na het middelbaar?</a:t>
            </a:r>
            <a:endParaRPr lang="nl-BE" dirty="0"/>
          </a:p>
        </p:txBody>
      </p:sp>
      <p:sp>
        <p:nvSpPr>
          <p:cNvPr id="9" name="Tijdelijke aanduiding voor dianummer 8">
            <a:extLst>
              <a:ext uri="{FF2B5EF4-FFF2-40B4-BE49-F238E27FC236}">
                <a16:creationId xmlns:a16="http://schemas.microsoft.com/office/drawing/2014/main" id="{07D455F0-1F9B-44DB-8D59-77B3DFB81644}"/>
              </a:ext>
            </a:extLst>
          </p:cNvPr>
          <p:cNvSpPr>
            <a:spLocks noGrp="1"/>
          </p:cNvSpPr>
          <p:nvPr>
            <p:ph type="sldNum" sz="quarter" idx="25"/>
          </p:nvPr>
        </p:nvSpPr>
        <p:spPr/>
        <p:txBody>
          <a:bodyPr/>
          <a:lstStyle/>
          <a:p>
            <a:fld id="{FF88DA20-ED00-471C-9170-60F590CB400A}" type="slidenum">
              <a:rPr lang="nl-BE" smtClean="0"/>
              <a:pPr/>
              <a:t>‹N°›</a:t>
            </a:fld>
            <a:endParaRPr lang="nl-BE" dirty="0"/>
          </a:p>
        </p:txBody>
      </p:sp>
    </p:spTree>
    <p:extLst>
      <p:ext uri="{BB962C8B-B14F-4D97-AF65-F5344CB8AC3E}">
        <p14:creationId xmlns:p14="http://schemas.microsoft.com/office/powerpoint/2010/main" val="5675566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additive="base">
                                        <p:cTn id="7" dur="500" fill="hold"/>
                                        <p:tgtEl>
                                          <p:spTgt spid="29"/>
                                        </p:tgtEl>
                                        <p:attrNameLst>
                                          <p:attrName>ppt_x</p:attrName>
                                        </p:attrNameLst>
                                      </p:cBhvr>
                                      <p:tavLst>
                                        <p:tav tm="0">
                                          <p:val>
                                            <p:strVal val="0-#ppt_w/2"/>
                                          </p:val>
                                        </p:tav>
                                        <p:tav tm="100000">
                                          <p:val>
                                            <p:strVal val="#ppt_x"/>
                                          </p:val>
                                        </p:tav>
                                      </p:tavLst>
                                    </p:anim>
                                    <p:anim calcmode="lin" valueType="num">
                                      <p:cBhvr additive="base">
                                        <p:cTn id="8" dur="500" fill="hold"/>
                                        <p:tgtEl>
                                          <p:spTgt spid="2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Lst>
  </p:timing>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Opsomming cijfers (3)">
    <p:spTree>
      <p:nvGrpSpPr>
        <p:cNvPr id="1" name=""/>
        <p:cNvGrpSpPr/>
        <p:nvPr/>
      </p:nvGrpSpPr>
      <p:grpSpPr>
        <a:xfrm>
          <a:off x="0" y="0"/>
          <a:ext cx="0" cy="0"/>
          <a:chOff x="0" y="0"/>
          <a:chExt cx="0" cy="0"/>
        </a:xfrm>
      </p:grpSpPr>
      <p:sp>
        <p:nvSpPr>
          <p:cNvPr id="24" name="Ovaal 23">
            <a:extLst>
              <a:ext uri="{FF2B5EF4-FFF2-40B4-BE49-F238E27FC236}">
                <a16:creationId xmlns:a16="http://schemas.microsoft.com/office/drawing/2014/main" id="{13BA039D-CC66-4A52-85B1-74D0945E1658}"/>
              </a:ext>
            </a:extLst>
          </p:cNvPr>
          <p:cNvSpPr/>
          <p:nvPr userDrawn="1"/>
        </p:nvSpPr>
        <p:spPr>
          <a:xfrm>
            <a:off x="5592129" y="2074539"/>
            <a:ext cx="485192" cy="485192"/>
          </a:xfrm>
          <a:prstGeom prst="ellipse">
            <a:avLst/>
          </a:prstGeom>
          <a:solidFill>
            <a:schemeClr val="bg1">
              <a:lumMod val="95000"/>
            </a:schemeClr>
          </a:solidFill>
        </p:spPr>
        <p:txBody>
          <a:bodyPr wrap="square" lIns="0" tIns="0" rIns="0" bIns="0" rtlCol="0" anchor="ctr">
            <a:spAutoFit/>
          </a:bodyPr>
          <a:lstStyle/>
          <a:p>
            <a:pPr algn="l"/>
            <a:endParaRPr lang="nl-BE" sz="1600" b="1" dirty="0" err="1">
              <a:latin typeface="+mj-lt"/>
            </a:endParaRPr>
          </a:p>
        </p:txBody>
      </p:sp>
      <p:sp>
        <p:nvSpPr>
          <p:cNvPr id="25" name="Ovaal 24">
            <a:extLst>
              <a:ext uri="{FF2B5EF4-FFF2-40B4-BE49-F238E27FC236}">
                <a16:creationId xmlns:a16="http://schemas.microsoft.com/office/drawing/2014/main" id="{F249B83A-F1CB-4437-820B-81AD6F5B8CD7}"/>
              </a:ext>
            </a:extLst>
          </p:cNvPr>
          <p:cNvSpPr/>
          <p:nvPr userDrawn="1"/>
        </p:nvSpPr>
        <p:spPr>
          <a:xfrm>
            <a:off x="8783199" y="2534499"/>
            <a:ext cx="485192" cy="485192"/>
          </a:xfrm>
          <a:prstGeom prst="ellipse">
            <a:avLst/>
          </a:prstGeom>
          <a:solidFill>
            <a:schemeClr val="bg1">
              <a:lumMod val="95000"/>
            </a:schemeClr>
          </a:solidFill>
        </p:spPr>
        <p:txBody>
          <a:bodyPr wrap="square" lIns="0" tIns="0" rIns="0" bIns="0" rtlCol="0" anchor="ctr">
            <a:spAutoFit/>
          </a:bodyPr>
          <a:lstStyle/>
          <a:p>
            <a:pPr algn="l"/>
            <a:endParaRPr lang="nl-BE" sz="1600" b="1" dirty="0" err="1">
              <a:latin typeface="+mj-lt"/>
            </a:endParaRPr>
          </a:p>
        </p:txBody>
      </p:sp>
      <p:sp>
        <p:nvSpPr>
          <p:cNvPr id="23" name="Ovaal 22">
            <a:extLst>
              <a:ext uri="{FF2B5EF4-FFF2-40B4-BE49-F238E27FC236}">
                <a16:creationId xmlns:a16="http://schemas.microsoft.com/office/drawing/2014/main" id="{3B02B8D2-2DBB-481B-897B-99F2BB2F3939}"/>
              </a:ext>
            </a:extLst>
          </p:cNvPr>
          <p:cNvSpPr/>
          <p:nvPr userDrawn="1"/>
        </p:nvSpPr>
        <p:spPr>
          <a:xfrm>
            <a:off x="2837304" y="2545554"/>
            <a:ext cx="485192" cy="485192"/>
          </a:xfrm>
          <a:prstGeom prst="ellipse">
            <a:avLst/>
          </a:prstGeom>
          <a:solidFill>
            <a:schemeClr val="bg1">
              <a:lumMod val="95000"/>
            </a:schemeClr>
          </a:solidFill>
        </p:spPr>
        <p:txBody>
          <a:bodyPr wrap="square" lIns="0" tIns="0" rIns="0" bIns="0" rtlCol="0" anchor="ctr">
            <a:spAutoFit/>
          </a:bodyPr>
          <a:lstStyle/>
          <a:p>
            <a:pPr algn="l"/>
            <a:endParaRPr lang="nl-BE" sz="1600" b="1" dirty="0" err="1">
              <a:latin typeface="+mj-lt"/>
            </a:endParaRPr>
          </a:p>
        </p:txBody>
      </p:sp>
      <p:sp>
        <p:nvSpPr>
          <p:cNvPr id="11" name="Tijdelijke aanduiding voor tekst 9">
            <a:extLst>
              <a:ext uri="{FF2B5EF4-FFF2-40B4-BE49-F238E27FC236}">
                <a16:creationId xmlns:a16="http://schemas.microsoft.com/office/drawing/2014/main" id="{F3220731-F7ED-4850-9E4D-600CE79C249B}"/>
              </a:ext>
            </a:extLst>
          </p:cNvPr>
          <p:cNvSpPr>
            <a:spLocks noGrp="1"/>
          </p:cNvSpPr>
          <p:nvPr>
            <p:ph type="body" sz="quarter" idx="14" hasCustomPrompt="1"/>
          </p:nvPr>
        </p:nvSpPr>
        <p:spPr>
          <a:xfrm>
            <a:off x="1430926" y="3248275"/>
            <a:ext cx="2812756" cy="361449"/>
          </a:xfrm>
        </p:spPr>
        <p:txBody>
          <a:bodyPr lIns="0" tIns="0" rIns="0" bIns="0" anchor="ctr" anchorCtr="0">
            <a:noAutofit/>
          </a:bodyPr>
          <a:lstStyle>
            <a:lvl1pPr algn="ctr">
              <a:buNone/>
              <a:defRPr sz="2400" b="1">
                <a:solidFill>
                  <a:schemeClr val="accent3"/>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Titel 1</a:t>
            </a:r>
          </a:p>
        </p:txBody>
      </p:sp>
      <p:sp>
        <p:nvSpPr>
          <p:cNvPr id="12" name="Tijdelijke aanduiding voor tekst 9">
            <a:extLst>
              <a:ext uri="{FF2B5EF4-FFF2-40B4-BE49-F238E27FC236}">
                <a16:creationId xmlns:a16="http://schemas.microsoft.com/office/drawing/2014/main" id="{0E2B92F2-6789-42D5-9297-7B9A40C03E2F}"/>
              </a:ext>
            </a:extLst>
          </p:cNvPr>
          <p:cNvSpPr>
            <a:spLocks noGrp="1"/>
          </p:cNvSpPr>
          <p:nvPr>
            <p:ph type="body" sz="quarter" idx="15" hasCustomPrompt="1"/>
          </p:nvPr>
        </p:nvSpPr>
        <p:spPr>
          <a:xfrm>
            <a:off x="1430926" y="3710498"/>
            <a:ext cx="2812756" cy="1143267"/>
          </a:xfrm>
        </p:spPr>
        <p:txBody>
          <a:bodyPr>
            <a:noAutofit/>
          </a:bodyPr>
          <a:lstStyle>
            <a:lvl1pPr marL="0" indent="0" algn="ctr">
              <a:buNone/>
              <a:defRPr sz="2000">
                <a:solidFill>
                  <a:schemeClr val="tx1"/>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Titel 1 uitleg</a:t>
            </a:r>
            <a:endParaRPr lang="en-BE" dirty="0"/>
          </a:p>
        </p:txBody>
      </p:sp>
      <p:sp>
        <p:nvSpPr>
          <p:cNvPr id="13" name="Tijdelijke aanduiding voor tekst 9">
            <a:extLst>
              <a:ext uri="{FF2B5EF4-FFF2-40B4-BE49-F238E27FC236}">
                <a16:creationId xmlns:a16="http://schemas.microsoft.com/office/drawing/2014/main" id="{760C837C-4545-45C0-AC66-5A61520A35ED}"/>
              </a:ext>
            </a:extLst>
          </p:cNvPr>
          <p:cNvSpPr>
            <a:spLocks noGrp="1"/>
          </p:cNvSpPr>
          <p:nvPr>
            <p:ph type="body" sz="quarter" idx="16" hasCustomPrompt="1"/>
          </p:nvPr>
        </p:nvSpPr>
        <p:spPr>
          <a:xfrm>
            <a:off x="4610893" y="3248275"/>
            <a:ext cx="2812756" cy="361449"/>
          </a:xfrm>
        </p:spPr>
        <p:txBody>
          <a:bodyPr lIns="0" tIns="0" rIns="0" bIns="0" anchor="ctr" anchorCtr="0">
            <a:noAutofit/>
          </a:bodyPr>
          <a:lstStyle>
            <a:lvl1pPr algn="ctr">
              <a:buNone/>
              <a:defRPr sz="2400" b="1">
                <a:solidFill>
                  <a:schemeClr val="accent3"/>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Titel 2</a:t>
            </a:r>
          </a:p>
        </p:txBody>
      </p:sp>
      <p:sp>
        <p:nvSpPr>
          <p:cNvPr id="14" name="Tijdelijke aanduiding voor tekst 9">
            <a:extLst>
              <a:ext uri="{FF2B5EF4-FFF2-40B4-BE49-F238E27FC236}">
                <a16:creationId xmlns:a16="http://schemas.microsoft.com/office/drawing/2014/main" id="{52CF3CA1-4AFD-4D04-A9F0-43B09515F6A7}"/>
              </a:ext>
            </a:extLst>
          </p:cNvPr>
          <p:cNvSpPr>
            <a:spLocks noGrp="1"/>
          </p:cNvSpPr>
          <p:nvPr>
            <p:ph type="body" sz="quarter" idx="17" hasCustomPrompt="1"/>
          </p:nvPr>
        </p:nvSpPr>
        <p:spPr>
          <a:xfrm>
            <a:off x="4610893" y="3710498"/>
            <a:ext cx="2812756" cy="1143267"/>
          </a:xfrm>
        </p:spPr>
        <p:txBody>
          <a:bodyPr vert="horz" lIns="91440" tIns="45720" rIns="91440" bIns="45720" rtlCol="0">
            <a:noAutofit/>
          </a:bodyPr>
          <a:lstStyle>
            <a:lvl1pPr algn="ctr">
              <a:buNone/>
              <a:defRPr lang="en-BE" sz="2000" kern="1200" dirty="0">
                <a:solidFill>
                  <a:schemeClr val="tx1"/>
                </a:solidFill>
                <a:latin typeface="+mj-lt"/>
                <a:ea typeface="+mn-ea"/>
                <a:cs typeface="+mn-cs"/>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marL="0" lvl="0" indent="0" algn="ctr" defTabSz="914400" rtl="0" eaLnBrk="1" latinLnBrk="0" hangingPunct="1">
              <a:lnSpc>
                <a:spcPct val="90000"/>
              </a:lnSpc>
              <a:spcBef>
                <a:spcPts val="1000"/>
              </a:spcBef>
              <a:buFont typeface="Arial" panose="020B0604020202020204" pitchFamily="34" charset="0"/>
              <a:buNone/>
            </a:pPr>
            <a:r>
              <a:rPr lang="nl-BE" dirty="0"/>
              <a:t>Titel 2 uitleg</a:t>
            </a:r>
            <a:endParaRPr lang="en-BE" dirty="0"/>
          </a:p>
        </p:txBody>
      </p:sp>
      <p:sp>
        <p:nvSpPr>
          <p:cNvPr id="15" name="Tijdelijke aanduiding voor tekst 9">
            <a:extLst>
              <a:ext uri="{FF2B5EF4-FFF2-40B4-BE49-F238E27FC236}">
                <a16:creationId xmlns:a16="http://schemas.microsoft.com/office/drawing/2014/main" id="{4D5A24AB-2D15-4186-BD58-976AF1C8679E}"/>
              </a:ext>
            </a:extLst>
          </p:cNvPr>
          <p:cNvSpPr>
            <a:spLocks noGrp="1"/>
          </p:cNvSpPr>
          <p:nvPr>
            <p:ph type="body" sz="quarter" idx="18" hasCustomPrompt="1"/>
          </p:nvPr>
        </p:nvSpPr>
        <p:spPr>
          <a:xfrm>
            <a:off x="7790860" y="3248275"/>
            <a:ext cx="2812756" cy="361449"/>
          </a:xfrm>
        </p:spPr>
        <p:txBody>
          <a:bodyPr lIns="0" tIns="0" rIns="0" bIns="0" anchor="ctr" anchorCtr="0">
            <a:noAutofit/>
          </a:bodyPr>
          <a:lstStyle>
            <a:lvl1pPr algn="ctr">
              <a:buNone/>
              <a:defRPr sz="2400" b="1">
                <a:solidFill>
                  <a:schemeClr val="accent3"/>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Titel 3</a:t>
            </a:r>
          </a:p>
        </p:txBody>
      </p:sp>
      <p:sp>
        <p:nvSpPr>
          <p:cNvPr id="16" name="Tijdelijke aanduiding voor tekst 9">
            <a:extLst>
              <a:ext uri="{FF2B5EF4-FFF2-40B4-BE49-F238E27FC236}">
                <a16:creationId xmlns:a16="http://schemas.microsoft.com/office/drawing/2014/main" id="{FA900F6B-4DA9-4262-8435-7F4BE407729D}"/>
              </a:ext>
            </a:extLst>
          </p:cNvPr>
          <p:cNvSpPr>
            <a:spLocks noGrp="1"/>
          </p:cNvSpPr>
          <p:nvPr>
            <p:ph type="body" sz="quarter" idx="19" hasCustomPrompt="1"/>
          </p:nvPr>
        </p:nvSpPr>
        <p:spPr>
          <a:xfrm>
            <a:off x="7790860" y="3710498"/>
            <a:ext cx="2812756" cy="1143267"/>
          </a:xfrm>
        </p:spPr>
        <p:txBody>
          <a:bodyPr vert="horz" lIns="91440" tIns="45720" rIns="91440" bIns="45720" rtlCol="0">
            <a:noAutofit/>
          </a:bodyPr>
          <a:lstStyle>
            <a:lvl1pPr algn="ctr">
              <a:buNone/>
              <a:defRPr lang="en-BE" sz="2000" kern="1200" dirty="0">
                <a:solidFill>
                  <a:schemeClr val="tx1"/>
                </a:solidFill>
                <a:latin typeface="+mj-lt"/>
                <a:ea typeface="+mn-ea"/>
                <a:cs typeface="+mn-cs"/>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marL="0" lvl="0" indent="0" algn="ctr" defTabSz="914400" rtl="0" eaLnBrk="1" latinLnBrk="0" hangingPunct="1">
              <a:lnSpc>
                <a:spcPct val="90000"/>
              </a:lnSpc>
              <a:spcBef>
                <a:spcPts val="1000"/>
              </a:spcBef>
              <a:buFont typeface="Arial" panose="020B0604020202020204" pitchFamily="34" charset="0"/>
              <a:buNone/>
            </a:pPr>
            <a:r>
              <a:rPr lang="nl-BE" dirty="0"/>
              <a:t>Titel 3 uitleg</a:t>
            </a:r>
            <a:endParaRPr lang="en-BE" dirty="0"/>
          </a:p>
        </p:txBody>
      </p:sp>
      <p:sp>
        <p:nvSpPr>
          <p:cNvPr id="19" name="Rechthoek 18">
            <a:extLst>
              <a:ext uri="{FF2B5EF4-FFF2-40B4-BE49-F238E27FC236}">
                <a16:creationId xmlns:a16="http://schemas.microsoft.com/office/drawing/2014/main" id="{726153FA-014A-4550-95BE-734CB32A760A}"/>
              </a:ext>
            </a:extLst>
          </p:cNvPr>
          <p:cNvSpPr/>
          <p:nvPr userDrawn="1"/>
        </p:nvSpPr>
        <p:spPr>
          <a:xfrm>
            <a:off x="2109717" y="1993725"/>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dirty="0">
                <a:solidFill>
                  <a:schemeClr val="accent1"/>
                </a:solidFill>
                <a:latin typeface="+mj-lt"/>
              </a:rPr>
              <a:t>1</a:t>
            </a:r>
            <a:endParaRPr lang="en-BE" sz="8800" b="1" dirty="0">
              <a:solidFill>
                <a:schemeClr val="accent1"/>
              </a:solidFill>
              <a:latin typeface="+mj-lt"/>
            </a:endParaRPr>
          </a:p>
        </p:txBody>
      </p:sp>
      <p:sp>
        <p:nvSpPr>
          <p:cNvPr id="20" name="Rechthoek 19">
            <a:extLst>
              <a:ext uri="{FF2B5EF4-FFF2-40B4-BE49-F238E27FC236}">
                <a16:creationId xmlns:a16="http://schemas.microsoft.com/office/drawing/2014/main" id="{3DC79D73-9F56-4FB0-A068-70E4160F4F33}"/>
              </a:ext>
            </a:extLst>
          </p:cNvPr>
          <p:cNvSpPr/>
          <p:nvPr userDrawn="1"/>
        </p:nvSpPr>
        <p:spPr>
          <a:xfrm>
            <a:off x="5289684" y="1993725"/>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dirty="0">
                <a:solidFill>
                  <a:schemeClr val="accent1"/>
                </a:solidFill>
                <a:latin typeface="+mj-lt"/>
              </a:rPr>
              <a:t>2</a:t>
            </a:r>
            <a:endParaRPr lang="en-BE" sz="8800" b="1" dirty="0">
              <a:solidFill>
                <a:schemeClr val="accent1"/>
              </a:solidFill>
              <a:latin typeface="+mj-lt"/>
            </a:endParaRPr>
          </a:p>
        </p:txBody>
      </p:sp>
      <p:sp>
        <p:nvSpPr>
          <p:cNvPr id="21" name="Rechthoek 20">
            <a:extLst>
              <a:ext uri="{FF2B5EF4-FFF2-40B4-BE49-F238E27FC236}">
                <a16:creationId xmlns:a16="http://schemas.microsoft.com/office/drawing/2014/main" id="{89ED0911-4526-42EE-85A7-883027FB42CA}"/>
              </a:ext>
            </a:extLst>
          </p:cNvPr>
          <p:cNvSpPr/>
          <p:nvPr userDrawn="1"/>
        </p:nvSpPr>
        <p:spPr>
          <a:xfrm>
            <a:off x="8469651" y="1993725"/>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dirty="0">
                <a:solidFill>
                  <a:schemeClr val="accent1"/>
                </a:solidFill>
                <a:latin typeface="+mj-lt"/>
              </a:rPr>
              <a:t>3</a:t>
            </a:r>
            <a:endParaRPr lang="en-BE" sz="8800" b="1" dirty="0">
              <a:solidFill>
                <a:schemeClr val="accent1"/>
              </a:solidFill>
              <a:latin typeface="+mj-lt"/>
            </a:endParaRPr>
          </a:p>
        </p:txBody>
      </p:sp>
      <p:sp>
        <p:nvSpPr>
          <p:cNvPr id="28" name="Titel 1">
            <a:extLst>
              <a:ext uri="{FF2B5EF4-FFF2-40B4-BE49-F238E27FC236}">
                <a16:creationId xmlns:a16="http://schemas.microsoft.com/office/drawing/2014/main" id="{F4927082-514C-4DFA-9B27-84270C6F9FC9}"/>
              </a:ext>
            </a:extLst>
          </p:cNvPr>
          <p:cNvSpPr>
            <a:spLocks noGrp="1"/>
          </p:cNvSpPr>
          <p:nvPr>
            <p:ph type="title" hasCustomPrompt="1"/>
          </p:nvPr>
        </p:nvSpPr>
        <p:spPr>
          <a:xfrm>
            <a:off x="658813" y="612000"/>
            <a:ext cx="10874375" cy="684000"/>
          </a:xfrm>
        </p:spPr>
        <p:txBody>
          <a:bodyPr/>
          <a:lstStyle/>
          <a:p>
            <a:r>
              <a:rPr lang="nl-NL" dirty="0"/>
              <a:t>KLIK OM STIJL TE BEWERKEN</a:t>
            </a:r>
            <a:endParaRPr lang="nl-BE" dirty="0"/>
          </a:p>
        </p:txBody>
      </p:sp>
      <p:sp>
        <p:nvSpPr>
          <p:cNvPr id="29" name="Tijdelijke aanduiding voor tekst 7">
            <a:extLst>
              <a:ext uri="{FF2B5EF4-FFF2-40B4-BE49-F238E27FC236}">
                <a16:creationId xmlns:a16="http://schemas.microsoft.com/office/drawing/2014/main" id="{F0E90DAD-EC95-4DBB-A80F-247586C9ACDE}"/>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26" name="Vrije vorm: vorm 25">
            <a:extLst>
              <a:ext uri="{FF2B5EF4-FFF2-40B4-BE49-F238E27FC236}">
                <a16:creationId xmlns:a16="http://schemas.microsoft.com/office/drawing/2014/main" id="{BD919FBF-D239-4F69-8559-F7DAA6472F9D}"/>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1"/>
          </a:solidFill>
          <a:ln>
            <a:noFill/>
          </a:ln>
        </p:spPr>
        <p:txBody>
          <a:bodyPr wrap="square" lIns="0" tIns="0" rIns="0" bIns="0" rtlCol="0" anchor="ctr">
            <a:noAutofit/>
          </a:bodyPr>
          <a:lstStyle/>
          <a:p>
            <a:pPr algn="l"/>
            <a:endParaRPr lang="nl-BE" sz="1600" b="1" dirty="0" err="1">
              <a:latin typeface="+mj-lt"/>
            </a:endParaRPr>
          </a:p>
        </p:txBody>
      </p:sp>
      <p:sp>
        <p:nvSpPr>
          <p:cNvPr id="8" name="Tijdelijke aanduiding voor voettekst 7">
            <a:extLst>
              <a:ext uri="{FF2B5EF4-FFF2-40B4-BE49-F238E27FC236}">
                <a16:creationId xmlns:a16="http://schemas.microsoft.com/office/drawing/2014/main" id="{6641901B-146A-406C-B111-9E2C95BEC2C3}"/>
              </a:ext>
            </a:extLst>
          </p:cNvPr>
          <p:cNvSpPr>
            <a:spLocks noGrp="1"/>
          </p:cNvSpPr>
          <p:nvPr>
            <p:ph type="ftr" sz="quarter" idx="20"/>
          </p:nvPr>
        </p:nvSpPr>
        <p:spPr/>
        <p:txBody>
          <a:bodyPr/>
          <a:lstStyle/>
          <a:p>
            <a:r>
              <a:rPr lang="nl-BE"/>
              <a:t>Wat na het middelbaar?</a:t>
            </a:r>
            <a:endParaRPr lang="nl-BE" dirty="0"/>
          </a:p>
        </p:txBody>
      </p:sp>
      <p:sp>
        <p:nvSpPr>
          <p:cNvPr id="9" name="Tijdelijke aanduiding voor dianummer 8">
            <a:extLst>
              <a:ext uri="{FF2B5EF4-FFF2-40B4-BE49-F238E27FC236}">
                <a16:creationId xmlns:a16="http://schemas.microsoft.com/office/drawing/2014/main" id="{328D9C80-11FB-419C-A259-5BBF5C8133D7}"/>
              </a:ext>
            </a:extLst>
          </p:cNvPr>
          <p:cNvSpPr>
            <a:spLocks noGrp="1"/>
          </p:cNvSpPr>
          <p:nvPr>
            <p:ph type="sldNum" sz="quarter" idx="21"/>
          </p:nvPr>
        </p:nvSpPr>
        <p:spPr/>
        <p:txBody>
          <a:bodyPr/>
          <a:lstStyle/>
          <a:p>
            <a:fld id="{FF88DA20-ED00-471C-9170-60F590CB400A}" type="slidenum">
              <a:rPr lang="nl-BE" smtClean="0"/>
              <a:pPr/>
              <a:t>‹N°›</a:t>
            </a:fld>
            <a:endParaRPr lang="nl-BE" dirty="0"/>
          </a:p>
        </p:txBody>
      </p:sp>
    </p:spTree>
    <p:extLst>
      <p:ext uri="{BB962C8B-B14F-4D97-AF65-F5344CB8AC3E}">
        <p14:creationId xmlns:p14="http://schemas.microsoft.com/office/powerpoint/2010/main" val="7200297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additive="base">
                                        <p:cTn id="7" dur="500" fill="hold"/>
                                        <p:tgtEl>
                                          <p:spTgt spid="26"/>
                                        </p:tgtEl>
                                        <p:attrNameLst>
                                          <p:attrName>ppt_x</p:attrName>
                                        </p:attrNameLst>
                                      </p:cBhvr>
                                      <p:tavLst>
                                        <p:tav tm="0">
                                          <p:val>
                                            <p:strVal val="0-#ppt_w/2"/>
                                          </p:val>
                                        </p:tav>
                                        <p:tav tm="100000">
                                          <p:val>
                                            <p:strVal val="#ppt_x"/>
                                          </p:val>
                                        </p:tav>
                                      </p:tavLst>
                                    </p:anim>
                                    <p:anim calcmode="lin" valueType="num">
                                      <p:cBhvr additive="base">
                                        <p:cTn id="8" dur="500" fill="hold"/>
                                        <p:tgtEl>
                                          <p:spTgt spid="2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Lst>
  </p:timing>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Mockup">
    <p:bg>
      <p:bgPr>
        <a:solidFill>
          <a:schemeClr val="accent1"/>
        </a:solidFill>
        <a:effectLst/>
      </p:bgPr>
    </p:bg>
    <p:spTree>
      <p:nvGrpSpPr>
        <p:cNvPr id="1" name=""/>
        <p:cNvGrpSpPr/>
        <p:nvPr/>
      </p:nvGrpSpPr>
      <p:grpSpPr>
        <a:xfrm>
          <a:off x="0" y="0"/>
          <a:ext cx="0" cy="0"/>
          <a:chOff x="0" y="0"/>
          <a:chExt cx="0" cy="0"/>
        </a:xfrm>
      </p:grpSpPr>
      <p:sp>
        <p:nvSpPr>
          <p:cNvPr id="6" name="Titel 1">
            <a:extLst>
              <a:ext uri="{FF2B5EF4-FFF2-40B4-BE49-F238E27FC236}">
                <a16:creationId xmlns:a16="http://schemas.microsoft.com/office/drawing/2014/main" id="{AF19FF98-D86C-4E9C-A577-43ECEF42C9F4}"/>
              </a:ext>
            </a:extLst>
          </p:cNvPr>
          <p:cNvSpPr>
            <a:spLocks noGrp="1"/>
          </p:cNvSpPr>
          <p:nvPr>
            <p:ph type="title" hasCustomPrompt="1"/>
          </p:nvPr>
        </p:nvSpPr>
        <p:spPr>
          <a:xfrm>
            <a:off x="658814" y="612000"/>
            <a:ext cx="10876078" cy="684000"/>
          </a:xfrm>
        </p:spPr>
        <p:txBody>
          <a:bodyPr/>
          <a:lstStyle>
            <a:lvl1pPr>
              <a:defRPr>
                <a:solidFill>
                  <a:schemeClr val="bg1"/>
                </a:solidFill>
              </a:defRPr>
            </a:lvl1pPr>
          </a:lstStyle>
          <a:p>
            <a:r>
              <a:rPr lang="nl-NL" dirty="0"/>
              <a:t>KLIK OM STIJL TE BEWERKEN</a:t>
            </a:r>
            <a:endParaRPr lang="nl-BE" dirty="0"/>
          </a:p>
        </p:txBody>
      </p:sp>
      <p:sp>
        <p:nvSpPr>
          <p:cNvPr id="7" name="Tijdelijke aanduiding voor tekst 7">
            <a:extLst>
              <a:ext uri="{FF2B5EF4-FFF2-40B4-BE49-F238E27FC236}">
                <a16:creationId xmlns:a16="http://schemas.microsoft.com/office/drawing/2014/main" id="{6D14EA10-D76B-44C8-A451-E0C318F16F60}"/>
              </a:ext>
            </a:extLst>
          </p:cNvPr>
          <p:cNvSpPr>
            <a:spLocks noGrp="1"/>
          </p:cNvSpPr>
          <p:nvPr>
            <p:ph type="body" sz="quarter" idx="13" hasCustomPrompt="1"/>
          </p:nvPr>
        </p:nvSpPr>
        <p:spPr>
          <a:xfrm>
            <a:off x="658813" y="228154"/>
            <a:ext cx="3610115" cy="365125"/>
          </a:xfrm>
        </p:spPr>
        <p:txBody>
          <a:bodyPr anchor="b" anchorCtr="0"/>
          <a:lstStyle>
            <a:lvl1pPr marL="0" indent="0">
              <a:buNone/>
              <a:defRPr sz="1400" b="1">
                <a:solidFill>
                  <a:schemeClr val="accent3"/>
                </a:solidFill>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27" name="Rechthoekige driehoek 26">
            <a:extLst>
              <a:ext uri="{FF2B5EF4-FFF2-40B4-BE49-F238E27FC236}">
                <a16:creationId xmlns:a16="http://schemas.microsoft.com/office/drawing/2014/main" id="{2168D20B-B0B0-48E4-9073-236B549940F0}"/>
              </a:ext>
            </a:extLst>
          </p:cNvPr>
          <p:cNvSpPr/>
          <p:nvPr userDrawn="1"/>
        </p:nvSpPr>
        <p:spPr>
          <a:xfrm rot="10800000" flipV="1">
            <a:off x="7656723" y="2321961"/>
            <a:ext cx="4535275" cy="4536040"/>
          </a:xfrm>
          <a:prstGeom prst="rtTriangle">
            <a:avLst/>
          </a:prstGeom>
          <a:solidFill>
            <a:schemeClr val="accent1">
              <a:lumMod val="75000"/>
              <a:alpha val="30000"/>
            </a:schemeClr>
          </a:solidFill>
        </p:spPr>
        <p:txBody>
          <a:bodyPr wrap="square" lIns="0" tIns="0" rIns="0" bIns="0" rtlCol="0" anchor="ctr">
            <a:noAutofit/>
          </a:bodyPr>
          <a:lstStyle/>
          <a:p>
            <a:pPr algn="l"/>
            <a:endParaRPr lang="nl-BE" sz="1600" b="1" dirty="0" err="1">
              <a:latin typeface="+mj-lt"/>
            </a:endParaRPr>
          </a:p>
        </p:txBody>
      </p:sp>
      <p:sp>
        <p:nvSpPr>
          <p:cNvPr id="12" name="Vrije vorm: vorm 11">
            <a:extLst>
              <a:ext uri="{FF2B5EF4-FFF2-40B4-BE49-F238E27FC236}">
                <a16:creationId xmlns:a16="http://schemas.microsoft.com/office/drawing/2014/main" id="{24646666-3BC0-479B-A570-6E1C40845134}"/>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tx1"/>
          </a:solidFill>
          <a:ln>
            <a:noFill/>
          </a:ln>
        </p:spPr>
        <p:txBody>
          <a:bodyPr wrap="square" lIns="0" tIns="0" rIns="0" bIns="0" rtlCol="0" anchor="ctr">
            <a:noAutofit/>
          </a:bodyPr>
          <a:lstStyle/>
          <a:p>
            <a:pPr algn="l"/>
            <a:endParaRPr lang="nl-BE" sz="1600" b="1" dirty="0" err="1">
              <a:latin typeface="+mj-lt"/>
            </a:endParaRPr>
          </a:p>
        </p:txBody>
      </p:sp>
      <p:pic>
        <p:nvPicPr>
          <p:cNvPr id="14" name="Afbeelding 13" descr="Afbeelding met binnen, monitor, zitten, computer&#10;&#10;Automatisch gegenereerde beschrijving">
            <a:extLst>
              <a:ext uri="{FF2B5EF4-FFF2-40B4-BE49-F238E27FC236}">
                <a16:creationId xmlns:a16="http://schemas.microsoft.com/office/drawing/2014/main" id="{2C54CE97-2C1A-4CDA-AEC3-7AEA7D0E29E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78338" y="748766"/>
            <a:ext cx="10025091" cy="5757180"/>
          </a:xfrm>
          <a:prstGeom prst="rect">
            <a:avLst/>
          </a:prstGeom>
        </p:spPr>
      </p:pic>
      <p:sp>
        <p:nvSpPr>
          <p:cNvPr id="15" name="Tijdelijke aanduiding voor afbeelding 5">
            <a:extLst>
              <a:ext uri="{FF2B5EF4-FFF2-40B4-BE49-F238E27FC236}">
                <a16:creationId xmlns:a16="http://schemas.microsoft.com/office/drawing/2014/main" id="{6A247BD4-8F10-43D4-8C52-F642A856516F}"/>
              </a:ext>
            </a:extLst>
          </p:cNvPr>
          <p:cNvSpPr>
            <a:spLocks noGrp="1"/>
          </p:cNvSpPr>
          <p:nvPr>
            <p:ph type="pic" sz="quarter" idx="22" hasCustomPrompt="1"/>
          </p:nvPr>
        </p:nvSpPr>
        <p:spPr>
          <a:xfrm>
            <a:off x="2994644" y="1651514"/>
            <a:ext cx="6203699" cy="3425803"/>
          </a:xfrm>
          <a:solidFill>
            <a:schemeClr val="bg1">
              <a:lumMod val="95000"/>
            </a:schemeClr>
          </a:solidFill>
        </p:spPr>
        <p:txBody>
          <a:bodyPr anchor="ctr"/>
          <a:lstStyle>
            <a:lvl1pPr marL="0" indent="0" algn="ctr">
              <a:buNone/>
              <a:defRPr>
                <a:solidFill>
                  <a:schemeClr val="tx1"/>
                </a:solidFill>
              </a:defRPr>
            </a:lvl1pPr>
          </a:lstStyle>
          <a:p>
            <a:r>
              <a:rPr lang="nl-BE" dirty="0"/>
              <a:t>Afbeelding</a:t>
            </a:r>
            <a:endParaRPr lang="en-BE" dirty="0"/>
          </a:p>
        </p:txBody>
      </p:sp>
      <p:sp>
        <p:nvSpPr>
          <p:cNvPr id="17" name="Gelijkbenige driehoek 16">
            <a:extLst>
              <a:ext uri="{FF2B5EF4-FFF2-40B4-BE49-F238E27FC236}">
                <a16:creationId xmlns:a16="http://schemas.microsoft.com/office/drawing/2014/main" id="{5E30F6BF-3772-49CB-A5FC-2F419786BEF8}"/>
              </a:ext>
            </a:extLst>
          </p:cNvPr>
          <p:cNvSpPr/>
          <p:nvPr userDrawn="1"/>
        </p:nvSpPr>
        <p:spPr>
          <a:xfrm rot="16200000">
            <a:off x="11475085" y="6324985"/>
            <a:ext cx="116206" cy="53534"/>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800"/>
          </a:p>
        </p:txBody>
      </p:sp>
      <p:pic>
        <p:nvPicPr>
          <p:cNvPr id="18" name="Graphic 17">
            <a:extLst>
              <a:ext uri="{FF2B5EF4-FFF2-40B4-BE49-F238E27FC236}">
                <a16:creationId xmlns:a16="http://schemas.microsoft.com/office/drawing/2014/main" id="{FBE23F38-0F31-4CA5-AE5E-D49CA721DBA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658813" y="6221683"/>
            <a:ext cx="1153603" cy="366439"/>
          </a:xfrm>
          <a:prstGeom prst="rect">
            <a:avLst/>
          </a:prstGeom>
        </p:spPr>
      </p:pic>
      <p:sp>
        <p:nvSpPr>
          <p:cNvPr id="8" name="Tijdelijke aanduiding voor voettekst 7">
            <a:extLst>
              <a:ext uri="{FF2B5EF4-FFF2-40B4-BE49-F238E27FC236}">
                <a16:creationId xmlns:a16="http://schemas.microsoft.com/office/drawing/2014/main" id="{B2280448-2940-4A64-BEC6-5FF690816AAA}"/>
              </a:ext>
            </a:extLst>
          </p:cNvPr>
          <p:cNvSpPr>
            <a:spLocks noGrp="1"/>
          </p:cNvSpPr>
          <p:nvPr>
            <p:ph type="ftr" sz="quarter" idx="24"/>
          </p:nvPr>
        </p:nvSpPr>
        <p:spPr/>
        <p:txBody>
          <a:bodyPr/>
          <a:lstStyle>
            <a:lvl1pPr>
              <a:defRPr>
                <a:solidFill>
                  <a:schemeClr val="bg1"/>
                </a:solidFill>
              </a:defRPr>
            </a:lvl1pPr>
          </a:lstStyle>
          <a:p>
            <a:r>
              <a:rPr lang="nl-BE"/>
              <a:t>Wat na het middelbaar?</a:t>
            </a:r>
            <a:endParaRPr lang="nl-BE" dirty="0"/>
          </a:p>
        </p:txBody>
      </p:sp>
      <p:sp>
        <p:nvSpPr>
          <p:cNvPr id="9" name="Tijdelijke aanduiding voor dianummer 8">
            <a:extLst>
              <a:ext uri="{FF2B5EF4-FFF2-40B4-BE49-F238E27FC236}">
                <a16:creationId xmlns:a16="http://schemas.microsoft.com/office/drawing/2014/main" id="{A479569D-A2C9-408C-BA89-5601E35A6E40}"/>
              </a:ext>
            </a:extLst>
          </p:cNvPr>
          <p:cNvSpPr>
            <a:spLocks noGrp="1"/>
          </p:cNvSpPr>
          <p:nvPr>
            <p:ph type="sldNum" sz="quarter" idx="25"/>
          </p:nvPr>
        </p:nvSpPr>
        <p:spPr/>
        <p:txBody>
          <a:bodyPr/>
          <a:lstStyle>
            <a:lvl1pPr>
              <a:defRPr>
                <a:solidFill>
                  <a:schemeClr val="bg1"/>
                </a:solidFill>
              </a:defRPr>
            </a:lvl1pPr>
          </a:lstStyle>
          <a:p>
            <a:fld id="{FF88DA20-ED00-471C-9170-60F590CB400A}" type="slidenum">
              <a:rPr lang="nl-BE" smtClean="0"/>
              <a:pPr/>
              <a:t>‹N°›</a:t>
            </a:fld>
            <a:endParaRPr lang="nl-BE" dirty="0"/>
          </a:p>
        </p:txBody>
      </p:sp>
    </p:spTree>
    <p:extLst>
      <p:ext uri="{BB962C8B-B14F-4D97-AF65-F5344CB8AC3E}">
        <p14:creationId xmlns:p14="http://schemas.microsoft.com/office/powerpoint/2010/main" val="1022287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Titel en bullets">
    <p:bg>
      <p:bgPr>
        <a:solidFill>
          <a:schemeClr val="bg1"/>
        </a:solidFill>
        <a:effectLst/>
      </p:bgPr>
    </p:bg>
    <p:spTree>
      <p:nvGrpSpPr>
        <p:cNvPr id="1" name=""/>
        <p:cNvGrpSpPr/>
        <p:nvPr/>
      </p:nvGrpSpPr>
      <p:grpSpPr>
        <a:xfrm>
          <a:off x="0" y="0"/>
          <a:ext cx="0" cy="0"/>
          <a:chOff x="0" y="0"/>
          <a:chExt cx="0" cy="0"/>
        </a:xfrm>
      </p:grpSpPr>
      <p:sp>
        <p:nvSpPr>
          <p:cNvPr id="13" name="Tijdelijke aanduiding voor tekst 12">
            <a:extLst>
              <a:ext uri="{FF2B5EF4-FFF2-40B4-BE49-F238E27FC236}">
                <a16:creationId xmlns:a16="http://schemas.microsoft.com/office/drawing/2014/main" id="{2CF2A6F9-A799-4021-B19B-41D542B79089}"/>
              </a:ext>
            </a:extLst>
          </p:cNvPr>
          <p:cNvSpPr>
            <a:spLocks noGrp="1"/>
          </p:cNvSpPr>
          <p:nvPr>
            <p:ph type="body" sz="quarter" idx="14"/>
          </p:nvPr>
        </p:nvSpPr>
        <p:spPr>
          <a:xfrm>
            <a:off x="658813" y="1889125"/>
            <a:ext cx="10874375" cy="3605213"/>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12" name="Titel 1">
            <a:extLst>
              <a:ext uri="{FF2B5EF4-FFF2-40B4-BE49-F238E27FC236}">
                <a16:creationId xmlns:a16="http://schemas.microsoft.com/office/drawing/2014/main" id="{C639D820-6917-47CB-AAD5-3DC9AD5AD735}"/>
              </a:ext>
            </a:extLst>
          </p:cNvPr>
          <p:cNvSpPr>
            <a:spLocks noGrp="1"/>
          </p:cNvSpPr>
          <p:nvPr>
            <p:ph type="title" hasCustomPrompt="1"/>
          </p:nvPr>
        </p:nvSpPr>
        <p:spPr>
          <a:xfrm>
            <a:off x="658813" y="612000"/>
            <a:ext cx="10874375" cy="684000"/>
          </a:xfrm>
        </p:spPr>
        <p:txBody>
          <a:bodyPr/>
          <a:lstStyle/>
          <a:p>
            <a:r>
              <a:rPr lang="nl-NL" dirty="0"/>
              <a:t>KLIK OM STIJL TE BEWERKEN</a:t>
            </a:r>
            <a:endParaRPr lang="nl-BE" dirty="0"/>
          </a:p>
        </p:txBody>
      </p:sp>
      <p:sp>
        <p:nvSpPr>
          <p:cNvPr id="15" name="Tijdelijke aanduiding voor tekst 7">
            <a:extLst>
              <a:ext uri="{FF2B5EF4-FFF2-40B4-BE49-F238E27FC236}">
                <a16:creationId xmlns:a16="http://schemas.microsoft.com/office/drawing/2014/main" id="{85001979-CD79-414E-9036-3689E3F4487A}"/>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0" name="Vrije vorm: vorm 9">
            <a:extLst>
              <a:ext uri="{FF2B5EF4-FFF2-40B4-BE49-F238E27FC236}">
                <a16:creationId xmlns:a16="http://schemas.microsoft.com/office/drawing/2014/main" id="{B3323AE6-2D89-416B-9BE2-A5E0E3E37A37}"/>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1"/>
          </a:solidFill>
          <a:ln>
            <a:noFill/>
          </a:ln>
        </p:spPr>
        <p:txBody>
          <a:bodyPr wrap="square" lIns="0" tIns="0" rIns="0" bIns="0" rtlCol="0" anchor="ctr">
            <a:noAutofit/>
          </a:bodyPr>
          <a:lstStyle/>
          <a:p>
            <a:pPr algn="l"/>
            <a:endParaRPr lang="nl-BE" sz="1600" b="1" dirty="0" err="1">
              <a:latin typeface="+mj-lt"/>
            </a:endParaRPr>
          </a:p>
        </p:txBody>
      </p:sp>
      <p:sp>
        <p:nvSpPr>
          <p:cNvPr id="8" name="Tijdelijke aanduiding voor voettekst 7">
            <a:extLst>
              <a:ext uri="{FF2B5EF4-FFF2-40B4-BE49-F238E27FC236}">
                <a16:creationId xmlns:a16="http://schemas.microsoft.com/office/drawing/2014/main" id="{F8556A4B-EFA8-4E1B-82F2-9AF669153062}"/>
              </a:ext>
            </a:extLst>
          </p:cNvPr>
          <p:cNvSpPr>
            <a:spLocks noGrp="1"/>
          </p:cNvSpPr>
          <p:nvPr>
            <p:ph type="ftr" sz="quarter" idx="15"/>
          </p:nvPr>
        </p:nvSpPr>
        <p:spPr/>
        <p:txBody>
          <a:bodyPr/>
          <a:lstStyle/>
          <a:p>
            <a:r>
              <a:rPr lang="nl-BE"/>
              <a:t>Wat na het middelbaar?</a:t>
            </a:r>
            <a:endParaRPr lang="nl-BE" dirty="0"/>
          </a:p>
        </p:txBody>
      </p:sp>
      <p:sp>
        <p:nvSpPr>
          <p:cNvPr id="9" name="Tijdelijke aanduiding voor dianummer 8">
            <a:extLst>
              <a:ext uri="{FF2B5EF4-FFF2-40B4-BE49-F238E27FC236}">
                <a16:creationId xmlns:a16="http://schemas.microsoft.com/office/drawing/2014/main" id="{F37C7F92-04D2-4962-8E6B-AD27A432D7E3}"/>
              </a:ext>
            </a:extLst>
          </p:cNvPr>
          <p:cNvSpPr>
            <a:spLocks noGrp="1"/>
          </p:cNvSpPr>
          <p:nvPr>
            <p:ph type="sldNum" sz="quarter" idx="16"/>
          </p:nvPr>
        </p:nvSpPr>
        <p:spPr/>
        <p:txBody>
          <a:bodyPr/>
          <a:lstStyle/>
          <a:p>
            <a:fld id="{FF88DA20-ED00-471C-9170-60F590CB400A}" type="slidenum">
              <a:rPr lang="nl-BE" smtClean="0"/>
              <a:pPr/>
              <a:t>‹N°›</a:t>
            </a:fld>
            <a:endParaRPr lang="nl-BE" dirty="0"/>
          </a:p>
        </p:txBody>
      </p:sp>
    </p:spTree>
    <p:extLst>
      <p:ext uri="{BB962C8B-B14F-4D97-AF65-F5344CB8AC3E}">
        <p14:creationId xmlns:p14="http://schemas.microsoft.com/office/powerpoint/2010/main" val="39986748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0-#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extLst>
    <p:ext uri="{DCECCB84-F9BA-43D5-87BE-67443E8EF086}">
      <p15:sldGuideLst xmlns:p15="http://schemas.microsoft.com/office/powerpoint/2012/main">
        <p15:guide id="1" pos="415" userDrawn="1">
          <p15:clr>
            <a:srgbClr val="FBAE40"/>
          </p15:clr>
        </p15:guide>
        <p15:guide id="2" pos="7265" userDrawn="1">
          <p15:clr>
            <a:srgbClr val="FBAE40"/>
          </p15:clr>
        </p15:guide>
      </p15:sldGuideLst>
    </p:ext>
  </p:extLst>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Titel en object of bullets">
    <p:bg>
      <p:bgPr>
        <a:solidFill>
          <a:schemeClr val="bg1"/>
        </a:solidFill>
        <a:effectLst/>
      </p:bgPr>
    </p:bg>
    <p:spTree>
      <p:nvGrpSpPr>
        <p:cNvPr id="1" name=""/>
        <p:cNvGrpSpPr/>
        <p:nvPr/>
      </p:nvGrpSpPr>
      <p:grpSpPr>
        <a:xfrm>
          <a:off x="0" y="0"/>
          <a:ext cx="0" cy="0"/>
          <a:chOff x="0" y="0"/>
          <a:chExt cx="0" cy="0"/>
        </a:xfrm>
      </p:grpSpPr>
      <p:sp>
        <p:nvSpPr>
          <p:cNvPr id="9" name="Tijdelijke aanduiding voor tekst 2">
            <a:extLst>
              <a:ext uri="{FF2B5EF4-FFF2-40B4-BE49-F238E27FC236}">
                <a16:creationId xmlns:a16="http://schemas.microsoft.com/office/drawing/2014/main" id="{8BE94EAB-431F-4408-87BD-3F9BE09FA5EE}"/>
              </a:ext>
            </a:extLst>
          </p:cNvPr>
          <p:cNvSpPr>
            <a:spLocks noGrp="1"/>
          </p:cNvSpPr>
          <p:nvPr>
            <p:ph idx="1"/>
          </p:nvPr>
        </p:nvSpPr>
        <p:spPr>
          <a:xfrm>
            <a:off x="658813" y="1955438"/>
            <a:ext cx="10874375" cy="3648921"/>
          </a:xfrm>
          <a:prstGeom prst="rect">
            <a:avLst/>
          </a:prstGeom>
        </p:spPr>
        <p:txBody>
          <a:bodyPr vert="horz" lIns="0" tIns="0" rIns="0" bIns="0" rtlCol="0" anchor="t" anchorCtr="0">
            <a:noAutofit/>
          </a:bodyPr>
          <a:lstStyle/>
          <a:p>
            <a:pPr lvl="0"/>
            <a:r>
              <a:rPr lang="nl-NL" dirty="0"/>
              <a:t>Klikken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endParaRPr lang="nl-BE" dirty="0"/>
          </a:p>
        </p:txBody>
      </p:sp>
      <p:sp>
        <p:nvSpPr>
          <p:cNvPr id="14" name="Titel 1">
            <a:extLst>
              <a:ext uri="{FF2B5EF4-FFF2-40B4-BE49-F238E27FC236}">
                <a16:creationId xmlns:a16="http://schemas.microsoft.com/office/drawing/2014/main" id="{D554F5C2-0160-4157-8DD6-4C3065483B83}"/>
              </a:ext>
            </a:extLst>
          </p:cNvPr>
          <p:cNvSpPr>
            <a:spLocks noGrp="1"/>
          </p:cNvSpPr>
          <p:nvPr>
            <p:ph type="title" hasCustomPrompt="1"/>
          </p:nvPr>
        </p:nvSpPr>
        <p:spPr>
          <a:xfrm>
            <a:off x="658813" y="612000"/>
            <a:ext cx="10874375" cy="684000"/>
          </a:xfrm>
        </p:spPr>
        <p:txBody>
          <a:bodyPr/>
          <a:lstStyle/>
          <a:p>
            <a:r>
              <a:rPr lang="nl-NL" dirty="0"/>
              <a:t>KLIK OM STIJL TE BEWERKEN</a:t>
            </a:r>
            <a:endParaRPr lang="nl-BE" dirty="0"/>
          </a:p>
        </p:txBody>
      </p:sp>
      <p:sp>
        <p:nvSpPr>
          <p:cNvPr id="15" name="Tijdelijke aanduiding voor tekst 7">
            <a:extLst>
              <a:ext uri="{FF2B5EF4-FFF2-40B4-BE49-F238E27FC236}">
                <a16:creationId xmlns:a16="http://schemas.microsoft.com/office/drawing/2014/main" id="{A1681482-9D7D-4259-80FF-C261F4A36615}"/>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1" name="Vrije vorm: vorm 10">
            <a:extLst>
              <a:ext uri="{FF2B5EF4-FFF2-40B4-BE49-F238E27FC236}">
                <a16:creationId xmlns:a16="http://schemas.microsoft.com/office/drawing/2014/main" id="{ADF0AEC2-4FED-4564-8D80-26C74D0D318E}"/>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1"/>
          </a:solidFill>
          <a:ln>
            <a:noFill/>
          </a:ln>
        </p:spPr>
        <p:txBody>
          <a:bodyPr wrap="square" lIns="0" tIns="0" rIns="0" bIns="0" rtlCol="0" anchor="ctr">
            <a:noAutofit/>
          </a:bodyPr>
          <a:lstStyle/>
          <a:p>
            <a:pPr algn="l"/>
            <a:endParaRPr lang="nl-BE" sz="1600" b="1" dirty="0" err="1">
              <a:latin typeface="+mj-lt"/>
            </a:endParaRPr>
          </a:p>
        </p:txBody>
      </p:sp>
      <p:sp>
        <p:nvSpPr>
          <p:cNvPr id="8" name="Tijdelijke aanduiding voor voettekst 7">
            <a:extLst>
              <a:ext uri="{FF2B5EF4-FFF2-40B4-BE49-F238E27FC236}">
                <a16:creationId xmlns:a16="http://schemas.microsoft.com/office/drawing/2014/main" id="{F7A5ACBF-B881-41AB-BDB1-46F49E8DDA30}"/>
              </a:ext>
            </a:extLst>
          </p:cNvPr>
          <p:cNvSpPr>
            <a:spLocks noGrp="1"/>
          </p:cNvSpPr>
          <p:nvPr>
            <p:ph type="ftr" sz="quarter" idx="14"/>
          </p:nvPr>
        </p:nvSpPr>
        <p:spPr/>
        <p:txBody>
          <a:bodyPr/>
          <a:lstStyle/>
          <a:p>
            <a:r>
              <a:rPr lang="nl-BE"/>
              <a:t>Wat na het middelbaar?</a:t>
            </a:r>
            <a:endParaRPr lang="nl-BE" dirty="0"/>
          </a:p>
        </p:txBody>
      </p:sp>
      <p:sp>
        <p:nvSpPr>
          <p:cNvPr id="10" name="Tijdelijke aanduiding voor dianummer 9">
            <a:extLst>
              <a:ext uri="{FF2B5EF4-FFF2-40B4-BE49-F238E27FC236}">
                <a16:creationId xmlns:a16="http://schemas.microsoft.com/office/drawing/2014/main" id="{F45E9059-538C-40EC-9F29-CC42FA9BA7DC}"/>
              </a:ext>
            </a:extLst>
          </p:cNvPr>
          <p:cNvSpPr>
            <a:spLocks noGrp="1"/>
          </p:cNvSpPr>
          <p:nvPr>
            <p:ph type="sldNum" sz="quarter" idx="15"/>
          </p:nvPr>
        </p:nvSpPr>
        <p:spPr/>
        <p:txBody>
          <a:bodyPr/>
          <a:lstStyle/>
          <a:p>
            <a:fld id="{FF88DA20-ED00-471C-9170-60F590CB400A}" type="slidenum">
              <a:rPr lang="nl-BE" smtClean="0"/>
              <a:pPr/>
              <a:t>‹N°›</a:t>
            </a:fld>
            <a:endParaRPr lang="nl-BE" dirty="0"/>
          </a:p>
        </p:txBody>
      </p:sp>
    </p:spTree>
    <p:extLst>
      <p:ext uri="{BB962C8B-B14F-4D97-AF65-F5344CB8AC3E}">
        <p14:creationId xmlns:p14="http://schemas.microsoft.com/office/powerpoint/2010/main" val="30361390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0-#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Inhoud van twee">
    <p:spTree>
      <p:nvGrpSpPr>
        <p:cNvPr id="1" name=""/>
        <p:cNvGrpSpPr/>
        <p:nvPr/>
      </p:nvGrpSpPr>
      <p:grpSpPr>
        <a:xfrm>
          <a:off x="0" y="0"/>
          <a:ext cx="0" cy="0"/>
          <a:chOff x="0" y="0"/>
          <a:chExt cx="0" cy="0"/>
        </a:xfrm>
      </p:grpSpPr>
      <p:sp>
        <p:nvSpPr>
          <p:cNvPr id="3" name="Tijdelijke aanduiding voor inhoud 2">
            <a:extLst>
              <a:ext uri="{FF2B5EF4-FFF2-40B4-BE49-F238E27FC236}">
                <a16:creationId xmlns:a16="http://schemas.microsoft.com/office/drawing/2014/main" id="{AACB0CE7-11E3-4438-919C-EA7601B23C76}"/>
              </a:ext>
            </a:extLst>
          </p:cNvPr>
          <p:cNvSpPr>
            <a:spLocks noGrp="1"/>
          </p:cNvSpPr>
          <p:nvPr>
            <p:ph sz="half" idx="1"/>
          </p:nvPr>
        </p:nvSpPr>
        <p:spPr>
          <a:xfrm>
            <a:off x="665816" y="2012733"/>
            <a:ext cx="5346184" cy="3534331"/>
          </a:xfrm>
        </p:spPr>
        <p:txBody>
          <a:bodyPr/>
          <a:lstStyle/>
          <a:p>
            <a:pPr lvl="0"/>
            <a:r>
              <a:rPr lang="nl-NL" dirty="0"/>
              <a:t>Klikken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endParaRPr lang="nl-BE" dirty="0"/>
          </a:p>
        </p:txBody>
      </p:sp>
      <p:sp>
        <p:nvSpPr>
          <p:cNvPr id="4" name="Tijdelijke aanduiding voor inhoud 3">
            <a:extLst>
              <a:ext uri="{FF2B5EF4-FFF2-40B4-BE49-F238E27FC236}">
                <a16:creationId xmlns:a16="http://schemas.microsoft.com/office/drawing/2014/main" id="{2C456A98-2404-4694-96D5-FDAB6BA76586}"/>
              </a:ext>
            </a:extLst>
          </p:cNvPr>
          <p:cNvSpPr>
            <a:spLocks noGrp="1"/>
          </p:cNvSpPr>
          <p:nvPr>
            <p:ph sz="half" idx="2"/>
          </p:nvPr>
        </p:nvSpPr>
        <p:spPr>
          <a:xfrm>
            <a:off x="6366616" y="2012733"/>
            <a:ext cx="5166571" cy="3534331"/>
          </a:xfrm>
        </p:spPr>
        <p:txBody>
          <a:bodyPr/>
          <a:lstStyle/>
          <a:p>
            <a:pPr lvl="0"/>
            <a:r>
              <a:rPr lang="nl-NL" dirty="0"/>
              <a:t>Klikken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endParaRPr lang="nl-BE" dirty="0"/>
          </a:p>
        </p:txBody>
      </p:sp>
      <p:sp>
        <p:nvSpPr>
          <p:cNvPr id="14" name="Titel 1">
            <a:extLst>
              <a:ext uri="{FF2B5EF4-FFF2-40B4-BE49-F238E27FC236}">
                <a16:creationId xmlns:a16="http://schemas.microsoft.com/office/drawing/2014/main" id="{E5915CC7-6436-414D-9F61-3C50E5990A9A}"/>
              </a:ext>
            </a:extLst>
          </p:cNvPr>
          <p:cNvSpPr>
            <a:spLocks noGrp="1"/>
          </p:cNvSpPr>
          <p:nvPr>
            <p:ph type="title" hasCustomPrompt="1"/>
          </p:nvPr>
        </p:nvSpPr>
        <p:spPr>
          <a:xfrm>
            <a:off x="658813" y="612000"/>
            <a:ext cx="10874375" cy="684000"/>
          </a:xfrm>
        </p:spPr>
        <p:txBody>
          <a:bodyPr/>
          <a:lstStyle/>
          <a:p>
            <a:r>
              <a:rPr lang="nl-NL" dirty="0"/>
              <a:t>KLIK OM STIJL TE BEWERKEN</a:t>
            </a:r>
            <a:endParaRPr lang="nl-BE" dirty="0"/>
          </a:p>
        </p:txBody>
      </p:sp>
      <p:sp>
        <p:nvSpPr>
          <p:cNvPr id="15" name="Tijdelijke aanduiding voor tekst 7">
            <a:extLst>
              <a:ext uri="{FF2B5EF4-FFF2-40B4-BE49-F238E27FC236}">
                <a16:creationId xmlns:a16="http://schemas.microsoft.com/office/drawing/2014/main" id="{6C253A40-717D-4D50-9BF8-1C7CDE17C2E0}"/>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1" name="Vrije vorm: vorm 10">
            <a:extLst>
              <a:ext uri="{FF2B5EF4-FFF2-40B4-BE49-F238E27FC236}">
                <a16:creationId xmlns:a16="http://schemas.microsoft.com/office/drawing/2014/main" id="{D9DA8479-7FD5-424C-88EE-7835070921BE}"/>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1"/>
          </a:solidFill>
          <a:ln>
            <a:noFill/>
          </a:ln>
        </p:spPr>
        <p:txBody>
          <a:bodyPr wrap="square" lIns="0" tIns="0" rIns="0" bIns="0" rtlCol="0" anchor="ctr">
            <a:noAutofit/>
          </a:bodyPr>
          <a:lstStyle/>
          <a:p>
            <a:pPr algn="l"/>
            <a:endParaRPr lang="nl-BE" sz="1600" b="1" dirty="0" err="1">
              <a:latin typeface="+mj-lt"/>
            </a:endParaRPr>
          </a:p>
        </p:txBody>
      </p:sp>
      <p:sp>
        <p:nvSpPr>
          <p:cNvPr id="10" name="Tijdelijke aanduiding voor voettekst 9">
            <a:extLst>
              <a:ext uri="{FF2B5EF4-FFF2-40B4-BE49-F238E27FC236}">
                <a16:creationId xmlns:a16="http://schemas.microsoft.com/office/drawing/2014/main" id="{AFC32265-01ED-4FB6-A0AF-A0A0FD47F9BB}"/>
              </a:ext>
            </a:extLst>
          </p:cNvPr>
          <p:cNvSpPr>
            <a:spLocks noGrp="1"/>
          </p:cNvSpPr>
          <p:nvPr>
            <p:ph type="ftr" sz="quarter" idx="14"/>
          </p:nvPr>
        </p:nvSpPr>
        <p:spPr/>
        <p:txBody>
          <a:bodyPr/>
          <a:lstStyle/>
          <a:p>
            <a:r>
              <a:rPr lang="nl-BE"/>
              <a:t>Wat na het middelbaar?</a:t>
            </a:r>
            <a:endParaRPr lang="nl-BE" dirty="0"/>
          </a:p>
        </p:txBody>
      </p:sp>
      <p:sp>
        <p:nvSpPr>
          <p:cNvPr id="12" name="Tijdelijke aanduiding voor dianummer 11">
            <a:extLst>
              <a:ext uri="{FF2B5EF4-FFF2-40B4-BE49-F238E27FC236}">
                <a16:creationId xmlns:a16="http://schemas.microsoft.com/office/drawing/2014/main" id="{57DDF164-5808-4996-BA88-55E9485F40B6}"/>
              </a:ext>
            </a:extLst>
          </p:cNvPr>
          <p:cNvSpPr>
            <a:spLocks noGrp="1"/>
          </p:cNvSpPr>
          <p:nvPr>
            <p:ph type="sldNum" sz="quarter" idx="15"/>
          </p:nvPr>
        </p:nvSpPr>
        <p:spPr/>
        <p:txBody>
          <a:bodyPr/>
          <a:lstStyle/>
          <a:p>
            <a:fld id="{FF88DA20-ED00-471C-9170-60F590CB400A}" type="slidenum">
              <a:rPr lang="nl-BE" smtClean="0"/>
              <a:pPr/>
              <a:t>‹N°›</a:t>
            </a:fld>
            <a:endParaRPr lang="nl-BE" dirty="0"/>
          </a:p>
        </p:txBody>
      </p:sp>
    </p:spTree>
    <p:extLst>
      <p:ext uri="{BB962C8B-B14F-4D97-AF65-F5344CB8AC3E}">
        <p14:creationId xmlns:p14="http://schemas.microsoft.com/office/powerpoint/2010/main" val="37469911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0-#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Hoofdstuktitel + titel">
    <p:spTree>
      <p:nvGrpSpPr>
        <p:cNvPr id="1" name=""/>
        <p:cNvGrpSpPr/>
        <p:nvPr/>
      </p:nvGrpSpPr>
      <p:grpSpPr>
        <a:xfrm>
          <a:off x="0" y="0"/>
          <a:ext cx="0" cy="0"/>
          <a:chOff x="0" y="0"/>
          <a:chExt cx="0" cy="0"/>
        </a:xfrm>
      </p:grpSpPr>
      <p:sp>
        <p:nvSpPr>
          <p:cNvPr id="15" name="Titel 1">
            <a:extLst>
              <a:ext uri="{FF2B5EF4-FFF2-40B4-BE49-F238E27FC236}">
                <a16:creationId xmlns:a16="http://schemas.microsoft.com/office/drawing/2014/main" id="{65A5EC3A-0689-4436-8545-3F4C2F6850CD}"/>
              </a:ext>
            </a:extLst>
          </p:cNvPr>
          <p:cNvSpPr>
            <a:spLocks noGrp="1"/>
          </p:cNvSpPr>
          <p:nvPr>
            <p:ph type="title" hasCustomPrompt="1"/>
          </p:nvPr>
        </p:nvSpPr>
        <p:spPr>
          <a:xfrm>
            <a:off x="658813" y="612000"/>
            <a:ext cx="10874375" cy="684000"/>
          </a:xfrm>
        </p:spPr>
        <p:txBody>
          <a:bodyPr/>
          <a:lstStyle/>
          <a:p>
            <a:r>
              <a:rPr lang="nl-NL" dirty="0"/>
              <a:t>KLIK OM STIJL TE BEWERKEN</a:t>
            </a:r>
            <a:endParaRPr lang="nl-BE" dirty="0"/>
          </a:p>
        </p:txBody>
      </p:sp>
      <p:sp>
        <p:nvSpPr>
          <p:cNvPr id="16" name="Tijdelijke aanduiding voor tekst 7">
            <a:extLst>
              <a:ext uri="{FF2B5EF4-FFF2-40B4-BE49-F238E27FC236}">
                <a16:creationId xmlns:a16="http://schemas.microsoft.com/office/drawing/2014/main" id="{CCD48A07-28E1-455D-B241-063A6A0CCF24}"/>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1" name="Vrije vorm: vorm 10">
            <a:extLst>
              <a:ext uri="{FF2B5EF4-FFF2-40B4-BE49-F238E27FC236}">
                <a16:creationId xmlns:a16="http://schemas.microsoft.com/office/drawing/2014/main" id="{1D14E716-E587-4A7A-8F3A-950B0D6EF11D}"/>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1"/>
          </a:solidFill>
          <a:ln>
            <a:noFill/>
          </a:ln>
        </p:spPr>
        <p:txBody>
          <a:bodyPr wrap="square" lIns="0" tIns="0" rIns="0" bIns="0" rtlCol="0" anchor="ctr">
            <a:noAutofit/>
          </a:bodyPr>
          <a:lstStyle/>
          <a:p>
            <a:pPr algn="l"/>
            <a:endParaRPr lang="nl-BE" sz="1600" b="1" dirty="0" err="1">
              <a:latin typeface="+mj-lt"/>
            </a:endParaRPr>
          </a:p>
        </p:txBody>
      </p:sp>
      <p:sp>
        <p:nvSpPr>
          <p:cNvPr id="8" name="Tijdelijke aanduiding voor voettekst 7">
            <a:extLst>
              <a:ext uri="{FF2B5EF4-FFF2-40B4-BE49-F238E27FC236}">
                <a16:creationId xmlns:a16="http://schemas.microsoft.com/office/drawing/2014/main" id="{0B5D4110-630C-442D-A03E-D10FE7A12E60}"/>
              </a:ext>
            </a:extLst>
          </p:cNvPr>
          <p:cNvSpPr>
            <a:spLocks noGrp="1"/>
          </p:cNvSpPr>
          <p:nvPr>
            <p:ph type="ftr" sz="quarter" idx="14"/>
          </p:nvPr>
        </p:nvSpPr>
        <p:spPr/>
        <p:txBody>
          <a:bodyPr/>
          <a:lstStyle/>
          <a:p>
            <a:r>
              <a:rPr lang="nl-BE"/>
              <a:t>Wat na het middelbaar?</a:t>
            </a:r>
            <a:endParaRPr lang="nl-BE" dirty="0"/>
          </a:p>
        </p:txBody>
      </p:sp>
      <p:sp>
        <p:nvSpPr>
          <p:cNvPr id="9" name="Tijdelijke aanduiding voor dianummer 8">
            <a:extLst>
              <a:ext uri="{FF2B5EF4-FFF2-40B4-BE49-F238E27FC236}">
                <a16:creationId xmlns:a16="http://schemas.microsoft.com/office/drawing/2014/main" id="{63BEBAE5-6458-419A-BF80-EB07C6A4E64A}"/>
              </a:ext>
            </a:extLst>
          </p:cNvPr>
          <p:cNvSpPr>
            <a:spLocks noGrp="1"/>
          </p:cNvSpPr>
          <p:nvPr>
            <p:ph type="sldNum" sz="quarter" idx="15"/>
          </p:nvPr>
        </p:nvSpPr>
        <p:spPr/>
        <p:txBody>
          <a:bodyPr/>
          <a:lstStyle/>
          <a:p>
            <a:fld id="{FF88DA20-ED00-471C-9170-60F590CB400A}" type="slidenum">
              <a:rPr lang="nl-BE" smtClean="0"/>
              <a:pPr/>
              <a:t>‹N°›</a:t>
            </a:fld>
            <a:endParaRPr lang="nl-BE" dirty="0"/>
          </a:p>
        </p:txBody>
      </p:sp>
    </p:spTree>
    <p:extLst>
      <p:ext uri="{BB962C8B-B14F-4D97-AF65-F5344CB8AC3E}">
        <p14:creationId xmlns:p14="http://schemas.microsoft.com/office/powerpoint/2010/main" val="21268117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0-#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ekop">
    <p:bg>
      <p:bgPr>
        <a:solidFill>
          <a:schemeClr val="accent3"/>
        </a:solidFill>
        <a:effectLst/>
      </p:bgPr>
    </p:bg>
    <p:spTree>
      <p:nvGrpSpPr>
        <p:cNvPr id="1" name=""/>
        <p:cNvGrpSpPr/>
        <p:nvPr/>
      </p:nvGrpSpPr>
      <p:grpSpPr>
        <a:xfrm>
          <a:off x="0" y="0"/>
          <a:ext cx="0" cy="0"/>
          <a:chOff x="0" y="0"/>
          <a:chExt cx="0" cy="0"/>
        </a:xfrm>
      </p:grpSpPr>
      <p:sp>
        <p:nvSpPr>
          <p:cNvPr id="15" name="Rechthoek 14">
            <a:extLst>
              <a:ext uri="{FF2B5EF4-FFF2-40B4-BE49-F238E27FC236}">
                <a16:creationId xmlns:a16="http://schemas.microsoft.com/office/drawing/2014/main" id="{97EFFFE8-8662-44ED-9D46-72EA0C894BB5}"/>
              </a:ext>
            </a:extLst>
          </p:cNvPr>
          <p:cNvSpPr/>
          <p:nvPr userDrawn="1"/>
        </p:nvSpPr>
        <p:spPr>
          <a:xfrm>
            <a:off x="10164726" y="5684874"/>
            <a:ext cx="2027274" cy="117312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800"/>
          </a:p>
        </p:txBody>
      </p:sp>
      <p:pic>
        <p:nvPicPr>
          <p:cNvPr id="13" name="Afbeelding 12" descr="Afbeelding met bijl&#10;&#10;Automatisch gegenereerde beschrijving">
            <a:extLst>
              <a:ext uri="{FF2B5EF4-FFF2-40B4-BE49-F238E27FC236}">
                <a16:creationId xmlns:a16="http://schemas.microsoft.com/office/drawing/2014/main" id="{26190394-04D1-435B-872B-98D9438B959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949842"/>
            <a:ext cx="2485770" cy="4958316"/>
          </a:xfrm>
          <a:prstGeom prst="rect">
            <a:avLst/>
          </a:prstGeom>
        </p:spPr>
      </p:pic>
      <p:sp>
        <p:nvSpPr>
          <p:cNvPr id="2" name="Titel 1">
            <a:extLst>
              <a:ext uri="{FF2B5EF4-FFF2-40B4-BE49-F238E27FC236}">
                <a16:creationId xmlns:a16="http://schemas.microsoft.com/office/drawing/2014/main" id="{1AD43DC2-455F-4EDF-A084-FEE83CFC46F6}"/>
              </a:ext>
            </a:extLst>
          </p:cNvPr>
          <p:cNvSpPr>
            <a:spLocks noGrp="1"/>
          </p:cNvSpPr>
          <p:nvPr>
            <p:ph type="title" hasCustomPrompt="1"/>
          </p:nvPr>
        </p:nvSpPr>
        <p:spPr>
          <a:xfrm>
            <a:off x="2674829" y="2226013"/>
            <a:ext cx="7759257" cy="1429415"/>
          </a:xfrm>
        </p:spPr>
        <p:txBody>
          <a:bodyPr anchor="b"/>
          <a:lstStyle>
            <a:lvl1pPr>
              <a:defRPr sz="4400" spc="170" baseline="0">
                <a:solidFill>
                  <a:schemeClr val="bg1"/>
                </a:solidFill>
              </a:defRPr>
            </a:lvl1pPr>
          </a:lstStyle>
          <a:p>
            <a:r>
              <a:rPr lang="nl-NL" dirty="0"/>
              <a:t>HOOFDSTUKTITEL</a:t>
            </a:r>
            <a:endParaRPr lang="nl-BE" dirty="0"/>
          </a:p>
        </p:txBody>
      </p:sp>
      <p:sp>
        <p:nvSpPr>
          <p:cNvPr id="3" name="Tijdelijke aanduiding voor tekst 2">
            <a:extLst>
              <a:ext uri="{FF2B5EF4-FFF2-40B4-BE49-F238E27FC236}">
                <a16:creationId xmlns:a16="http://schemas.microsoft.com/office/drawing/2014/main" id="{8C704646-7228-4188-9EAC-6994DE76A288}"/>
              </a:ext>
            </a:extLst>
          </p:cNvPr>
          <p:cNvSpPr>
            <a:spLocks noGrp="1"/>
          </p:cNvSpPr>
          <p:nvPr>
            <p:ph type="body" idx="1" hasCustomPrompt="1"/>
          </p:nvPr>
        </p:nvSpPr>
        <p:spPr>
          <a:xfrm>
            <a:off x="2674829" y="3619988"/>
            <a:ext cx="7759257" cy="1500187"/>
          </a:xfrm>
        </p:spPr>
        <p:txBody>
          <a:bodyPr/>
          <a:lstStyle>
            <a:lvl1pPr marL="0" indent="0">
              <a:buNone/>
              <a:defRPr sz="2400">
                <a:solidFill>
                  <a:schemeClr val="tx1"/>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nl-NL" dirty="0"/>
              <a:t>ONDERTITEL</a:t>
            </a:r>
          </a:p>
        </p:txBody>
      </p:sp>
      <p:sp>
        <p:nvSpPr>
          <p:cNvPr id="5" name="Tijdelijke aanduiding voor voettekst 4">
            <a:extLst>
              <a:ext uri="{FF2B5EF4-FFF2-40B4-BE49-F238E27FC236}">
                <a16:creationId xmlns:a16="http://schemas.microsoft.com/office/drawing/2014/main" id="{D316FD36-254F-49C1-A06F-1DBD00D98E47}"/>
              </a:ext>
            </a:extLst>
          </p:cNvPr>
          <p:cNvSpPr>
            <a:spLocks noGrp="1"/>
          </p:cNvSpPr>
          <p:nvPr>
            <p:ph type="ftr" sz="quarter" idx="11"/>
          </p:nvPr>
        </p:nvSpPr>
        <p:spPr/>
        <p:txBody>
          <a:bodyPr/>
          <a:lstStyle>
            <a:lvl1pPr>
              <a:defRPr>
                <a:solidFill>
                  <a:schemeClr val="bg1"/>
                </a:solidFill>
              </a:defRPr>
            </a:lvl1pPr>
          </a:lstStyle>
          <a:p>
            <a:r>
              <a:rPr lang="nl-BE"/>
              <a:t>Wat na het middelbaar?</a:t>
            </a:r>
          </a:p>
        </p:txBody>
      </p:sp>
      <p:sp>
        <p:nvSpPr>
          <p:cNvPr id="6" name="Tijdelijke aanduiding voor dianummer 5">
            <a:extLst>
              <a:ext uri="{FF2B5EF4-FFF2-40B4-BE49-F238E27FC236}">
                <a16:creationId xmlns:a16="http://schemas.microsoft.com/office/drawing/2014/main" id="{07849368-50CE-404F-865E-EF0DB7781619}"/>
              </a:ext>
            </a:extLst>
          </p:cNvPr>
          <p:cNvSpPr>
            <a:spLocks noGrp="1"/>
          </p:cNvSpPr>
          <p:nvPr>
            <p:ph type="sldNum" sz="quarter" idx="12"/>
          </p:nvPr>
        </p:nvSpPr>
        <p:spPr/>
        <p:txBody>
          <a:bodyPr/>
          <a:lstStyle>
            <a:lvl1pPr>
              <a:defRPr>
                <a:solidFill>
                  <a:schemeClr val="bg1"/>
                </a:solidFill>
              </a:defRPr>
            </a:lvl1pPr>
          </a:lstStyle>
          <a:p>
            <a:fld id="{FF88DA20-ED00-471C-9170-60F590CB400A}" type="slidenum">
              <a:rPr lang="nl-BE" smtClean="0"/>
              <a:pPr/>
              <a:t>‹N°›</a:t>
            </a:fld>
            <a:endParaRPr lang="nl-BE"/>
          </a:p>
        </p:txBody>
      </p:sp>
      <p:sp>
        <p:nvSpPr>
          <p:cNvPr id="10" name="Tijdelijke aanduiding voor tekst 9">
            <a:extLst>
              <a:ext uri="{FF2B5EF4-FFF2-40B4-BE49-F238E27FC236}">
                <a16:creationId xmlns:a16="http://schemas.microsoft.com/office/drawing/2014/main" id="{9A854FE4-B9A5-46C1-BF2D-13E51D44B0D8}"/>
              </a:ext>
            </a:extLst>
          </p:cNvPr>
          <p:cNvSpPr>
            <a:spLocks noGrp="1"/>
          </p:cNvSpPr>
          <p:nvPr>
            <p:ph type="body" sz="quarter" idx="13" hasCustomPrompt="1"/>
          </p:nvPr>
        </p:nvSpPr>
        <p:spPr>
          <a:xfrm>
            <a:off x="534293" y="1353110"/>
            <a:ext cx="1660525" cy="2808287"/>
          </a:xfrm>
        </p:spPr>
        <p:txBody>
          <a:bodyPr anchor="b"/>
          <a:lstStyle>
            <a:lvl1pPr marL="0" indent="0" algn="r">
              <a:buNone/>
              <a:defRPr sz="9000" b="1">
                <a:solidFill>
                  <a:schemeClr val="accent3"/>
                </a:solidFill>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1.</a:t>
            </a:r>
            <a:endParaRPr lang="nl-BE" dirty="0"/>
          </a:p>
        </p:txBody>
      </p:sp>
      <p:sp>
        <p:nvSpPr>
          <p:cNvPr id="12" name="Gelijkbenige driehoek 11">
            <a:extLst>
              <a:ext uri="{FF2B5EF4-FFF2-40B4-BE49-F238E27FC236}">
                <a16:creationId xmlns:a16="http://schemas.microsoft.com/office/drawing/2014/main" id="{C4A3D331-2B61-46C8-980D-C6C201F9CF27}"/>
              </a:ext>
            </a:extLst>
          </p:cNvPr>
          <p:cNvSpPr/>
          <p:nvPr userDrawn="1"/>
        </p:nvSpPr>
        <p:spPr>
          <a:xfrm rot="5400000">
            <a:off x="520048" y="6324985"/>
            <a:ext cx="116206" cy="53534"/>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800"/>
          </a:p>
        </p:txBody>
      </p:sp>
      <p:sp>
        <p:nvSpPr>
          <p:cNvPr id="11" name="Gelijkbenige driehoek 10">
            <a:extLst>
              <a:ext uri="{FF2B5EF4-FFF2-40B4-BE49-F238E27FC236}">
                <a16:creationId xmlns:a16="http://schemas.microsoft.com/office/drawing/2014/main" id="{33E5B496-2D1B-4DDB-B4A4-8E0D3976B5DE}"/>
              </a:ext>
            </a:extLst>
          </p:cNvPr>
          <p:cNvSpPr/>
          <p:nvPr userDrawn="1"/>
        </p:nvSpPr>
        <p:spPr>
          <a:xfrm rot="16200000">
            <a:off x="11475085" y="6324985"/>
            <a:ext cx="116206" cy="53534"/>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800"/>
          </a:p>
        </p:txBody>
      </p:sp>
    </p:spTree>
    <p:extLst>
      <p:ext uri="{BB962C8B-B14F-4D97-AF65-F5344CB8AC3E}">
        <p14:creationId xmlns:p14="http://schemas.microsoft.com/office/powerpoint/2010/main" val="1551407799"/>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Sectiekop">
    <p:bg>
      <p:bgPr>
        <a:solidFill>
          <a:schemeClr val="accent1"/>
        </a:solidFill>
        <a:effectLst/>
      </p:bgPr>
    </p:bg>
    <p:spTree>
      <p:nvGrpSpPr>
        <p:cNvPr id="1" name=""/>
        <p:cNvGrpSpPr/>
        <p:nvPr/>
      </p:nvGrpSpPr>
      <p:grpSpPr>
        <a:xfrm>
          <a:off x="0" y="0"/>
          <a:ext cx="0" cy="0"/>
          <a:chOff x="0" y="0"/>
          <a:chExt cx="0" cy="0"/>
        </a:xfrm>
      </p:grpSpPr>
      <p:sp>
        <p:nvSpPr>
          <p:cNvPr id="15" name="Rechthoek 14">
            <a:extLst>
              <a:ext uri="{FF2B5EF4-FFF2-40B4-BE49-F238E27FC236}">
                <a16:creationId xmlns:a16="http://schemas.microsoft.com/office/drawing/2014/main" id="{97EFFFE8-8662-44ED-9D46-72EA0C894BB5}"/>
              </a:ext>
            </a:extLst>
          </p:cNvPr>
          <p:cNvSpPr/>
          <p:nvPr userDrawn="1"/>
        </p:nvSpPr>
        <p:spPr>
          <a:xfrm>
            <a:off x="10164726" y="5684874"/>
            <a:ext cx="2027274" cy="117312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800">
              <a:solidFill>
                <a:schemeClr val="tx1"/>
              </a:solidFill>
            </a:endParaRPr>
          </a:p>
        </p:txBody>
      </p:sp>
      <p:pic>
        <p:nvPicPr>
          <p:cNvPr id="13" name="Afbeelding 12" descr="Afbeelding met bijl&#10;&#10;Automatisch gegenereerde beschrijving">
            <a:extLst>
              <a:ext uri="{FF2B5EF4-FFF2-40B4-BE49-F238E27FC236}">
                <a16:creationId xmlns:a16="http://schemas.microsoft.com/office/drawing/2014/main" id="{26190394-04D1-435B-872B-98D9438B959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949842"/>
            <a:ext cx="2485770" cy="4958316"/>
          </a:xfrm>
          <a:prstGeom prst="rect">
            <a:avLst/>
          </a:prstGeom>
        </p:spPr>
      </p:pic>
      <p:sp>
        <p:nvSpPr>
          <p:cNvPr id="2" name="Titel 1">
            <a:extLst>
              <a:ext uri="{FF2B5EF4-FFF2-40B4-BE49-F238E27FC236}">
                <a16:creationId xmlns:a16="http://schemas.microsoft.com/office/drawing/2014/main" id="{1AD43DC2-455F-4EDF-A084-FEE83CFC46F6}"/>
              </a:ext>
            </a:extLst>
          </p:cNvPr>
          <p:cNvSpPr>
            <a:spLocks noGrp="1"/>
          </p:cNvSpPr>
          <p:nvPr>
            <p:ph type="title" hasCustomPrompt="1"/>
          </p:nvPr>
        </p:nvSpPr>
        <p:spPr>
          <a:xfrm>
            <a:off x="2674829" y="2226013"/>
            <a:ext cx="7759257" cy="1429415"/>
          </a:xfrm>
        </p:spPr>
        <p:txBody>
          <a:bodyPr anchor="b"/>
          <a:lstStyle>
            <a:lvl1pPr>
              <a:defRPr sz="4400" spc="170" baseline="0">
                <a:solidFill>
                  <a:schemeClr val="bg1"/>
                </a:solidFill>
              </a:defRPr>
            </a:lvl1pPr>
          </a:lstStyle>
          <a:p>
            <a:r>
              <a:rPr lang="nl-NL" dirty="0"/>
              <a:t>HOOFDSTUKTITEL</a:t>
            </a:r>
            <a:endParaRPr lang="nl-BE" dirty="0"/>
          </a:p>
        </p:txBody>
      </p:sp>
      <p:sp>
        <p:nvSpPr>
          <p:cNvPr id="3" name="Tijdelijke aanduiding voor tekst 2">
            <a:extLst>
              <a:ext uri="{FF2B5EF4-FFF2-40B4-BE49-F238E27FC236}">
                <a16:creationId xmlns:a16="http://schemas.microsoft.com/office/drawing/2014/main" id="{8C704646-7228-4188-9EAC-6994DE76A288}"/>
              </a:ext>
            </a:extLst>
          </p:cNvPr>
          <p:cNvSpPr>
            <a:spLocks noGrp="1"/>
          </p:cNvSpPr>
          <p:nvPr>
            <p:ph type="body" idx="1" hasCustomPrompt="1"/>
          </p:nvPr>
        </p:nvSpPr>
        <p:spPr>
          <a:xfrm>
            <a:off x="2674829" y="3619988"/>
            <a:ext cx="7759257" cy="1500187"/>
          </a:xfrm>
        </p:spPr>
        <p:txBody>
          <a:bodyPr/>
          <a:lstStyle>
            <a:lvl1pPr marL="0" indent="0">
              <a:buNone/>
              <a:defRPr sz="2400">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nl-NL" dirty="0"/>
              <a:t>ONDERTITEL</a:t>
            </a:r>
          </a:p>
        </p:txBody>
      </p:sp>
      <p:sp>
        <p:nvSpPr>
          <p:cNvPr id="10" name="Tijdelijke aanduiding voor tekst 9">
            <a:extLst>
              <a:ext uri="{FF2B5EF4-FFF2-40B4-BE49-F238E27FC236}">
                <a16:creationId xmlns:a16="http://schemas.microsoft.com/office/drawing/2014/main" id="{9A854FE4-B9A5-46C1-BF2D-13E51D44B0D8}"/>
              </a:ext>
            </a:extLst>
          </p:cNvPr>
          <p:cNvSpPr>
            <a:spLocks noGrp="1"/>
          </p:cNvSpPr>
          <p:nvPr>
            <p:ph type="body" sz="quarter" idx="13" hasCustomPrompt="1"/>
          </p:nvPr>
        </p:nvSpPr>
        <p:spPr>
          <a:xfrm>
            <a:off x="534293" y="1353110"/>
            <a:ext cx="1660525" cy="2808287"/>
          </a:xfrm>
        </p:spPr>
        <p:txBody>
          <a:bodyPr anchor="b"/>
          <a:lstStyle>
            <a:lvl1pPr marL="0" indent="0" algn="r">
              <a:buNone/>
              <a:defRPr sz="9000" b="1">
                <a:solidFill>
                  <a:schemeClr val="accent1"/>
                </a:solidFill>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1.</a:t>
            </a:r>
            <a:endParaRPr lang="nl-BE" dirty="0"/>
          </a:p>
        </p:txBody>
      </p:sp>
      <p:sp>
        <p:nvSpPr>
          <p:cNvPr id="12" name="Gelijkbenige driehoek 11">
            <a:extLst>
              <a:ext uri="{FF2B5EF4-FFF2-40B4-BE49-F238E27FC236}">
                <a16:creationId xmlns:a16="http://schemas.microsoft.com/office/drawing/2014/main" id="{802044C5-A793-497A-84BD-64693EA2C19B}"/>
              </a:ext>
            </a:extLst>
          </p:cNvPr>
          <p:cNvSpPr/>
          <p:nvPr userDrawn="1"/>
        </p:nvSpPr>
        <p:spPr>
          <a:xfrm rot="16200000">
            <a:off x="11475085" y="6324985"/>
            <a:ext cx="116206" cy="53534"/>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800"/>
          </a:p>
        </p:txBody>
      </p:sp>
      <p:pic>
        <p:nvPicPr>
          <p:cNvPr id="16" name="Graphic 15">
            <a:extLst>
              <a:ext uri="{FF2B5EF4-FFF2-40B4-BE49-F238E27FC236}">
                <a16:creationId xmlns:a16="http://schemas.microsoft.com/office/drawing/2014/main" id="{ADF941F4-FBBD-4AF7-AD5C-6708CBDBAF5A}"/>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658813" y="6221683"/>
            <a:ext cx="1153603" cy="366439"/>
          </a:xfrm>
          <a:prstGeom prst="rect">
            <a:avLst/>
          </a:prstGeom>
        </p:spPr>
      </p:pic>
      <p:sp>
        <p:nvSpPr>
          <p:cNvPr id="8" name="Tijdelijke aanduiding voor voettekst 7">
            <a:extLst>
              <a:ext uri="{FF2B5EF4-FFF2-40B4-BE49-F238E27FC236}">
                <a16:creationId xmlns:a16="http://schemas.microsoft.com/office/drawing/2014/main" id="{4A52E9CD-B106-4339-9845-B73C41C7015F}"/>
              </a:ext>
            </a:extLst>
          </p:cNvPr>
          <p:cNvSpPr>
            <a:spLocks noGrp="1"/>
          </p:cNvSpPr>
          <p:nvPr>
            <p:ph type="ftr" sz="quarter" idx="15"/>
          </p:nvPr>
        </p:nvSpPr>
        <p:spPr/>
        <p:txBody>
          <a:bodyPr/>
          <a:lstStyle>
            <a:lvl1pPr>
              <a:defRPr>
                <a:solidFill>
                  <a:schemeClr val="bg1"/>
                </a:solidFill>
              </a:defRPr>
            </a:lvl1pPr>
          </a:lstStyle>
          <a:p>
            <a:r>
              <a:rPr lang="nl-BE"/>
              <a:t>Wat na het middelbaar?</a:t>
            </a:r>
            <a:endParaRPr lang="nl-BE" dirty="0"/>
          </a:p>
        </p:txBody>
      </p:sp>
      <p:sp>
        <p:nvSpPr>
          <p:cNvPr id="9" name="Tijdelijke aanduiding voor dianummer 8">
            <a:extLst>
              <a:ext uri="{FF2B5EF4-FFF2-40B4-BE49-F238E27FC236}">
                <a16:creationId xmlns:a16="http://schemas.microsoft.com/office/drawing/2014/main" id="{B541C9FF-4675-4CA4-BEE9-1633DB045BB1}"/>
              </a:ext>
            </a:extLst>
          </p:cNvPr>
          <p:cNvSpPr>
            <a:spLocks noGrp="1"/>
          </p:cNvSpPr>
          <p:nvPr>
            <p:ph type="sldNum" sz="quarter" idx="16"/>
          </p:nvPr>
        </p:nvSpPr>
        <p:spPr/>
        <p:txBody>
          <a:bodyPr/>
          <a:lstStyle>
            <a:lvl1pPr>
              <a:defRPr>
                <a:solidFill>
                  <a:schemeClr val="bg1"/>
                </a:solidFill>
              </a:defRPr>
            </a:lvl1pPr>
          </a:lstStyle>
          <a:p>
            <a:fld id="{FF88DA20-ED00-471C-9170-60F590CB400A}" type="slidenum">
              <a:rPr lang="nl-BE" smtClean="0"/>
              <a:pPr/>
              <a:t>‹N°›</a:t>
            </a:fld>
            <a:endParaRPr lang="nl-BE" dirty="0"/>
          </a:p>
        </p:txBody>
      </p:sp>
    </p:spTree>
    <p:extLst>
      <p:ext uri="{BB962C8B-B14F-4D97-AF65-F5344CB8AC3E}">
        <p14:creationId xmlns:p14="http://schemas.microsoft.com/office/powerpoint/2010/main" val="2803804413"/>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Titel en object en beeld">
    <p:bg>
      <p:bgPr>
        <a:solidFill>
          <a:schemeClr val="bg1"/>
        </a:solidFill>
        <a:effectLst/>
      </p:bgPr>
    </p:bg>
    <p:spTree>
      <p:nvGrpSpPr>
        <p:cNvPr id="1" name=""/>
        <p:cNvGrpSpPr/>
        <p:nvPr/>
      </p:nvGrpSpPr>
      <p:grpSpPr>
        <a:xfrm>
          <a:off x="0" y="0"/>
          <a:ext cx="0" cy="0"/>
          <a:chOff x="0" y="0"/>
          <a:chExt cx="0" cy="0"/>
        </a:xfrm>
      </p:grpSpPr>
      <p:sp>
        <p:nvSpPr>
          <p:cNvPr id="9" name="Tijdelijke aanduiding voor afbeelding 8">
            <a:extLst>
              <a:ext uri="{FF2B5EF4-FFF2-40B4-BE49-F238E27FC236}">
                <a16:creationId xmlns:a16="http://schemas.microsoft.com/office/drawing/2014/main" id="{CD9E304B-9EEF-4540-A2A5-7D039634D746}"/>
              </a:ext>
            </a:extLst>
          </p:cNvPr>
          <p:cNvSpPr>
            <a:spLocks noGrp="1"/>
          </p:cNvSpPr>
          <p:nvPr>
            <p:ph type="pic" sz="quarter" idx="14"/>
          </p:nvPr>
        </p:nvSpPr>
        <p:spPr>
          <a:xfrm>
            <a:off x="6792000" y="0"/>
            <a:ext cx="5400000" cy="6858000"/>
          </a:xfrm>
          <a:solidFill>
            <a:schemeClr val="bg1">
              <a:lumMod val="95000"/>
            </a:schemeClr>
          </a:solidFill>
        </p:spPr>
        <p:txBody>
          <a:bodyPr anchor="ctr"/>
          <a:lstStyle>
            <a:lvl1pPr marL="0" indent="0" algn="ctr">
              <a:buNone/>
              <a:defRPr baseline="-25000"/>
            </a:lvl1pPr>
          </a:lstStyle>
          <a:p>
            <a:endParaRPr lang="nl-BE"/>
          </a:p>
        </p:txBody>
      </p:sp>
      <p:sp>
        <p:nvSpPr>
          <p:cNvPr id="11" name="Tijdelijke aanduiding voor tekst 10">
            <a:extLst>
              <a:ext uri="{FF2B5EF4-FFF2-40B4-BE49-F238E27FC236}">
                <a16:creationId xmlns:a16="http://schemas.microsoft.com/office/drawing/2014/main" id="{94D40FD2-C162-407D-9C9A-A04CA78208AA}"/>
              </a:ext>
            </a:extLst>
          </p:cNvPr>
          <p:cNvSpPr>
            <a:spLocks noGrp="1"/>
          </p:cNvSpPr>
          <p:nvPr>
            <p:ph type="body" sz="quarter" idx="15"/>
          </p:nvPr>
        </p:nvSpPr>
        <p:spPr>
          <a:xfrm>
            <a:off x="658813" y="1762125"/>
            <a:ext cx="5437187" cy="3998913"/>
          </a:xfrm>
        </p:spPr>
        <p:txBody>
          <a:bodyPr/>
          <a:lstStyle/>
          <a:p>
            <a:pPr lvl="0"/>
            <a:r>
              <a:rPr lang="nl-NL" dirty="0"/>
              <a:t>Klikken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endParaRPr lang="nl-BE" dirty="0"/>
          </a:p>
        </p:txBody>
      </p:sp>
      <p:sp>
        <p:nvSpPr>
          <p:cNvPr id="15" name="Titel 1">
            <a:extLst>
              <a:ext uri="{FF2B5EF4-FFF2-40B4-BE49-F238E27FC236}">
                <a16:creationId xmlns:a16="http://schemas.microsoft.com/office/drawing/2014/main" id="{1DE94DC3-54BA-4357-8245-2EEBCCBEC511}"/>
              </a:ext>
            </a:extLst>
          </p:cNvPr>
          <p:cNvSpPr>
            <a:spLocks noGrp="1"/>
          </p:cNvSpPr>
          <p:nvPr>
            <p:ph type="title" hasCustomPrompt="1"/>
          </p:nvPr>
        </p:nvSpPr>
        <p:spPr>
          <a:xfrm>
            <a:off x="658813" y="612000"/>
            <a:ext cx="10874375" cy="684000"/>
          </a:xfrm>
        </p:spPr>
        <p:txBody>
          <a:bodyPr/>
          <a:lstStyle/>
          <a:p>
            <a:r>
              <a:rPr lang="nl-NL" dirty="0"/>
              <a:t>KLIK OM STIJL TE BEWERKEN</a:t>
            </a:r>
            <a:endParaRPr lang="nl-BE" dirty="0"/>
          </a:p>
        </p:txBody>
      </p:sp>
      <p:sp>
        <p:nvSpPr>
          <p:cNvPr id="16" name="Tijdelijke aanduiding voor tekst 7">
            <a:extLst>
              <a:ext uri="{FF2B5EF4-FFF2-40B4-BE49-F238E27FC236}">
                <a16:creationId xmlns:a16="http://schemas.microsoft.com/office/drawing/2014/main" id="{1671ACE5-BF78-48F4-A857-D5A8D41D2141}"/>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2" name="Vrije vorm: vorm 11">
            <a:extLst>
              <a:ext uri="{FF2B5EF4-FFF2-40B4-BE49-F238E27FC236}">
                <a16:creationId xmlns:a16="http://schemas.microsoft.com/office/drawing/2014/main" id="{503FB9F2-3235-498E-A5B9-BAB5F712C72A}"/>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1"/>
          </a:solidFill>
          <a:ln>
            <a:noFill/>
          </a:ln>
        </p:spPr>
        <p:txBody>
          <a:bodyPr wrap="square" lIns="0" tIns="0" rIns="0" bIns="0" rtlCol="0" anchor="ctr">
            <a:noAutofit/>
          </a:bodyPr>
          <a:lstStyle/>
          <a:p>
            <a:pPr algn="l"/>
            <a:endParaRPr lang="nl-BE" sz="1600" b="1" dirty="0" err="1">
              <a:latin typeface="+mj-lt"/>
            </a:endParaRPr>
          </a:p>
        </p:txBody>
      </p:sp>
      <p:sp>
        <p:nvSpPr>
          <p:cNvPr id="8" name="Tijdelijke aanduiding voor voettekst 7">
            <a:extLst>
              <a:ext uri="{FF2B5EF4-FFF2-40B4-BE49-F238E27FC236}">
                <a16:creationId xmlns:a16="http://schemas.microsoft.com/office/drawing/2014/main" id="{FD5792EF-1287-4483-BD3E-33E286A81840}"/>
              </a:ext>
            </a:extLst>
          </p:cNvPr>
          <p:cNvSpPr>
            <a:spLocks noGrp="1"/>
          </p:cNvSpPr>
          <p:nvPr>
            <p:ph type="ftr" sz="quarter" idx="16"/>
          </p:nvPr>
        </p:nvSpPr>
        <p:spPr/>
        <p:txBody>
          <a:bodyPr/>
          <a:lstStyle/>
          <a:p>
            <a:r>
              <a:rPr lang="nl-BE"/>
              <a:t>Wat na het middelbaar?</a:t>
            </a:r>
            <a:endParaRPr lang="nl-BE" dirty="0"/>
          </a:p>
        </p:txBody>
      </p:sp>
      <p:sp>
        <p:nvSpPr>
          <p:cNvPr id="10" name="Tijdelijke aanduiding voor dianummer 9">
            <a:extLst>
              <a:ext uri="{FF2B5EF4-FFF2-40B4-BE49-F238E27FC236}">
                <a16:creationId xmlns:a16="http://schemas.microsoft.com/office/drawing/2014/main" id="{C6172BC9-E7C3-4B93-A7B6-D1025BBFC077}"/>
              </a:ext>
            </a:extLst>
          </p:cNvPr>
          <p:cNvSpPr>
            <a:spLocks noGrp="1"/>
          </p:cNvSpPr>
          <p:nvPr>
            <p:ph type="sldNum" sz="quarter" idx="17"/>
          </p:nvPr>
        </p:nvSpPr>
        <p:spPr/>
        <p:txBody>
          <a:bodyPr/>
          <a:lstStyle/>
          <a:p>
            <a:fld id="{FF88DA20-ED00-471C-9170-60F590CB400A}" type="slidenum">
              <a:rPr lang="nl-BE" smtClean="0"/>
              <a:pPr/>
              <a:t>‹N°›</a:t>
            </a:fld>
            <a:endParaRPr lang="nl-BE" dirty="0"/>
          </a:p>
        </p:txBody>
      </p:sp>
    </p:spTree>
    <p:extLst>
      <p:ext uri="{BB962C8B-B14F-4D97-AF65-F5344CB8AC3E}">
        <p14:creationId xmlns:p14="http://schemas.microsoft.com/office/powerpoint/2010/main" val="4489580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Titel, icoon, subtitel en afbeelding">
    <p:bg>
      <p:bgPr>
        <a:solidFill>
          <a:schemeClr val="bg1"/>
        </a:solidFill>
        <a:effectLst/>
      </p:bgPr>
    </p:bg>
    <p:spTree>
      <p:nvGrpSpPr>
        <p:cNvPr id="1" name=""/>
        <p:cNvGrpSpPr/>
        <p:nvPr/>
      </p:nvGrpSpPr>
      <p:grpSpPr>
        <a:xfrm>
          <a:off x="0" y="0"/>
          <a:ext cx="0" cy="0"/>
          <a:chOff x="0" y="0"/>
          <a:chExt cx="0" cy="0"/>
        </a:xfrm>
      </p:grpSpPr>
      <p:sp>
        <p:nvSpPr>
          <p:cNvPr id="9" name="Tijdelijke aanduiding voor afbeelding 8">
            <a:extLst>
              <a:ext uri="{FF2B5EF4-FFF2-40B4-BE49-F238E27FC236}">
                <a16:creationId xmlns:a16="http://schemas.microsoft.com/office/drawing/2014/main" id="{CD9E304B-9EEF-4540-A2A5-7D039634D746}"/>
              </a:ext>
            </a:extLst>
          </p:cNvPr>
          <p:cNvSpPr>
            <a:spLocks noGrp="1"/>
          </p:cNvSpPr>
          <p:nvPr>
            <p:ph type="pic" sz="quarter" idx="14"/>
          </p:nvPr>
        </p:nvSpPr>
        <p:spPr>
          <a:xfrm>
            <a:off x="6792000" y="0"/>
            <a:ext cx="5400000" cy="6858000"/>
          </a:xfrm>
          <a:solidFill>
            <a:schemeClr val="bg1">
              <a:lumMod val="95000"/>
            </a:schemeClr>
          </a:solidFill>
        </p:spPr>
        <p:txBody>
          <a:bodyPr anchor="ctr"/>
          <a:lstStyle>
            <a:lvl1pPr marL="0" indent="0" algn="ctr">
              <a:buNone/>
              <a:defRPr baseline="-25000"/>
            </a:lvl1pPr>
          </a:lstStyle>
          <a:p>
            <a:endParaRPr lang="nl-BE"/>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p:txBody>
          <a:body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3" name="Tijdelijke aanduiding voor inhoud 2">
            <a:extLst>
              <a:ext uri="{FF2B5EF4-FFF2-40B4-BE49-F238E27FC236}">
                <a16:creationId xmlns:a16="http://schemas.microsoft.com/office/drawing/2014/main" id="{7DA0BE95-F6BE-4AD6-B90E-C58BD1A5AFCF}"/>
              </a:ext>
            </a:extLst>
          </p:cNvPr>
          <p:cNvSpPr>
            <a:spLocks noGrp="1"/>
          </p:cNvSpPr>
          <p:nvPr>
            <p:ph idx="1" hasCustomPrompt="1"/>
          </p:nvPr>
        </p:nvSpPr>
        <p:spPr>
          <a:xfrm>
            <a:off x="1684931" y="1672659"/>
            <a:ext cx="4751747"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15" name="Tijdelijke aanduiding voor inhoud 2">
            <a:extLst>
              <a:ext uri="{FF2B5EF4-FFF2-40B4-BE49-F238E27FC236}">
                <a16:creationId xmlns:a16="http://schemas.microsoft.com/office/drawing/2014/main" id="{861D1315-83FE-447B-897E-1C8EE73D3F7F}"/>
              </a:ext>
            </a:extLst>
          </p:cNvPr>
          <p:cNvSpPr>
            <a:spLocks noGrp="1"/>
          </p:cNvSpPr>
          <p:nvPr>
            <p:ph idx="17" hasCustomPrompt="1"/>
          </p:nvPr>
        </p:nvSpPr>
        <p:spPr>
          <a:xfrm>
            <a:off x="1684931" y="2781569"/>
            <a:ext cx="4751747"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17" name="Tijdelijke aanduiding voor inhoud 2">
            <a:extLst>
              <a:ext uri="{FF2B5EF4-FFF2-40B4-BE49-F238E27FC236}">
                <a16:creationId xmlns:a16="http://schemas.microsoft.com/office/drawing/2014/main" id="{60699044-4409-4507-BB76-30AD4C798D66}"/>
              </a:ext>
            </a:extLst>
          </p:cNvPr>
          <p:cNvSpPr>
            <a:spLocks noGrp="1"/>
          </p:cNvSpPr>
          <p:nvPr>
            <p:ph idx="19" hasCustomPrompt="1"/>
          </p:nvPr>
        </p:nvSpPr>
        <p:spPr>
          <a:xfrm>
            <a:off x="1684931" y="3890478"/>
            <a:ext cx="4751747"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19" name="Tijdelijke aanduiding voor inhoud 2">
            <a:extLst>
              <a:ext uri="{FF2B5EF4-FFF2-40B4-BE49-F238E27FC236}">
                <a16:creationId xmlns:a16="http://schemas.microsoft.com/office/drawing/2014/main" id="{ACA286C7-4C44-4CD2-8DDD-7AEF72CC43AB}"/>
              </a:ext>
            </a:extLst>
          </p:cNvPr>
          <p:cNvSpPr>
            <a:spLocks noGrp="1"/>
          </p:cNvSpPr>
          <p:nvPr>
            <p:ph idx="21" hasCustomPrompt="1"/>
          </p:nvPr>
        </p:nvSpPr>
        <p:spPr>
          <a:xfrm>
            <a:off x="1684931" y="4986132"/>
            <a:ext cx="4751747"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21" name="Vrije vorm: vorm 20">
            <a:extLst>
              <a:ext uri="{FF2B5EF4-FFF2-40B4-BE49-F238E27FC236}">
                <a16:creationId xmlns:a16="http://schemas.microsoft.com/office/drawing/2014/main" id="{C3096ABB-E0E4-4D22-97DD-D118BC1180F8}"/>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1"/>
          </a:solidFill>
          <a:ln>
            <a:noFill/>
          </a:ln>
        </p:spPr>
        <p:txBody>
          <a:bodyPr wrap="square" lIns="0" tIns="0" rIns="0" bIns="0" rtlCol="0" anchor="ctr">
            <a:noAutofit/>
          </a:bodyPr>
          <a:lstStyle/>
          <a:p>
            <a:pPr algn="l"/>
            <a:endParaRPr lang="nl-BE" sz="1600" b="1" dirty="0" err="1">
              <a:latin typeface="+mj-lt"/>
            </a:endParaRPr>
          </a:p>
        </p:txBody>
      </p:sp>
      <p:sp>
        <p:nvSpPr>
          <p:cNvPr id="20" name="Tijdelijke aanduiding voor afbeelding 6">
            <a:extLst>
              <a:ext uri="{FF2B5EF4-FFF2-40B4-BE49-F238E27FC236}">
                <a16:creationId xmlns:a16="http://schemas.microsoft.com/office/drawing/2014/main" id="{D5E6AD99-99F8-4FCC-84A5-EBD27AF53D01}"/>
              </a:ext>
            </a:extLst>
          </p:cNvPr>
          <p:cNvSpPr>
            <a:spLocks noGrp="1" noChangeAspect="1"/>
          </p:cNvSpPr>
          <p:nvPr>
            <p:ph type="pic" sz="quarter" idx="15" hasCustomPrompt="1"/>
          </p:nvPr>
        </p:nvSpPr>
        <p:spPr>
          <a:xfrm>
            <a:off x="758461" y="1765303"/>
            <a:ext cx="665076" cy="665076"/>
          </a:xfrm>
        </p:spPr>
        <p:txBody>
          <a:bodyPr anchor="ctr" anchorCtr="0">
            <a:normAutofit/>
          </a:bodyPr>
          <a:lstStyle>
            <a:lvl1pPr marL="0" indent="0" algn="ctr">
              <a:buNone/>
              <a:defRPr/>
            </a:lvl1pPr>
          </a:lstStyle>
          <a:p>
            <a:r>
              <a:rPr lang="nl-BE" dirty="0"/>
              <a:t>Icoon</a:t>
            </a:r>
          </a:p>
        </p:txBody>
      </p:sp>
      <p:sp>
        <p:nvSpPr>
          <p:cNvPr id="23" name="Tijdelijke aanduiding voor afbeelding 6">
            <a:extLst>
              <a:ext uri="{FF2B5EF4-FFF2-40B4-BE49-F238E27FC236}">
                <a16:creationId xmlns:a16="http://schemas.microsoft.com/office/drawing/2014/main" id="{69BDD5ED-333B-4871-8A39-C885DEBE04C4}"/>
              </a:ext>
            </a:extLst>
          </p:cNvPr>
          <p:cNvSpPr>
            <a:spLocks noGrp="1" noChangeAspect="1"/>
          </p:cNvSpPr>
          <p:nvPr>
            <p:ph type="pic" sz="quarter" idx="16" hasCustomPrompt="1"/>
          </p:nvPr>
        </p:nvSpPr>
        <p:spPr>
          <a:xfrm>
            <a:off x="758461" y="2874213"/>
            <a:ext cx="665076" cy="665076"/>
          </a:xfrm>
        </p:spPr>
        <p:txBody>
          <a:bodyPr anchor="ctr" anchorCtr="0">
            <a:normAutofit/>
          </a:bodyPr>
          <a:lstStyle>
            <a:lvl1pPr marL="0" indent="0" algn="ctr">
              <a:buNone/>
              <a:defRPr/>
            </a:lvl1pPr>
          </a:lstStyle>
          <a:p>
            <a:r>
              <a:rPr lang="nl-BE" dirty="0"/>
              <a:t>Icoon</a:t>
            </a:r>
          </a:p>
        </p:txBody>
      </p:sp>
      <p:sp>
        <p:nvSpPr>
          <p:cNvPr id="24" name="Tijdelijke aanduiding voor afbeelding 6">
            <a:extLst>
              <a:ext uri="{FF2B5EF4-FFF2-40B4-BE49-F238E27FC236}">
                <a16:creationId xmlns:a16="http://schemas.microsoft.com/office/drawing/2014/main" id="{73C9F436-1F77-424B-98CA-74BB723836DE}"/>
              </a:ext>
            </a:extLst>
          </p:cNvPr>
          <p:cNvSpPr>
            <a:spLocks noGrp="1" noChangeAspect="1"/>
          </p:cNvSpPr>
          <p:nvPr>
            <p:ph type="pic" sz="quarter" idx="18" hasCustomPrompt="1"/>
          </p:nvPr>
        </p:nvSpPr>
        <p:spPr>
          <a:xfrm>
            <a:off x="758461" y="3983122"/>
            <a:ext cx="665076" cy="665076"/>
          </a:xfrm>
        </p:spPr>
        <p:txBody>
          <a:bodyPr anchor="ctr" anchorCtr="0">
            <a:normAutofit/>
          </a:bodyPr>
          <a:lstStyle>
            <a:lvl1pPr marL="0" indent="0" algn="ctr">
              <a:buNone/>
              <a:defRPr/>
            </a:lvl1pPr>
          </a:lstStyle>
          <a:p>
            <a:r>
              <a:rPr lang="nl-BE" dirty="0"/>
              <a:t>Icoon</a:t>
            </a:r>
          </a:p>
        </p:txBody>
      </p:sp>
      <p:sp>
        <p:nvSpPr>
          <p:cNvPr id="25" name="Tijdelijke aanduiding voor afbeelding 6">
            <a:extLst>
              <a:ext uri="{FF2B5EF4-FFF2-40B4-BE49-F238E27FC236}">
                <a16:creationId xmlns:a16="http://schemas.microsoft.com/office/drawing/2014/main" id="{A342F857-3377-40B0-B323-8293229EFDBB}"/>
              </a:ext>
            </a:extLst>
          </p:cNvPr>
          <p:cNvSpPr>
            <a:spLocks noGrp="1" noChangeAspect="1"/>
          </p:cNvSpPr>
          <p:nvPr>
            <p:ph type="pic" sz="quarter" idx="20" hasCustomPrompt="1"/>
          </p:nvPr>
        </p:nvSpPr>
        <p:spPr>
          <a:xfrm>
            <a:off x="758461" y="5078776"/>
            <a:ext cx="665076" cy="665076"/>
          </a:xfrm>
        </p:spPr>
        <p:txBody>
          <a:bodyPr anchor="ctr" anchorCtr="0">
            <a:normAutofit/>
          </a:bodyPr>
          <a:lstStyle>
            <a:lvl1pPr marL="0" indent="0" algn="ctr">
              <a:buNone/>
              <a:defRPr/>
            </a:lvl1pPr>
          </a:lstStyle>
          <a:p>
            <a:r>
              <a:rPr lang="nl-BE" dirty="0"/>
              <a:t>Icoon</a:t>
            </a:r>
          </a:p>
        </p:txBody>
      </p:sp>
      <p:sp>
        <p:nvSpPr>
          <p:cNvPr id="11" name="Tijdelijke aanduiding voor voettekst 10">
            <a:extLst>
              <a:ext uri="{FF2B5EF4-FFF2-40B4-BE49-F238E27FC236}">
                <a16:creationId xmlns:a16="http://schemas.microsoft.com/office/drawing/2014/main" id="{4F65630B-FC48-4D86-B047-DF0841A43474}"/>
              </a:ext>
            </a:extLst>
          </p:cNvPr>
          <p:cNvSpPr>
            <a:spLocks noGrp="1"/>
          </p:cNvSpPr>
          <p:nvPr>
            <p:ph type="ftr" sz="quarter" idx="22"/>
          </p:nvPr>
        </p:nvSpPr>
        <p:spPr/>
        <p:txBody>
          <a:bodyPr/>
          <a:lstStyle/>
          <a:p>
            <a:r>
              <a:rPr lang="nl-BE"/>
              <a:t>Wat na het middelbaar?</a:t>
            </a:r>
            <a:endParaRPr lang="nl-BE" dirty="0"/>
          </a:p>
        </p:txBody>
      </p:sp>
      <p:sp>
        <p:nvSpPr>
          <p:cNvPr id="12" name="Tijdelijke aanduiding voor dianummer 11">
            <a:extLst>
              <a:ext uri="{FF2B5EF4-FFF2-40B4-BE49-F238E27FC236}">
                <a16:creationId xmlns:a16="http://schemas.microsoft.com/office/drawing/2014/main" id="{DF88B524-6DF5-4ED4-81A1-A14D47926E46}"/>
              </a:ext>
            </a:extLst>
          </p:cNvPr>
          <p:cNvSpPr>
            <a:spLocks noGrp="1"/>
          </p:cNvSpPr>
          <p:nvPr>
            <p:ph type="sldNum" sz="quarter" idx="23"/>
          </p:nvPr>
        </p:nvSpPr>
        <p:spPr/>
        <p:txBody>
          <a:bodyPr/>
          <a:lstStyle/>
          <a:p>
            <a:fld id="{FF88DA20-ED00-471C-9170-60F590CB400A}" type="slidenum">
              <a:rPr lang="nl-BE" smtClean="0"/>
              <a:pPr/>
              <a:t>‹N°›</a:t>
            </a:fld>
            <a:endParaRPr lang="nl-BE" dirty="0"/>
          </a:p>
        </p:txBody>
      </p:sp>
    </p:spTree>
    <p:extLst>
      <p:ext uri="{BB962C8B-B14F-4D97-AF65-F5344CB8AC3E}">
        <p14:creationId xmlns:p14="http://schemas.microsoft.com/office/powerpoint/2010/main" val="33250705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0-#ppt_w/2"/>
                                          </p:val>
                                        </p:tav>
                                        <p:tav tm="100000">
                                          <p:val>
                                            <p:strVal val="#ppt_x"/>
                                          </p:val>
                                        </p:tav>
                                      </p:tavLst>
                                    </p:anim>
                                    <p:anim calcmode="lin" valueType="num">
                                      <p:cBhvr additive="base">
                                        <p:cTn id="8" dur="500" fill="hold"/>
                                        <p:tgtEl>
                                          <p:spTgt spid="2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Lst>
  </p:timing>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Titel, subtitel en afbeelding">
    <p:bg>
      <p:bgPr>
        <a:solidFill>
          <a:schemeClr val="bg1"/>
        </a:solidFill>
        <a:effectLst/>
      </p:bgPr>
    </p:bg>
    <p:spTree>
      <p:nvGrpSpPr>
        <p:cNvPr id="1" name=""/>
        <p:cNvGrpSpPr/>
        <p:nvPr/>
      </p:nvGrpSpPr>
      <p:grpSpPr>
        <a:xfrm>
          <a:off x="0" y="0"/>
          <a:ext cx="0" cy="0"/>
          <a:chOff x="0" y="0"/>
          <a:chExt cx="0" cy="0"/>
        </a:xfrm>
      </p:grpSpPr>
      <p:sp>
        <p:nvSpPr>
          <p:cNvPr id="9" name="Tijdelijke aanduiding voor afbeelding 8">
            <a:extLst>
              <a:ext uri="{FF2B5EF4-FFF2-40B4-BE49-F238E27FC236}">
                <a16:creationId xmlns:a16="http://schemas.microsoft.com/office/drawing/2014/main" id="{CD9E304B-9EEF-4540-A2A5-7D039634D746}"/>
              </a:ext>
            </a:extLst>
          </p:cNvPr>
          <p:cNvSpPr>
            <a:spLocks noGrp="1"/>
          </p:cNvSpPr>
          <p:nvPr>
            <p:ph type="pic" sz="quarter" idx="14"/>
          </p:nvPr>
        </p:nvSpPr>
        <p:spPr>
          <a:xfrm>
            <a:off x="6792000" y="0"/>
            <a:ext cx="5400000" cy="6858000"/>
          </a:xfrm>
          <a:solidFill>
            <a:schemeClr val="bg1">
              <a:lumMod val="95000"/>
            </a:schemeClr>
          </a:solidFill>
        </p:spPr>
        <p:txBody>
          <a:bodyPr anchor="ctr"/>
          <a:lstStyle>
            <a:lvl1pPr marL="0" indent="0" algn="ctr">
              <a:buNone/>
              <a:defRPr baseline="-25000"/>
            </a:lvl1pPr>
          </a:lstStyle>
          <a:p>
            <a:endParaRPr lang="nl-BE"/>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p:txBody>
          <a:body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3" name="Tijdelijke aanduiding voor inhoud 2">
            <a:extLst>
              <a:ext uri="{FF2B5EF4-FFF2-40B4-BE49-F238E27FC236}">
                <a16:creationId xmlns:a16="http://schemas.microsoft.com/office/drawing/2014/main" id="{7DA0BE95-F6BE-4AD6-B90E-C58BD1A5AFCF}"/>
              </a:ext>
            </a:extLst>
          </p:cNvPr>
          <p:cNvSpPr>
            <a:spLocks noGrp="1"/>
          </p:cNvSpPr>
          <p:nvPr>
            <p:ph idx="1" hasCustomPrompt="1"/>
          </p:nvPr>
        </p:nvSpPr>
        <p:spPr>
          <a:xfrm>
            <a:off x="992771" y="1672659"/>
            <a:ext cx="5443907"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15" name="Tijdelijke aanduiding voor inhoud 2">
            <a:extLst>
              <a:ext uri="{FF2B5EF4-FFF2-40B4-BE49-F238E27FC236}">
                <a16:creationId xmlns:a16="http://schemas.microsoft.com/office/drawing/2014/main" id="{861D1315-83FE-447B-897E-1C8EE73D3F7F}"/>
              </a:ext>
            </a:extLst>
          </p:cNvPr>
          <p:cNvSpPr>
            <a:spLocks noGrp="1"/>
          </p:cNvSpPr>
          <p:nvPr>
            <p:ph idx="17" hasCustomPrompt="1"/>
          </p:nvPr>
        </p:nvSpPr>
        <p:spPr>
          <a:xfrm>
            <a:off x="992771" y="2781569"/>
            <a:ext cx="5443907"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17" name="Tijdelijke aanduiding voor inhoud 2">
            <a:extLst>
              <a:ext uri="{FF2B5EF4-FFF2-40B4-BE49-F238E27FC236}">
                <a16:creationId xmlns:a16="http://schemas.microsoft.com/office/drawing/2014/main" id="{60699044-4409-4507-BB76-30AD4C798D66}"/>
              </a:ext>
            </a:extLst>
          </p:cNvPr>
          <p:cNvSpPr>
            <a:spLocks noGrp="1"/>
          </p:cNvSpPr>
          <p:nvPr>
            <p:ph idx="19" hasCustomPrompt="1"/>
          </p:nvPr>
        </p:nvSpPr>
        <p:spPr>
          <a:xfrm>
            <a:off x="992771" y="3890478"/>
            <a:ext cx="5443907"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19" name="Tijdelijke aanduiding voor inhoud 2">
            <a:extLst>
              <a:ext uri="{FF2B5EF4-FFF2-40B4-BE49-F238E27FC236}">
                <a16:creationId xmlns:a16="http://schemas.microsoft.com/office/drawing/2014/main" id="{ACA286C7-4C44-4CD2-8DDD-7AEF72CC43AB}"/>
              </a:ext>
            </a:extLst>
          </p:cNvPr>
          <p:cNvSpPr>
            <a:spLocks noGrp="1"/>
          </p:cNvSpPr>
          <p:nvPr>
            <p:ph idx="21" hasCustomPrompt="1"/>
          </p:nvPr>
        </p:nvSpPr>
        <p:spPr>
          <a:xfrm>
            <a:off x="992771" y="4986132"/>
            <a:ext cx="5443907"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20" name="Vrije vorm: vorm 19">
            <a:extLst>
              <a:ext uri="{FF2B5EF4-FFF2-40B4-BE49-F238E27FC236}">
                <a16:creationId xmlns:a16="http://schemas.microsoft.com/office/drawing/2014/main" id="{4F380378-F1E3-475A-9C01-EAB39A4E3213}"/>
              </a:ext>
            </a:extLst>
          </p:cNvPr>
          <p:cNvSpPr/>
          <p:nvPr userDrawn="1"/>
        </p:nvSpPr>
        <p:spPr>
          <a:xfrm rot="16200000">
            <a:off x="712334" y="2012077"/>
            <a:ext cx="91760" cy="18478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2"/>
          </a:solidFill>
          <a:ln>
            <a:noFill/>
          </a:ln>
        </p:spPr>
        <p:txBody>
          <a:bodyPr wrap="square" lIns="0" tIns="0" rIns="0" bIns="0" rtlCol="0" anchor="ctr">
            <a:noAutofit/>
          </a:bodyPr>
          <a:lstStyle/>
          <a:p>
            <a:pPr algn="l"/>
            <a:endParaRPr lang="nl-BE" sz="1600" b="1" dirty="0" err="1">
              <a:latin typeface="+mj-lt"/>
            </a:endParaRPr>
          </a:p>
        </p:txBody>
      </p:sp>
      <p:sp>
        <p:nvSpPr>
          <p:cNvPr id="21" name="Rechthoek 20">
            <a:extLst>
              <a:ext uri="{FF2B5EF4-FFF2-40B4-BE49-F238E27FC236}">
                <a16:creationId xmlns:a16="http://schemas.microsoft.com/office/drawing/2014/main" id="{241B37DB-5038-406E-BCB1-A61541F11610}"/>
              </a:ext>
            </a:extLst>
          </p:cNvPr>
          <p:cNvSpPr/>
          <p:nvPr userDrawn="1"/>
        </p:nvSpPr>
        <p:spPr>
          <a:xfrm rot="16200000">
            <a:off x="665428" y="3120982"/>
            <a:ext cx="185570" cy="184794"/>
          </a:xfrm>
          <a:prstGeom prst="rect">
            <a:avLst/>
          </a:prstGeom>
          <a:solidFill>
            <a:schemeClr val="accent3"/>
          </a:solidFill>
          <a:ln>
            <a:noFill/>
          </a:ln>
        </p:spPr>
        <p:txBody>
          <a:bodyPr wrap="square" lIns="0" tIns="0" rIns="0" bIns="0" rtlCol="0" anchor="ctr">
            <a:noAutofit/>
          </a:bodyPr>
          <a:lstStyle/>
          <a:p>
            <a:pPr algn="l"/>
            <a:endParaRPr lang="nl-BE" sz="1600" b="1" dirty="0" err="1">
              <a:latin typeface="+mj-lt"/>
            </a:endParaRPr>
          </a:p>
        </p:txBody>
      </p:sp>
      <p:sp>
        <p:nvSpPr>
          <p:cNvPr id="22" name="Rechthoekige driehoek 21">
            <a:extLst>
              <a:ext uri="{FF2B5EF4-FFF2-40B4-BE49-F238E27FC236}">
                <a16:creationId xmlns:a16="http://schemas.microsoft.com/office/drawing/2014/main" id="{303768BE-171B-4A2B-95B1-6711C0C3E569}"/>
              </a:ext>
            </a:extLst>
          </p:cNvPr>
          <p:cNvSpPr/>
          <p:nvPr userDrawn="1"/>
        </p:nvSpPr>
        <p:spPr>
          <a:xfrm rot="10800000">
            <a:off x="665428" y="4229892"/>
            <a:ext cx="185570" cy="184794"/>
          </a:xfrm>
          <a:prstGeom prst="rtTriangle">
            <a:avLst/>
          </a:prstGeom>
          <a:solidFill>
            <a:schemeClr val="accent1"/>
          </a:solidFill>
          <a:ln>
            <a:noFill/>
          </a:ln>
        </p:spPr>
        <p:txBody>
          <a:bodyPr wrap="square" lIns="0" tIns="0" rIns="0" bIns="0" rtlCol="0" anchor="ctr">
            <a:noAutofit/>
          </a:bodyPr>
          <a:lstStyle/>
          <a:p>
            <a:pPr algn="l"/>
            <a:endParaRPr lang="nl-BE" sz="1600" b="1" dirty="0" err="1">
              <a:latin typeface="+mj-lt"/>
            </a:endParaRPr>
          </a:p>
        </p:txBody>
      </p:sp>
      <p:sp>
        <p:nvSpPr>
          <p:cNvPr id="26" name="Vrije vorm: vorm 25">
            <a:extLst>
              <a:ext uri="{FF2B5EF4-FFF2-40B4-BE49-F238E27FC236}">
                <a16:creationId xmlns:a16="http://schemas.microsoft.com/office/drawing/2014/main" id="{DF5B68D1-43AB-4033-A68E-0DBAC8F12C34}"/>
              </a:ext>
            </a:extLst>
          </p:cNvPr>
          <p:cNvSpPr/>
          <p:nvPr userDrawn="1"/>
        </p:nvSpPr>
        <p:spPr>
          <a:xfrm rot="5400000">
            <a:off x="665431" y="5325550"/>
            <a:ext cx="185566" cy="184790"/>
          </a:xfrm>
          <a:custGeom>
            <a:avLst/>
            <a:gdLst>
              <a:gd name="connsiteX0" fmla="*/ 0 w 321670"/>
              <a:gd name="connsiteY0" fmla="*/ 108252 h 320325"/>
              <a:gd name="connsiteX1" fmla="*/ 0 w 321670"/>
              <a:gd name="connsiteY1" fmla="*/ 0 h 320325"/>
              <a:gd name="connsiteX2" fmla="*/ 321670 w 321670"/>
              <a:gd name="connsiteY2" fmla="*/ 0 h 320325"/>
              <a:gd name="connsiteX3" fmla="*/ 321670 w 321670"/>
              <a:gd name="connsiteY3" fmla="*/ 108252 h 320325"/>
              <a:gd name="connsiteX4" fmla="*/ 321669 w 321670"/>
              <a:gd name="connsiteY4" fmla="*/ 108252 h 320325"/>
              <a:gd name="connsiteX5" fmla="*/ 321669 w 321670"/>
              <a:gd name="connsiteY5" fmla="*/ 212073 h 320325"/>
              <a:gd name="connsiteX6" fmla="*/ 321668 w 321670"/>
              <a:gd name="connsiteY6" fmla="*/ 212073 h 320325"/>
              <a:gd name="connsiteX7" fmla="*/ 321668 w 321670"/>
              <a:gd name="connsiteY7" fmla="*/ 320325 h 320325"/>
              <a:gd name="connsiteX8" fmla="*/ 198068 w 321670"/>
              <a:gd name="connsiteY8" fmla="*/ 320325 h 320325"/>
              <a:gd name="connsiteX9" fmla="*/ 198068 w 321670"/>
              <a:gd name="connsiteY9" fmla="*/ 212073 h 320325"/>
              <a:gd name="connsiteX10" fmla="*/ 104397 w 321670"/>
              <a:gd name="connsiteY10" fmla="*/ 212073 h 320325"/>
              <a:gd name="connsiteX11" fmla="*/ 104397 w 321670"/>
              <a:gd name="connsiteY11" fmla="*/ 108252 h 320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1670" h="320325">
                <a:moveTo>
                  <a:pt x="0" y="108252"/>
                </a:moveTo>
                <a:lnTo>
                  <a:pt x="0" y="0"/>
                </a:lnTo>
                <a:lnTo>
                  <a:pt x="321670" y="0"/>
                </a:lnTo>
                <a:lnTo>
                  <a:pt x="321670" y="108252"/>
                </a:lnTo>
                <a:lnTo>
                  <a:pt x="321669" y="108252"/>
                </a:lnTo>
                <a:lnTo>
                  <a:pt x="321669" y="212073"/>
                </a:lnTo>
                <a:lnTo>
                  <a:pt x="321668" y="212073"/>
                </a:lnTo>
                <a:lnTo>
                  <a:pt x="321668" y="320325"/>
                </a:lnTo>
                <a:lnTo>
                  <a:pt x="198068" y="320325"/>
                </a:lnTo>
                <a:lnTo>
                  <a:pt x="198068" y="212073"/>
                </a:lnTo>
                <a:lnTo>
                  <a:pt x="104397" y="212073"/>
                </a:lnTo>
                <a:lnTo>
                  <a:pt x="104397" y="108252"/>
                </a:lnTo>
                <a:close/>
              </a:path>
            </a:pathLst>
          </a:custGeom>
          <a:solidFill>
            <a:schemeClr val="accent4"/>
          </a:solidFill>
          <a:ln>
            <a:noFill/>
          </a:ln>
        </p:spPr>
        <p:txBody>
          <a:bodyPr wrap="square" lIns="0" tIns="0" rIns="0" bIns="0" rtlCol="0" anchor="ctr">
            <a:noAutofit/>
          </a:bodyPr>
          <a:lstStyle/>
          <a:p>
            <a:pPr algn="l"/>
            <a:endParaRPr lang="nl-BE" sz="1600" b="1" dirty="0" err="1">
              <a:latin typeface="+mj-lt"/>
            </a:endParaRPr>
          </a:p>
        </p:txBody>
      </p:sp>
      <p:sp>
        <p:nvSpPr>
          <p:cNvPr id="23" name="Vrije vorm: vorm 22">
            <a:extLst>
              <a:ext uri="{FF2B5EF4-FFF2-40B4-BE49-F238E27FC236}">
                <a16:creationId xmlns:a16="http://schemas.microsoft.com/office/drawing/2014/main" id="{C8A8668D-86A1-43AE-BE60-D54FB9BA3719}"/>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1"/>
          </a:solidFill>
          <a:ln>
            <a:noFill/>
          </a:ln>
        </p:spPr>
        <p:txBody>
          <a:bodyPr wrap="square" lIns="0" tIns="0" rIns="0" bIns="0" rtlCol="0" anchor="ctr">
            <a:noAutofit/>
          </a:bodyPr>
          <a:lstStyle/>
          <a:p>
            <a:pPr algn="l"/>
            <a:endParaRPr lang="nl-BE" sz="1600" b="1" dirty="0" err="1">
              <a:latin typeface="+mj-lt"/>
            </a:endParaRPr>
          </a:p>
        </p:txBody>
      </p:sp>
      <p:sp>
        <p:nvSpPr>
          <p:cNvPr id="11" name="Tijdelijke aanduiding voor voettekst 10">
            <a:extLst>
              <a:ext uri="{FF2B5EF4-FFF2-40B4-BE49-F238E27FC236}">
                <a16:creationId xmlns:a16="http://schemas.microsoft.com/office/drawing/2014/main" id="{C64D67D7-4AFB-4BED-BB58-DD6BD8F58753}"/>
              </a:ext>
            </a:extLst>
          </p:cNvPr>
          <p:cNvSpPr>
            <a:spLocks noGrp="1"/>
          </p:cNvSpPr>
          <p:nvPr>
            <p:ph type="ftr" sz="quarter" idx="22"/>
          </p:nvPr>
        </p:nvSpPr>
        <p:spPr/>
        <p:txBody>
          <a:bodyPr/>
          <a:lstStyle/>
          <a:p>
            <a:r>
              <a:rPr lang="nl-BE"/>
              <a:t>Wat na het middelbaar?</a:t>
            </a:r>
            <a:endParaRPr lang="nl-BE" dirty="0"/>
          </a:p>
        </p:txBody>
      </p:sp>
      <p:sp>
        <p:nvSpPr>
          <p:cNvPr id="12" name="Tijdelijke aanduiding voor dianummer 11">
            <a:extLst>
              <a:ext uri="{FF2B5EF4-FFF2-40B4-BE49-F238E27FC236}">
                <a16:creationId xmlns:a16="http://schemas.microsoft.com/office/drawing/2014/main" id="{9C75E43A-7CD1-4A37-88FE-F95D5073ADD2}"/>
              </a:ext>
            </a:extLst>
          </p:cNvPr>
          <p:cNvSpPr>
            <a:spLocks noGrp="1"/>
          </p:cNvSpPr>
          <p:nvPr>
            <p:ph type="sldNum" sz="quarter" idx="23"/>
          </p:nvPr>
        </p:nvSpPr>
        <p:spPr/>
        <p:txBody>
          <a:bodyPr/>
          <a:lstStyle/>
          <a:p>
            <a:fld id="{FF88DA20-ED00-471C-9170-60F590CB400A}" type="slidenum">
              <a:rPr lang="nl-BE" smtClean="0"/>
              <a:pPr/>
              <a:t>‹N°›</a:t>
            </a:fld>
            <a:endParaRPr lang="nl-BE" dirty="0"/>
          </a:p>
        </p:txBody>
      </p:sp>
    </p:spTree>
    <p:extLst>
      <p:ext uri="{BB962C8B-B14F-4D97-AF65-F5344CB8AC3E}">
        <p14:creationId xmlns:p14="http://schemas.microsoft.com/office/powerpoint/2010/main" val="10511934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additive="base">
                                        <p:cTn id="7" dur="500" fill="hold"/>
                                        <p:tgtEl>
                                          <p:spTgt spid="23"/>
                                        </p:tgtEl>
                                        <p:attrNameLst>
                                          <p:attrName>ppt_x</p:attrName>
                                        </p:attrNameLst>
                                      </p:cBhvr>
                                      <p:tavLst>
                                        <p:tav tm="0">
                                          <p:val>
                                            <p:strVal val="0-#ppt_w/2"/>
                                          </p:val>
                                        </p:tav>
                                        <p:tav tm="100000">
                                          <p:val>
                                            <p:strVal val="#ppt_x"/>
                                          </p:val>
                                        </p:tav>
                                      </p:tavLst>
                                    </p:anim>
                                    <p:anim calcmode="lin" valueType="num">
                                      <p:cBhvr additive="base">
                                        <p:cTn id="8" dur="500" fill="hold"/>
                                        <p:tgtEl>
                                          <p:spTgt spid="2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Lst>
  </p:timing>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userDrawn="1">
  <p:cSld name="Titel en object en beeld rond">
    <p:bg>
      <p:bgPr>
        <a:solidFill>
          <a:schemeClr val="bg1"/>
        </a:solidFill>
        <a:effectLst/>
      </p:bgPr>
    </p:bg>
    <p:spTree>
      <p:nvGrpSpPr>
        <p:cNvPr id="1" name=""/>
        <p:cNvGrpSpPr/>
        <p:nvPr/>
      </p:nvGrpSpPr>
      <p:grpSpPr>
        <a:xfrm>
          <a:off x="0" y="0"/>
          <a:ext cx="0" cy="0"/>
          <a:chOff x="0" y="0"/>
          <a:chExt cx="0" cy="0"/>
        </a:xfrm>
      </p:grpSpPr>
      <p:sp>
        <p:nvSpPr>
          <p:cNvPr id="9" name="Tijdelijke aanduiding voor afbeelding 8">
            <a:extLst>
              <a:ext uri="{FF2B5EF4-FFF2-40B4-BE49-F238E27FC236}">
                <a16:creationId xmlns:a16="http://schemas.microsoft.com/office/drawing/2014/main" id="{CD9E304B-9EEF-4540-A2A5-7D039634D746}"/>
              </a:ext>
            </a:extLst>
          </p:cNvPr>
          <p:cNvSpPr>
            <a:spLocks noGrp="1"/>
          </p:cNvSpPr>
          <p:nvPr>
            <p:ph type="pic" sz="quarter" idx="14"/>
          </p:nvPr>
        </p:nvSpPr>
        <p:spPr>
          <a:xfrm>
            <a:off x="6406410" y="846000"/>
            <a:ext cx="5400000" cy="5400000"/>
          </a:xfrm>
          <a:prstGeom prst="ellipse">
            <a:avLst/>
          </a:prstGeom>
          <a:solidFill>
            <a:schemeClr val="bg1">
              <a:lumMod val="95000"/>
            </a:schemeClr>
          </a:solidFill>
        </p:spPr>
        <p:txBody>
          <a:bodyPr anchor="ctr"/>
          <a:lstStyle>
            <a:lvl1pPr marL="0" indent="0" algn="ctr">
              <a:buNone/>
              <a:defRPr baseline="-25000"/>
            </a:lvl1pPr>
          </a:lstStyle>
          <a:p>
            <a:endParaRPr lang="nl-BE"/>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p:txBody>
          <a:body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1" name="Tijdelijke aanduiding voor tekst 10">
            <a:extLst>
              <a:ext uri="{FF2B5EF4-FFF2-40B4-BE49-F238E27FC236}">
                <a16:creationId xmlns:a16="http://schemas.microsoft.com/office/drawing/2014/main" id="{94D40FD2-C162-407D-9C9A-A04CA78208AA}"/>
              </a:ext>
            </a:extLst>
          </p:cNvPr>
          <p:cNvSpPr>
            <a:spLocks noGrp="1"/>
          </p:cNvSpPr>
          <p:nvPr>
            <p:ph type="body" sz="quarter" idx="15"/>
          </p:nvPr>
        </p:nvSpPr>
        <p:spPr>
          <a:xfrm>
            <a:off x="658813" y="1762125"/>
            <a:ext cx="5437187" cy="3998913"/>
          </a:xfrm>
        </p:spPr>
        <p:txBody>
          <a:bodyPr/>
          <a:lstStyle/>
          <a:p>
            <a:pPr lvl="0"/>
            <a:r>
              <a:rPr lang="nl-NL" dirty="0"/>
              <a:t>Klikken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endParaRPr lang="nl-BE" dirty="0"/>
          </a:p>
        </p:txBody>
      </p:sp>
      <p:sp>
        <p:nvSpPr>
          <p:cNvPr id="12" name="Vrije vorm: vorm 11">
            <a:extLst>
              <a:ext uri="{FF2B5EF4-FFF2-40B4-BE49-F238E27FC236}">
                <a16:creationId xmlns:a16="http://schemas.microsoft.com/office/drawing/2014/main" id="{04692EEF-19B1-4B78-AB6C-87F37C5B9589}"/>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1"/>
          </a:solidFill>
          <a:ln>
            <a:noFill/>
          </a:ln>
        </p:spPr>
        <p:txBody>
          <a:bodyPr wrap="square" lIns="0" tIns="0" rIns="0" bIns="0" rtlCol="0" anchor="ctr">
            <a:noAutofit/>
          </a:bodyPr>
          <a:lstStyle/>
          <a:p>
            <a:pPr algn="l"/>
            <a:endParaRPr lang="nl-BE" sz="1600" b="1" dirty="0" err="1">
              <a:latin typeface="+mj-lt"/>
            </a:endParaRPr>
          </a:p>
        </p:txBody>
      </p:sp>
      <p:sp>
        <p:nvSpPr>
          <p:cNvPr id="13" name="Tijdelijke aanduiding voor voettekst 12">
            <a:extLst>
              <a:ext uri="{FF2B5EF4-FFF2-40B4-BE49-F238E27FC236}">
                <a16:creationId xmlns:a16="http://schemas.microsoft.com/office/drawing/2014/main" id="{DE94E22C-41BA-4A5D-A394-E46635822C3D}"/>
              </a:ext>
            </a:extLst>
          </p:cNvPr>
          <p:cNvSpPr>
            <a:spLocks noGrp="1"/>
          </p:cNvSpPr>
          <p:nvPr>
            <p:ph type="ftr" sz="quarter" idx="16"/>
          </p:nvPr>
        </p:nvSpPr>
        <p:spPr/>
        <p:txBody>
          <a:bodyPr/>
          <a:lstStyle/>
          <a:p>
            <a:r>
              <a:rPr lang="nl-BE"/>
              <a:t>Wat na het middelbaar?</a:t>
            </a:r>
            <a:endParaRPr lang="nl-BE" dirty="0"/>
          </a:p>
        </p:txBody>
      </p:sp>
      <p:sp>
        <p:nvSpPr>
          <p:cNvPr id="14" name="Tijdelijke aanduiding voor dianummer 13">
            <a:extLst>
              <a:ext uri="{FF2B5EF4-FFF2-40B4-BE49-F238E27FC236}">
                <a16:creationId xmlns:a16="http://schemas.microsoft.com/office/drawing/2014/main" id="{C85B1EE3-7A18-4D58-987A-4EF59DD8E6C8}"/>
              </a:ext>
            </a:extLst>
          </p:cNvPr>
          <p:cNvSpPr>
            <a:spLocks noGrp="1"/>
          </p:cNvSpPr>
          <p:nvPr>
            <p:ph type="sldNum" sz="quarter" idx="17"/>
          </p:nvPr>
        </p:nvSpPr>
        <p:spPr/>
        <p:txBody>
          <a:bodyPr/>
          <a:lstStyle/>
          <a:p>
            <a:fld id="{FF88DA20-ED00-471C-9170-60F590CB400A}" type="slidenum">
              <a:rPr lang="nl-BE" smtClean="0"/>
              <a:pPr/>
              <a:t>‹N°›</a:t>
            </a:fld>
            <a:endParaRPr lang="nl-BE" dirty="0"/>
          </a:p>
        </p:txBody>
      </p:sp>
    </p:spTree>
    <p:extLst>
      <p:ext uri="{BB962C8B-B14F-4D97-AF65-F5344CB8AC3E}">
        <p14:creationId xmlns:p14="http://schemas.microsoft.com/office/powerpoint/2010/main" val="41507624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userDrawn="1">
  <p:cSld name="Titel en subtitel en beeld rond">
    <p:bg>
      <p:bgPr>
        <a:solidFill>
          <a:schemeClr val="bg1"/>
        </a:solidFill>
        <a:effectLst/>
      </p:bgPr>
    </p:bg>
    <p:spTree>
      <p:nvGrpSpPr>
        <p:cNvPr id="1" name=""/>
        <p:cNvGrpSpPr/>
        <p:nvPr/>
      </p:nvGrpSpPr>
      <p:grpSpPr>
        <a:xfrm>
          <a:off x="0" y="0"/>
          <a:ext cx="0" cy="0"/>
          <a:chOff x="0" y="0"/>
          <a:chExt cx="0" cy="0"/>
        </a:xfrm>
      </p:grpSpPr>
      <p:sp>
        <p:nvSpPr>
          <p:cNvPr id="9" name="Tijdelijke aanduiding voor afbeelding 8">
            <a:extLst>
              <a:ext uri="{FF2B5EF4-FFF2-40B4-BE49-F238E27FC236}">
                <a16:creationId xmlns:a16="http://schemas.microsoft.com/office/drawing/2014/main" id="{CD9E304B-9EEF-4540-A2A5-7D039634D746}"/>
              </a:ext>
            </a:extLst>
          </p:cNvPr>
          <p:cNvSpPr>
            <a:spLocks noGrp="1"/>
          </p:cNvSpPr>
          <p:nvPr>
            <p:ph type="pic" sz="quarter" idx="14"/>
          </p:nvPr>
        </p:nvSpPr>
        <p:spPr>
          <a:xfrm>
            <a:off x="6406410" y="846000"/>
            <a:ext cx="5400000" cy="5400000"/>
          </a:xfrm>
          <a:prstGeom prst="ellipse">
            <a:avLst/>
          </a:prstGeom>
          <a:solidFill>
            <a:schemeClr val="bg1">
              <a:lumMod val="95000"/>
            </a:schemeClr>
          </a:solidFill>
        </p:spPr>
        <p:txBody>
          <a:bodyPr anchor="ctr"/>
          <a:lstStyle>
            <a:lvl1pPr marL="0" indent="0" algn="ctr">
              <a:buNone/>
              <a:defRPr baseline="-25000"/>
            </a:lvl1pPr>
          </a:lstStyle>
          <a:p>
            <a:endParaRPr lang="nl-BE"/>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p:txBody>
          <a:body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0" name="Tijdelijke aanduiding voor inhoud 2">
            <a:extLst>
              <a:ext uri="{FF2B5EF4-FFF2-40B4-BE49-F238E27FC236}">
                <a16:creationId xmlns:a16="http://schemas.microsoft.com/office/drawing/2014/main" id="{10EE6AD9-5AB1-4652-A0F3-7BC5E87C5491}"/>
              </a:ext>
            </a:extLst>
          </p:cNvPr>
          <p:cNvSpPr>
            <a:spLocks noGrp="1"/>
          </p:cNvSpPr>
          <p:nvPr>
            <p:ph idx="1" hasCustomPrompt="1"/>
          </p:nvPr>
        </p:nvSpPr>
        <p:spPr>
          <a:xfrm>
            <a:off x="992771" y="1672659"/>
            <a:ext cx="5103229"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13" name="Tijdelijke aanduiding voor inhoud 2">
            <a:extLst>
              <a:ext uri="{FF2B5EF4-FFF2-40B4-BE49-F238E27FC236}">
                <a16:creationId xmlns:a16="http://schemas.microsoft.com/office/drawing/2014/main" id="{4371F4F7-5106-4340-8A60-86266AAE7C72}"/>
              </a:ext>
            </a:extLst>
          </p:cNvPr>
          <p:cNvSpPr>
            <a:spLocks noGrp="1"/>
          </p:cNvSpPr>
          <p:nvPr>
            <p:ph idx="17" hasCustomPrompt="1"/>
          </p:nvPr>
        </p:nvSpPr>
        <p:spPr>
          <a:xfrm>
            <a:off x="992771" y="2781569"/>
            <a:ext cx="5103229"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14" name="Tijdelijke aanduiding voor inhoud 2">
            <a:extLst>
              <a:ext uri="{FF2B5EF4-FFF2-40B4-BE49-F238E27FC236}">
                <a16:creationId xmlns:a16="http://schemas.microsoft.com/office/drawing/2014/main" id="{F4DE5972-7D46-4749-9EDC-2FB0DB0A5F89}"/>
              </a:ext>
            </a:extLst>
          </p:cNvPr>
          <p:cNvSpPr>
            <a:spLocks noGrp="1"/>
          </p:cNvSpPr>
          <p:nvPr>
            <p:ph idx="19" hasCustomPrompt="1"/>
          </p:nvPr>
        </p:nvSpPr>
        <p:spPr>
          <a:xfrm>
            <a:off x="992771" y="3890478"/>
            <a:ext cx="5103229"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15" name="Tijdelijke aanduiding voor inhoud 2">
            <a:extLst>
              <a:ext uri="{FF2B5EF4-FFF2-40B4-BE49-F238E27FC236}">
                <a16:creationId xmlns:a16="http://schemas.microsoft.com/office/drawing/2014/main" id="{F45F4614-43BB-4983-8695-97108310198B}"/>
              </a:ext>
            </a:extLst>
          </p:cNvPr>
          <p:cNvSpPr>
            <a:spLocks noGrp="1"/>
          </p:cNvSpPr>
          <p:nvPr>
            <p:ph idx="21" hasCustomPrompt="1"/>
          </p:nvPr>
        </p:nvSpPr>
        <p:spPr>
          <a:xfrm>
            <a:off x="992771" y="4986132"/>
            <a:ext cx="5103229"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16" name="Vrije vorm: vorm 15">
            <a:extLst>
              <a:ext uri="{FF2B5EF4-FFF2-40B4-BE49-F238E27FC236}">
                <a16:creationId xmlns:a16="http://schemas.microsoft.com/office/drawing/2014/main" id="{2FB70499-B703-4A94-86CD-A0760285B955}"/>
              </a:ext>
            </a:extLst>
          </p:cNvPr>
          <p:cNvSpPr/>
          <p:nvPr userDrawn="1"/>
        </p:nvSpPr>
        <p:spPr>
          <a:xfrm rot="16200000">
            <a:off x="712334" y="2012077"/>
            <a:ext cx="91760" cy="18478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2"/>
          </a:solidFill>
          <a:ln>
            <a:noFill/>
          </a:ln>
        </p:spPr>
        <p:txBody>
          <a:bodyPr wrap="square" lIns="0" tIns="0" rIns="0" bIns="0" rtlCol="0" anchor="ctr">
            <a:noAutofit/>
          </a:bodyPr>
          <a:lstStyle/>
          <a:p>
            <a:pPr algn="l"/>
            <a:endParaRPr lang="nl-BE" sz="1600" b="1" dirty="0" err="1">
              <a:latin typeface="+mj-lt"/>
            </a:endParaRPr>
          </a:p>
        </p:txBody>
      </p:sp>
      <p:sp>
        <p:nvSpPr>
          <p:cNvPr id="17" name="Rechthoek 16">
            <a:extLst>
              <a:ext uri="{FF2B5EF4-FFF2-40B4-BE49-F238E27FC236}">
                <a16:creationId xmlns:a16="http://schemas.microsoft.com/office/drawing/2014/main" id="{12924C5D-936F-4C2C-972A-610B7DC4A699}"/>
              </a:ext>
            </a:extLst>
          </p:cNvPr>
          <p:cNvSpPr/>
          <p:nvPr userDrawn="1"/>
        </p:nvSpPr>
        <p:spPr>
          <a:xfrm rot="16200000">
            <a:off x="665428" y="3120982"/>
            <a:ext cx="185570" cy="184794"/>
          </a:xfrm>
          <a:prstGeom prst="rect">
            <a:avLst/>
          </a:prstGeom>
          <a:solidFill>
            <a:schemeClr val="accent3"/>
          </a:solidFill>
          <a:ln>
            <a:noFill/>
          </a:ln>
        </p:spPr>
        <p:txBody>
          <a:bodyPr wrap="square" lIns="0" tIns="0" rIns="0" bIns="0" rtlCol="0" anchor="ctr">
            <a:noAutofit/>
          </a:bodyPr>
          <a:lstStyle/>
          <a:p>
            <a:pPr algn="l"/>
            <a:endParaRPr lang="nl-BE" sz="1600" b="1" dirty="0" err="1">
              <a:latin typeface="+mj-lt"/>
            </a:endParaRPr>
          </a:p>
        </p:txBody>
      </p:sp>
      <p:sp>
        <p:nvSpPr>
          <p:cNvPr id="18" name="Rechthoekige driehoek 17">
            <a:extLst>
              <a:ext uri="{FF2B5EF4-FFF2-40B4-BE49-F238E27FC236}">
                <a16:creationId xmlns:a16="http://schemas.microsoft.com/office/drawing/2014/main" id="{5C5C3D00-32F4-4B4A-9710-ED53360CA01C}"/>
              </a:ext>
            </a:extLst>
          </p:cNvPr>
          <p:cNvSpPr/>
          <p:nvPr userDrawn="1"/>
        </p:nvSpPr>
        <p:spPr>
          <a:xfrm rot="10800000">
            <a:off x="665428" y="4229892"/>
            <a:ext cx="185570" cy="184794"/>
          </a:xfrm>
          <a:prstGeom prst="rtTriangle">
            <a:avLst/>
          </a:prstGeom>
          <a:solidFill>
            <a:schemeClr val="accent1"/>
          </a:solidFill>
          <a:ln>
            <a:noFill/>
          </a:ln>
        </p:spPr>
        <p:txBody>
          <a:bodyPr wrap="square" lIns="0" tIns="0" rIns="0" bIns="0" rtlCol="0" anchor="ctr">
            <a:noAutofit/>
          </a:bodyPr>
          <a:lstStyle/>
          <a:p>
            <a:pPr algn="l"/>
            <a:endParaRPr lang="nl-BE" sz="1600" b="1" dirty="0" err="1">
              <a:latin typeface="+mj-lt"/>
            </a:endParaRPr>
          </a:p>
        </p:txBody>
      </p:sp>
      <p:sp>
        <p:nvSpPr>
          <p:cNvPr id="19" name="Vrije vorm: vorm 18">
            <a:extLst>
              <a:ext uri="{FF2B5EF4-FFF2-40B4-BE49-F238E27FC236}">
                <a16:creationId xmlns:a16="http://schemas.microsoft.com/office/drawing/2014/main" id="{39EA9522-5A4D-41CE-B192-FC6E7719FE5B}"/>
              </a:ext>
            </a:extLst>
          </p:cNvPr>
          <p:cNvSpPr/>
          <p:nvPr userDrawn="1"/>
        </p:nvSpPr>
        <p:spPr>
          <a:xfrm rot="5400000">
            <a:off x="665431" y="5325550"/>
            <a:ext cx="185566" cy="184790"/>
          </a:xfrm>
          <a:custGeom>
            <a:avLst/>
            <a:gdLst>
              <a:gd name="connsiteX0" fmla="*/ 0 w 321670"/>
              <a:gd name="connsiteY0" fmla="*/ 108252 h 320325"/>
              <a:gd name="connsiteX1" fmla="*/ 0 w 321670"/>
              <a:gd name="connsiteY1" fmla="*/ 0 h 320325"/>
              <a:gd name="connsiteX2" fmla="*/ 321670 w 321670"/>
              <a:gd name="connsiteY2" fmla="*/ 0 h 320325"/>
              <a:gd name="connsiteX3" fmla="*/ 321670 w 321670"/>
              <a:gd name="connsiteY3" fmla="*/ 108252 h 320325"/>
              <a:gd name="connsiteX4" fmla="*/ 321669 w 321670"/>
              <a:gd name="connsiteY4" fmla="*/ 108252 h 320325"/>
              <a:gd name="connsiteX5" fmla="*/ 321669 w 321670"/>
              <a:gd name="connsiteY5" fmla="*/ 212073 h 320325"/>
              <a:gd name="connsiteX6" fmla="*/ 321668 w 321670"/>
              <a:gd name="connsiteY6" fmla="*/ 212073 h 320325"/>
              <a:gd name="connsiteX7" fmla="*/ 321668 w 321670"/>
              <a:gd name="connsiteY7" fmla="*/ 320325 h 320325"/>
              <a:gd name="connsiteX8" fmla="*/ 198068 w 321670"/>
              <a:gd name="connsiteY8" fmla="*/ 320325 h 320325"/>
              <a:gd name="connsiteX9" fmla="*/ 198068 w 321670"/>
              <a:gd name="connsiteY9" fmla="*/ 212073 h 320325"/>
              <a:gd name="connsiteX10" fmla="*/ 104397 w 321670"/>
              <a:gd name="connsiteY10" fmla="*/ 212073 h 320325"/>
              <a:gd name="connsiteX11" fmla="*/ 104397 w 321670"/>
              <a:gd name="connsiteY11" fmla="*/ 108252 h 320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1670" h="320325">
                <a:moveTo>
                  <a:pt x="0" y="108252"/>
                </a:moveTo>
                <a:lnTo>
                  <a:pt x="0" y="0"/>
                </a:lnTo>
                <a:lnTo>
                  <a:pt x="321670" y="0"/>
                </a:lnTo>
                <a:lnTo>
                  <a:pt x="321670" y="108252"/>
                </a:lnTo>
                <a:lnTo>
                  <a:pt x="321669" y="108252"/>
                </a:lnTo>
                <a:lnTo>
                  <a:pt x="321669" y="212073"/>
                </a:lnTo>
                <a:lnTo>
                  <a:pt x="321668" y="212073"/>
                </a:lnTo>
                <a:lnTo>
                  <a:pt x="321668" y="320325"/>
                </a:lnTo>
                <a:lnTo>
                  <a:pt x="198068" y="320325"/>
                </a:lnTo>
                <a:lnTo>
                  <a:pt x="198068" y="212073"/>
                </a:lnTo>
                <a:lnTo>
                  <a:pt x="104397" y="212073"/>
                </a:lnTo>
                <a:lnTo>
                  <a:pt x="104397" y="108252"/>
                </a:lnTo>
                <a:close/>
              </a:path>
            </a:pathLst>
          </a:custGeom>
          <a:solidFill>
            <a:schemeClr val="accent4"/>
          </a:solidFill>
          <a:ln>
            <a:noFill/>
          </a:ln>
        </p:spPr>
        <p:txBody>
          <a:bodyPr wrap="square" lIns="0" tIns="0" rIns="0" bIns="0" rtlCol="0" anchor="ctr">
            <a:noAutofit/>
          </a:bodyPr>
          <a:lstStyle/>
          <a:p>
            <a:pPr algn="l"/>
            <a:endParaRPr lang="nl-BE" sz="1600" b="1" dirty="0" err="1">
              <a:latin typeface="+mj-lt"/>
            </a:endParaRPr>
          </a:p>
        </p:txBody>
      </p:sp>
      <p:sp>
        <p:nvSpPr>
          <p:cNvPr id="21" name="Vrije vorm: vorm 20">
            <a:extLst>
              <a:ext uri="{FF2B5EF4-FFF2-40B4-BE49-F238E27FC236}">
                <a16:creationId xmlns:a16="http://schemas.microsoft.com/office/drawing/2014/main" id="{4D7C352F-44A4-402F-BA65-EA420C562194}"/>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1"/>
          </a:solidFill>
          <a:ln>
            <a:noFill/>
          </a:ln>
        </p:spPr>
        <p:txBody>
          <a:bodyPr wrap="square" lIns="0" tIns="0" rIns="0" bIns="0" rtlCol="0" anchor="ctr">
            <a:noAutofit/>
          </a:bodyPr>
          <a:lstStyle/>
          <a:p>
            <a:pPr algn="l"/>
            <a:endParaRPr lang="nl-BE" sz="1600" b="1" dirty="0" err="1">
              <a:latin typeface="+mj-lt"/>
            </a:endParaRPr>
          </a:p>
        </p:txBody>
      </p:sp>
      <p:sp>
        <p:nvSpPr>
          <p:cNvPr id="12" name="Tijdelijke aanduiding voor voettekst 11">
            <a:extLst>
              <a:ext uri="{FF2B5EF4-FFF2-40B4-BE49-F238E27FC236}">
                <a16:creationId xmlns:a16="http://schemas.microsoft.com/office/drawing/2014/main" id="{8AD25D7A-9679-471C-BC99-13120EAD1200}"/>
              </a:ext>
            </a:extLst>
          </p:cNvPr>
          <p:cNvSpPr>
            <a:spLocks noGrp="1"/>
          </p:cNvSpPr>
          <p:nvPr>
            <p:ph type="ftr" sz="quarter" idx="22"/>
          </p:nvPr>
        </p:nvSpPr>
        <p:spPr/>
        <p:txBody>
          <a:bodyPr/>
          <a:lstStyle/>
          <a:p>
            <a:r>
              <a:rPr lang="nl-BE"/>
              <a:t>Wat na het middelbaar?</a:t>
            </a:r>
            <a:endParaRPr lang="nl-BE" dirty="0"/>
          </a:p>
        </p:txBody>
      </p:sp>
      <p:sp>
        <p:nvSpPr>
          <p:cNvPr id="20" name="Tijdelijke aanduiding voor dianummer 19">
            <a:extLst>
              <a:ext uri="{FF2B5EF4-FFF2-40B4-BE49-F238E27FC236}">
                <a16:creationId xmlns:a16="http://schemas.microsoft.com/office/drawing/2014/main" id="{6C96445C-D9A2-435F-A1F8-4BB429087B76}"/>
              </a:ext>
            </a:extLst>
          </p:cNvPr>
          <p:cNvSpPr>
            <a:spLocks noGrp="1"/>
          </p:cNvSpPr>
          <p:nvPr>
            <p:ph type="sldNum" sz="quarter" idx="23"/>
          </p:nvPr>
        </p:nvSpPr>
        <p:spPr/>
        <p:txBody>
          <a:bodyPr/>
          <a:lstStyle/>
          <a:p>
            <a:fld id="{FF88DA20-ED00-471C-9170-60F590CB400A}" type="slidenum">
              <a:rPr lang="nl-BE" smtClean="0"/>
              <a:pPr/>
              <a:t>‹N°›</a:t>
            </a:fld>
            <a:endParaRPr lang="nl-BE" dirty="0"/>
          </a:p>
        </p:txBody>
      </p:sp>
    </p:spTree>
    <p:extLst>
      <p:ext uri="{BB962C8B-B14F-4D97-AF65-F5344CB8AC3E}">
        <p14:creationId xmlns:p14="http://schemas.microsoft.com/office/powerpoint/2010/main" val="11250889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0-#ppt_w/2"/>
                                          </p:val>
                                        </p:tav>
                                        <p:tav tm="100000">
                                          <p:val>
                                            <p:strVal val="#ppt_x"/>
                                          </p:val>
                                        </p:tav>
                                      </p:tavLst>
                                    </p:anim>
                                    <p:anim calcmode="lin" valueType="num">
                                      <p:cBhvr additive="base">
                                        <p:cTn id="8" dur="500" fill="hold"/>
                                        <p:tgtEl>
                                          <p:spTgt spid="2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Lst>
  </p:timing>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userDrawn="1">
  <p:cSld name="Titel en object en beeld rond_2">
    <p:bg>
      <p:bgPr>
        <a:solidFill>
          <a:schemeClr val="bg1"/>
        </a:solidFill>
        <a:effectLst/>
      </p:bgPr>
    </p:bg>
    <p:spTree>
      <p:nvGrpSpPr>
        <p:cNvPr id="1" name=""/>
        <p:cNvGrpSpPr/>
        <p:nvPr/>
      </p:nvGrpSpPr>
      <p:grpSpPr>
        <a:xfrm>
          <a:off x="0" y="0"/>
          <a:ext cx="0" cy="0"/>
          <a:chOff x="0" y="0"/>
          <a:chExt cx="0" cy="0"/>
        </a:xfrm>
      </p:grpSpPr>
      <p:sp>
        <p:nvSpPr>
          <p:cNvPr id="9" name="Tijdelijke aanduiding voor afbeelding 8">
            <a:extLst>
              <a:ext uri="{FF2B5EF4-FFF2-40B4-BE49-F238E27FC236}">
                <a16:creationId xmlns:a16="http://schemas.microsoft.com/office/drawing/2014/main" id="{CD9E304B-9EEF-4540-A2A5-7D039634D746}"/>
              </a:ext>
            </a:extLst>
          </p:cNvPr>
          <p:cNvSpPr>
            <a:spLocks noGrp="1"/>
          </p:cNvSpPr>
          <p:nvPr>
            <p:ph type="pic" sz="quarter" idx="14"/>
          </p:nvPr>
        </p:nvSpPr>
        <p:spPr>
          <a:xfrm>
            <a:off x="6362343" y="406122"/>
            <a:ext cx="7430776" cy="7430776"/>
          </a:xfrm>
          <a:prstGeom prst="ellipse">
            <a:avLst/>
          </a:prstGeom>
          <a:solidFill>
            <a:schemeClr val="bg1">
              <a:lumMod val="95000"/>
            </a:schemeClr>
          </a:solidFill>
        </p:spPr>
        <p:txBody>
          <a:bodyPr anchor="ctr"/>
          <a:lstStyle>
            <a:lvl1pPr marL="0" indent="0" algn="ctr">
              <a:buNone/>
              <a:defRPr baseline="-25000"/>
            </a:lvl1pPr>
          </a:lstStyle>
          <a:p>
            <a:endParaRPr lang="nl-BE"/>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p:txBody>
          <a:body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1" name="Tijdelijke aanduiding voor tekst 10">
            <a:extLst>
              <a:ext uri="{FF2B5EF4-FFF2-40B4-BE49-F238E27FC236}">
                <a16:creationId xmlns:a16="http://schemas.microsoft.com/office/drawing/2014/main" id="{94D40FD2-C162-407D-9C9A-A04CA78208AA}"/>
              </a:ext>
            </a:extLst>
          </p:cNvPr>
          <p:cNvSpPr>
            <a:spLocks noGrp="1"/>
          </p:cNvSpPr>
          <p:nvPr>
            <p:ph type="body" sz="quarter" idx="15"/>
          </p:nvPr>
        </p:nvSpPr>
        <p:spPr>
          <a:xfrm>
            <a:off x="658813" y="1762125"/>
            <a:ext cx="5437187" cy="3998913"/>
          </a:xfrm>
        </p:spPr>
        <p:txBody>
          <a:bodyPr/>
          <a:lstStyle/>
          <a:p>
            <a:pPr lvl="0"/>
            <a:r>
              <a:rPr lang="nl-NL" dirty="0"/>
              <a:t>Klikken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endParaRPr lang="nl-BE" dirty="0"/>
          </a:p>
        </p:txBody>
      </p:sp>
      <p:sp>
        <p:nvSpPr>
          <p:cNvPr id="12" name="Vrije vorm: vorm 11">
            <a:extLst>
              <a:ext uri="{FF2B5EF4-FFF2-40B4-BE49-F238E27FC236}">
                <a16:creationId xmlns:a16="http://schemas.microsoft.com/office/drawing/2014/main" id="{2EB4315C-0EDB-454E-8032-DF3B28B00C04}"/>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1"/>
          </a:solidFill>
          <a:ln>
            <a:noFill/>
          </a:ln>
        </p:spPr>
        <p:txBody>
          <a:bodyPr wrap="square" lIns="0" tIns="0" rIns="0" bIns="0" rtlCol="0" anchor="ctr">
            <a:noAutofit/>
          </a:bodyPr>
          <a:lstStyle/>
          <a:p>
            <a:pPr algn="l"/>
            <a:endParaRPr lang="nl-BE" sz="1600" b="1" dirty="0" err="1">
              <a:latin typeface="+mj-lt"/>
            </a:endParaRPr>
          </a:p>
        </p:txBody>
      </p:sp>
      <p:sp>
        <p:nvSpPr>
          <p:cNvPr id="13" name="Tijdelijke aanduiding voor voettekst 12">
            <a:extLst>
              <a:ext uri="{FF2B5EF4-FFF2-40B4-BE49-F238E27FC236}">
                <a16:creationId xmlns:a16="http://schemas.microsoft.com/office/drawing/2014/main" id="{6FA2A3FB-D9A9-474B-B8C7-7E8504EE4E32}"/>
              </a:ext>
            </a:extLst>
          </p:cNvPr>
          <p:cNvSpPr>
            <a:spLocks noGrp="1"/>
          </p:cNvSpPr>
          <p:nvPr>
            <p:ph type="ftr" sz="quarter" idx="16"/>
          </p:nvPr>
        </p:nvSpPr>
        <p:spPr/>
        <p:txBody>
          <a:bodyPr/>
          <a:lstStyle/>
          <a:p>
            <a:r>
              <a:rPr lang="nl-BE"/>
              <a:t>Wat na het middelbaar?</a:t>
            </a:r>
            <a:endParaRPr lang="nl-BE" dirty="0"/>
          </a:p>
        </p:txBody>
      </p:sp>
      <p:sp>
        <p:nvSpPr>
          <p:cNvPr id="14" name="Tijdelijke aanduiding voor dianummer 13">
            <a:extLst>
              <a:ext uri="{FF2B5EF4-FFF2-40B4-BE49-F238E27FC236}">
                <a16:creationId xmlns:a16="http://schemas.microsoft.com/office/drawing/2014/main" id="{59C653E9-4B24-460F-B96A-B0D29E329E61}"/>
              </a:ext>
            </a:extLst>
          </p:cNvPr>
          <p:cNvSpPr>
            <a:spLocks noGrp="1"/>
          </p:cNvSpPr>
          <p:nvPr>
            <p:ph type="sldNum" sz="quarter" idx="17"/>
          </p:nvPr>
        </p:nvSpPr>
        <p:spPr/>
        <p:txBody>
          <a:bodyPr/>
          <a:lstStyle/>
          <a:p>
            <a:fld id="{FF88DA20-ED00-471C-9170-60F590CB400A}" type="slidenum">
              <a:rPr lang="nl-BE" smtClean="0"/>
              <a:pPr/>
              <a:t>‹N°›</a:t>
            </a:fld>
            <a:endParaRPr lang="nl-BE" dirty="0"/>
          </a:p>
        </p:txBody>
      </p:sp>
    </p:spTree>
    <p:extLst>
      <p:ext uri="{BB962C8B-B14F-4D97-AF65-F5344CB8AC3E}">
        <p14:creationId xmlns:p14="http://schemas.microsoft.com/office/powerpoint/2010/main" val="4028699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userDrawn="1">
  <p:cSld name="Titel en subtitel en beeld rond (2)">
    <p:bg>
      <p:bgPr>
        <a:solidFill>
          <a:schemeClr val="bg1"/>
        </a:solidFill>
        <a:effectLst/>
      </p:bgPr>
    </p:bg>
    <p:spTree>
      <p:nvGrpSpPr>
        <p:cNvPr id="1" name=""/>
        <p:cNvGrpSpPr/>
        <p:nvPr/>
      </p:nvGrpSpPr>
      <p:grpSpPr>
        <a:xfrm>
          <a:off x="0" y="0"/>
          <a:ext cx="0" cy="0"/>
          <a:chOff x="0" y="0"/>
          <a:chExt cx="0" cy="0"/>
        </a:xfrm>
      </p:grpSpPr>
      <p:sp>
        <p:nvSpPr>
          <p:cNvPr id="9" name="Tijdelijke aanduiding voor afbeelding 8">
            <a:extLst>
              <a:ext uri="{FF2B5EF4-FFF2-40B4-BE49-F238E27FC236}">
                <a16:creationId xmlns:a16="http://schemas.microsoft.com/office/drawing/2014/main" id="{CD9E304B-9EEF-4540-A2A5-7D039634D746}"/>
              </a:ext>
            </a:extLst>
          </p:cNvPr>
          <p:cNvSpPr>
            <a:spLocks noGrp="1"/>
          </p:cNvSpPr>
          <p:nvPr>
            <p:ph type="pic" sz="quarter" idx="14"/>
          </p:nvPr>
        </p:nvSpPr>
        <p:spPr>
          <a:xfrm>
            <a:off x="6362343" y="406122"/>
            <a:ext cx="7430776" cy="7430776"/>
          </a:xfrm>
          <a:prstGeom prst="ellipse">
            <a:avLst/>
          </a:prstGeom>
          <a:solidFill>
            <a:schemeClr val="bg1">
              <a:lumMod val="95000"/>
            </a:schemeClr>
          </a:solidFill>
        </p:spPr>
        <p:txBody>
          <a:bodyPr anchor="ctr"/>
          <a:lstStyle>
            <a:lvl1pPr marL="0" indent="0" algn="ctr">
              <a:buNone/>
              <a:defRPr baseline="-25000"/>
            </a:lvl1pPr>
          </a:lstStyle>
          <a:p>
            <a:endParaRPr lang="nl-BE"/>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p:txBody>
          <a:body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0" name="Tijdelijke aanduiding voor inhoud 2">
            <a:extLst>
              <a:ext uri="{FF2B5EF4-FFF2-40B4-BE49-F238E27FC236}">
                <a16:creationId xmlns:a16="http://schemas.microsoft.com/office/drawing/2014/main" id="{99CF5578-AC10-4AD4-A6FE-D4E9F3B8BEE9}"/>
              </a:ext>
            </a:extLst>
          </p:cNvPr>
          <p:cNvSpPr>
            <a:spLocks noGrp="1"/>
          </p:cNvSpPr>
          <p:nvPr>
            <p:ph idx="1" hasCustomPrompt="1"/>
          </p:nvPr>
        </p:nvSpPr>
        <p:spPr>
          <a:xfrm>
            <a:off x="992771" y="1672659"/>
            <a:ext cx="5103229"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13" name="Tijdelijke aanduiding voor inhoud 2">
            <a:extLst>
              <a:ext uri="{FF2B5EF4-FFF2-40B4-BE49-F238E27FC236}">
                <a16:creationId xmlns:a16="http://schemas.microsoft.com/office/drawing/2014/main" id="{8650217E-9812-4B94-A4BC-E8B9BE6B2B8E}"/>
              </a:ext>
            </a:extLst>
          </p:cNvPr>
          <p:cNvSpPr>
            <a:spLocks noGrp="1"/>
          </p:cNvSpPr>
          <p:nvPr>
            <p:ph idx="17" hasCustomPrompt="1"/>
          </p:nvPr>
        </p:nvSpPr>
        <p:spPr>
          <a:xfrm>
            <a:off x="992771" y="2781569"/>
            <a:ext cx="5103229"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14" name="Tijdelijke aanduiding voor inhoud 2">
            <a:extLst>
              <a:ext uri="{FF2B5EF4-FFF2-40B4-BE49-F238E27FC236}">
                <a16:creationId xmlns:a16="http://schemas.microsoft.com/office/drawing/2014/main" id="{7B932F2B-8231-4C2D-ACF4-6154263E2087}"/>
              </a:ext>
            </a:extLst>
          </p:cNvPr>
          <p:cNvSpPr>
            <a:spLocks noGrp="1"/>
          </p:cNvSpPr>
          <p:nvPr>
            <p:ph idx="19" hasCustomPrompt="1"/>
          </p:nvPr>
        </p:nvSpPr>
        <p:spPr>
          <a:xfrm>
            <a:off x="992771" y="3890478"/>
            <a:ext cx="5103229"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15" name="Tijdelijke aanduiding voor inhoud 2">
            <a:extLst>
              <a:ext uri="{FF2B5EF4-FFF2-40B4-BE49-F238E27FC236}">
                <a16:creationId xmlns:a16="http://schemas.microsoft.com/office/drawing/2014/main" id="{E91B5F9D-D110-42C4-823A-95CC6E0E98A4}"/>
              </a:ext>
            </a:extLst>
          </p:cNvPr>
          <p:cNvSpPr>
            <a:spLocks noGrp="1"/>
          </p:cNvSpPr>
          <p:nvPr>
            <p:ph idx="21" hasCustomPrompt="1"/>
          </p:nvPr>
        </p:nvSpPr>
        <p:spPr>
          <a:xfrm>
            <a:off x="992771" y="4986132"/>
            <a:ext cx="5103229"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16" name="Vrije vorm: vorm 15">
            <a:extLst>
              <a:ext uri="{FF2B5EF4-FFF2-40B4-BE49-F238E27FC236}">
                <a16:creationId xmlns:a16="http://schemas.microsoft.com/office/drawing/2014/main" id="{B8E746D0-B0D9-4B86-9368-B361174A9D61}"/>
              </a:ext>
            </a:extLst>
          </p:cNvPr>
          <p:cNvSpPr/>
          <p:nvPr userDrawn="1"/>
        </p:nvSpPr>
        <p:spPr>
          <a:xfrm rot="16200000">
            <a:off x="712334" y="2012077"/>
            <a:ext cx="91760" cy="18478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2"/>
          </a:solidFill>
          <a:ln>
            <a:noFill/>
          </a:ln>
        </p:spPr>
        <p:txBody>
          <a:bodyPr wrap="square" lIns="0" tIns="0" rIns="0" bIns="0" rtlCol="0" anchor="ctr">
            <a:noAutofit/>
          </a:bodyPr>
          <a:lstStyle/>
          <a:p>
            <a:pPr algn="l"/>
            <a:endParaRPr lang="nl-BE" sz="1600" b="1" dirty="0" err="1">
              <a:latin typeface="+mj-lt"/>
            </a:endParaRPr>
          </a:p>
        </p:txBody>
      </p:sp>
      <p:sp>
        <p:nvSpPr>
          <p:cNvPr id="17" name="Rechthoek 16">
            <a:extLst>
              <a:ext uri="{FF2B5EF4-FFF2-40B4-BE49-F238E27FC236}">
                <a16:creationId xmlns:a16="http://schemas.microsoft.com/office/drawing/2014/main" id="{2C68672F-CE68-4D3C-BAB5-48CDCBBE95DF}"/>
              </a:ext>
            </a:extLst>
          </p:cNvPr>
          <p:cNvSpPr/>
          <p:nvPr userDrawn="1"/>
        </p:nvSpPr>
        <p:spPr>
          <a:xfrm rot="16200000">
            <a:off x="665428" y="3120982"/>
            <a:ext cx="185570" cy="184794"/>
          </a:xfrm>
          <a:prstGeom prst="rect">
            <a:avLst/>
          </a:prstGeom>
          <a:solidFill>
            <a:schemeClr val="accent3"/>
          </a:solidFill>
          <a:ln>
            <a:noFill/>
          </a:ln>
        </p:spPr>
        <p:txBody>
          <a:bodyPr wrap="square" lIns="0" tIns="0" rIns="0" bIns="0" rtlCol="0" anchor="ctr">
            <a:noAutofit/>
          </a:bodyPr>
          <a:lstStyle/>
          <a:p>
            <a:pPr algn="l"/>
            <a:endParaRPr lang="nl-BE" sz="1600" b="1" dirty="0" err="1">
              <a:latin typeface="+mj-lt"/>
            </a:endParaRPr>
          </a:p>
        </p:txBody>
      </p:sp>
      <p:sp>
        <p:nvSpPr>
          <p:cNvPr id="18" name="Rechthoekige driehoek 17">
            <a:extLst>
              <a:ext uri="{FF2B5EF4-FFF2-40B4-BE49-F238E27FC236}">
                <a16:creationId xmlns:a16="http://schemas.microsoft.com/office/drawing/2014/main" id="{EF18B8DA-D6DF-4AF0-A0F0-0A96C1889B01}"/>
              </a:ext>
            </a:extLst>
          </p:cNvPr>
          <p:cNvSpPr/>
          <p:nvPr userDrawn="1"/>
        </p:nvSpPr>
        <p:spPr>
          <a:xfrm rot="10800000">
            <a:off x="665428" y="4229892"/>
            <a:ext cx="185570" cy="184794"/>
          </a:xfrm>
          <a:prstGeom prst="rtTriangle">
            <a:avLst/>
          </a:prstGeom>
          <a:solidFill>
            <a:schemeClr val="accent1"/>
          </a:solidFill>
          <a:ln>
            <a:noFill/>
          </a:ln>
        </p:spPr>
        <p:txBody>
          <a:bodyPr wrap="square" lIns="0" tIns="0" rIns="0" bIns="0" rtlCol="0" anchor="ctr">
            <a:noAutofit/>
          </a:bodyPr>
          <a:lstStyle/>
          <a:p>
            <a:pPr algn="l"/>
            <a:endParaRPr lang="nl-BE" sz="1600" b="1" dirty="0" err="1">
              <a:latin typeface="+mj-lt"/>
            </a:endParaRPr>
          </a:p>
        </p:txBody>
      </p:sp>
      <p:sp>
        <p:nvSpPr>
          <p:cNvPr id="19" name="Vrije vorm: vorm 18">
            <a:extLst>
              <a:ext uri="{FF2B5EF4-FFF2-40B4-BE49-F238E27FC236}">
                <a16:creationId xmlns:a16="http://schemas.microsoft.com/office/drawing/2014/main" id="{474288B0-29F7-4576-B68D-C22A89F80314}"/>
              </a:ext>
            </a:extLst>
          </p:cNvPr>
          <p:cNvSpPr/>
          <p:nvPr userDrawn="1"/>
        </p:nvSpPr>
        <p:spPr>
          <a:xfrm rot="5400000">
            <a:off x="665431" y="5325550"/>
            <a:ext cx="185566" cy="184790"/>
          </a:xfrm>
          <a:custGeom>
            <a:avLst/>
            <a:gdLst>
              <a:gd name="connsiteX0" fmla="*/ 0 w 321670"/>
              <a:gd name="connsiteY0" fmla="*/ 108252 h 320325"/>
              <a:gd name="connsiteX1" fmla="*/ 0 w 321670"/>
              <a:gd name="connsiteY1" fmla="*/ 0 h 320325"/>
              <a:gd name="connsiteX2" fmla="*/ 321670 w 321670"/>
              <a:gd name="connsiteY2" fmla="*/ 0 h 320325"/>
              <a:gd name="connsiteX3" fmla="*/ 321670 w 321670"/>
              <a:gd name="connsiteY3" fmla="*/ 108252 h 320325"/>
              <a:gd name="connsiteX4" fmla="*/ 321669 w 321670"/>
              <a:gd name="connsiteY4" fmla="*/ 108252 h 320325"/>
              <a:gd name="connsiteX5" fmla="*/ 321669 w 321670"/>
              <a:gd name="connsiteY5" fmla="*/ 212073 h 320325"/>
              <a:gd name="connsiteX6" fmla="*/ 321668 w 321670"/>
              <a:gd name="connsiteY6" fmla="*/ 212073 h 320325"/>
              <a:gd name="connsiteX7" fmla="*/ 321668 w 321670"/>
              <a:gd name="connsiteY7" fmla="*/ 320325 h 320325"/>
              <a:gd name="connsiteX8" fmla="*/ 198068 w 321670"/>
              <a:gd name="connsiteY8" fmla="*/ 320325 h 320325"/>
              <a:gd name="connsiteX9" fmla="*/ 198068 w 321670"/>
              <a:gd name="connsiteY9" fmla="*/ 212073 h 320325"/>
              <a:gd name="connsiteX10" fmla="*/ 104397 w 321670"/>
              <a:gd name="connsiteY10" fmla="*/ 212073 h 320325"/>
              <a:gd name="connsiteX11" fmla="*/ 104397 w 321670"/>
              <a:gd name="connsiteY11" fmla="*/ 108252 h 320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1670" h="320325">
                <a:moveTo>
                  <a:pt x="0" y="108252"/>
                </a:moveTo>
                <a:lnTo>
                  <a:pt x="0" y="0"/>
                </a:lnTo>
                <a:lnTo>
                  <a:pt x="321670" y="0"/>
                </a:lnTo>
                <a:lnTo>
                  <a:pt x="321670" y="108252"/>
                </a:lnTo>
                <a:lnTo>
                  <a:pt x="321669" y="108252"/>
                </a:lnTo>
                <a:lnTo>
                  <a:pt x="321669" y="212073"/>
                </a:lnTo>
                <a:lnTo>
                  <a:pt x="321668" y="212073"/>
                </a:lnTo>
                <a:lnTo>
                  <a:pt x="321668" y="320325"/>
                </a:lnTo>
                <a:lnTo>
                  <a:pt x="198068" y="320325"/>
                </a:lnTo>
                <a:lnTo>
                  <a:pt x="198068" y="212073"/>
                </a:lnTo>
                <a:lnTo>
                  <a:pt x="104397" y="212073"/>
                </a:lnTo>
                <a:lnTo>
                  <a:pt x="104397" y="108252"/>
                </a:lnTo>
                <a:close/>
              </a:path>
            </a:pathLst>
          </a:custGeom>
          <a:solidFill>
            <a:schemeClr val="accent4"/>
          </a:solidFill>
          <a:ln>
            <a:noFill/>
          </a:ln>
        </p:spPr>
        <p:txBody>
          <a:bodyPr wrap="square" lIns="0" tIns="0" rIns="0" bIns="0" rtlCol="0" anchor="ctr">
            <a:noAutofit/>
          </a:bodyPr>
          <a:lstStyle/>
          <a:p>
            <a:pPr algn="l"/>
            <a:endParaRPr lang="nl-BE" sz="1600" b="1" dirty="0" err="1">
              <a:latin typeface="+mj-lt"/>
            </a:endParaRPr>
          </a:p>
        </p:txBody>
      </p:sp>
      <p:sp>
        <p:nvSpPr>
          <p:cNvPr id="21" name="Vrije vorm: vorm 20">
            <a:extLst>
              <a:ext uri="{FF2B5EF4-FFF2-40B4-BE49-F238E27FC236}">
                <a16:creationId xmlns:a16="http://schemas.microsoft.com/office/drawing/2014/main" id="{6DB37746-676F-453C-AD48-2CB8F853914A}"/>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1"/>
          </a:solidFill>
          <a:ln>
            <a:noFill/>
          </a:ln>
        </p:spPr>
        <p:txBody>
          <a:bodyPr wrap="square" lIns="0" tIns="0" rIns="0" bIns="0" rtlCol="0" anchor="ctr">
            <a:noAutofit/>
          </a:bodyPr>
          <a:lstStyle/>
          <a:p>
            <a:pPr algn="l"/>
            <a:endParaRPr lang="nl-BE" sz="1600" b="1" dirty="0" err="1">
              <a:latin typeface="+mj-lt"/>
            </a:endParaRPr>
          </a:p>
        </p:txBody>
      </p:sp>
      <p:sp>
        <p:nvSpPr>
          <p:cNvPr id="12" name="Tijdelijke aanduiding voor voettekst 11">
            <a:extLst>
              <a:ext uri="{FF2B5EF4-FFF2-40B4-BE49-F238E27FC236}">
                <a16:creationId xmlns:a16="http://schemas.microsoft.com/office/drawing/2014/main" id="{9545C471-4B4F-4000-AA26-8276BECEEA58}"/>
              </a:ext>
            </a:extLst>
          </p:cNvPr>
          <p:cNvSpPr>
            <a:spLocks noGrp="1"/>
          </p:cNvSpPr>
          <p:nvPr>
            <p:ph type="ftr" sz="quarter" idx="22"/>
          </p:nvPr>
        </p:nvSpPr>
        <p:spPr/>
        <p:txBody>
          <a:bodyPr/>
          <a:lstStyle/>
          <a:p>
            <a:r>
              <a:rPr lang="nl-BE"/>
              <a:t>Wat na het middelbaar?</a:t>
            </a:r>
            <a:endParaRPr lang="nl-BE" dirty="0"/>
          </a:p>
        </p:txBody>
      </p:sp>
      <p:sp>
        <p:nvSpPr>
          <p:cNvPr id="20" name="Tijdelijke aanduiding voor dianummer 19">
            <a:extLst>
              <a:ext uri="{FF2B5EF4-FFF2-40B4-BE49-F238E27FC236}">
                <a16:creationId xmlns:a16="http://schemas.microsoft.com/office/drawing/2014/main" id="{27C989BE-CEC8-47D3-B5E9-ACFFA81CF320}"/>
              </a:ext>
            </a:extLst>
          </p:cNvPr>
          <p:cNvSpPr>
            <a:spLocks noGrp="1"/>
          </p:cNvSpPr>
          <p:nvPr>
            <p:ph type="sldNum" sz="quarter" idx="23"/>
          </p:nvPr>
        </p:nvSpPr>
        <p:spPr/>
        <p:txBody>
          <a:bodyPr/>
          <a:lstStyle/>
          <a:p>
            <a:fld id="{FF88DA20-ED00-471C-9170-60F590CB400A}" type="slidenum">
              <a:rPr lang="nl-BE" smtClean="0"/>
              <a:pPr/>
              <a:t>‹N°›</a:t>
            </a:fld>
            <a:endParaRPr lang="nl-BE" dirty="0"/>
          </a:p>
        </p:txBody>
      </p:sp>
    </p:spTree>
    <p:extLst>
      <p:ext uri="{BB962C8B-B14F-4D97-AF65-F5344CB8AC3E}">
        <p14:creationId xmlns:p14="http://schemas.microsoft.com/office/powerpoint/2010/main" val="38518500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0-#ppt_w/2"/>
                                          </p:val>
                                        </p:tav>
                                        <p:tav tm="100000">
                                          <p:val>
                                            <p:strVal val="#ppt_x"/>
                                          </p:val>
                                        </p:tav>
                                      </p:tavLst>
                                    </p:anim>
                                    <p:anim calcmode="lin" valueType="num">
                                      <p:cBhvr additive="base">
                                        <p:cTn id="8" dur="500" fill="hold"/>
                                        <p:tgtEl>
                                          <p:spTgt spid="2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Lst>
  </p:timing>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userDrawn="1">
  <p:cSld name="1_Titel en beeld">
    <p:bg>
      <p:bgPr>
        <a:solidFill>
          <a:schemeClr val="bg1"/>
        </a:solidFill>
        <a:effectLst/>
      </p:bgPr>
    </p:bg>
    <p:spTree>
      <p:nvGrpSpPr>
        <p:cNvPr id="1" name=""/>
        <p:cNvGrpSpPr/>
        <p:nvPr/>
      </p:nvGrpSpPr>
      <p:grpSpPr>
        <a:xfrm>
          <a:off x="0" y="0"/>
          <a:ext cx="0" cy="0"/>
          <a:chOff x="0" y="0"/>
          <a:chExt cx="0" cy="0"/>
        </a:xfrm>
      </p:grpSpPr>
      <p:sp>
        <p:nvSpPr>
          <p:cNvPr id="9" name="Tijdelijke aanduiding voor afbeelding 8">
            <a:extLst>
              <a:ext uri="{FF2B5EF4-FFF2-40B4-BE49-F238E27FC236}">
                <a16:creationId xmlns:a16="http://schemas.microsoft.com/office/drawing/2014/main" id="{CD9E304B-9EEF-4540-A2A5-7D039634D746}"/>
              </a:ext>
            </a:extLst>
          </p:cNvPr>
          <p:cNvSpPr>
            <a:spLocks noGrp="1"/>
          </p:cNvSpPr>
          <p:nvPr>
            <p:ph type="pic" sz="quarter" idx="14"/>
          </p:nvPr>
        </p:nvSpPr>
        <p:spPr>
          <a:xfrm>
            <a:off x="658813" y="1498294"/>
            <a:ext cx="10867371" cy="4318612"/>
          </a:xfrm>
          <a:solidFill>
            <a:schemeClr val="bg1">
              <a:lumMod val="95000"/>
            </a:schemeClr>
          </a:solidFill>
        </p:spPr>
        <p:txBody>
          <a:bodyPr anchor="ctr"/>
          <a:lstStyle>
            <a:lvl1pPr marL="0" indent="0" algn="ctr">
              <a:buNone/>
              <a:defRPr baseline="-25000"/>
            </a:lvl1pPr>
          </a:lstStyle>
          <a:p>
            <a:endParaRPr lang="nl-BE"/>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p:txBody>
          <a:body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1" name="Vrije vorm: vorm 10">
            <a:extLst>
              <a:ext uri="{FF2B5EF4-FFF2-40B4-BE49-F238E27FC236}">
                <a16:creationId xmlns:a16="http://schemas.microsoft.com/office/drawing/2014/main" id="{42CA1461-D8D4-4BE2-B680-5C8DB6D9A0FD}"/>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1"/>
          </a:solidFill>
          <a:ln>
            <a:noFill/>
          </a:ln>
        </p:spPr>
        <p:txBody>
          <a:bodyPr wrap="square" lIns="0" tIns="0" rIns="0" bIns="0" rtlCol="0" anchor="ctr">
            <a:noAutofit/>
          </a:bodyPr>
          <a:lstStyle/>
          <a:p>
            <a:pPr algn="l"/>
            <a:endParaRPr lang="nl-BE" sz="1600" b="1" dirty="0" err="1">
              <a:latin typeface="+mj-lt"/>
            </a:endParaRPr>
          </a:p>
        </p:txBody>
      </p:sp>
      <p:sp>
        <p:nvSpPr>
          <p:cNvPr id="12" name="Tijdelijke aanduiding voor voettekst 11">
            <a:extLst>
              <a:ext uri="{FF2B5EF4-FFF2-40B4-BE49-F238E27FC236}">
                <a16:creationId xmlns:a16="http://schemas.microsoft.com/office/drawing/2014/main" id="{FBDA5D9A-CC25-4EFC-87D9-BFB09148D2F9}"/>
              </a:ext>
            </a:extLst>
          </p:cNvPr>
          <p:cNvSpPr>
            <a:spLocks noGrp="1"/>
          </p:cNvSpPr>
          <p:nvPr>
            <p:ph type="ftr" sz="quarter" idx="15"/>
          </p:nvPr>
        </p:nvSpPr>
        <p:spPr/>
        <p:txBody>
          <a:bodyPr/>
          <a:lstStyle/>
          <a:p>
            <a:r>
              <a:rPr lang="nl-BE"/>
              <a:t>Wat na het middelbaar?</a:t>
            </a:r>
            <a:endParaRPr lang="nl-BE" dirty="0"/>
          </a:p>
        </p:txBody>
      </p:sp>
      <p:sp>
        <p:nvSpPr>
          <p:cNvPr id="13" name="Tijdelijke aanduiding voor dianummer 12">
            <a:extLst>
              <a:ext uri="{FF2B5EF4-FFF2-40B4-BE49-F238E27FC236}">
                <a16:creationId xmlns:a16="http://schemas.microsoft.com/office/drawing/2014/main" id="{DA145AE8-3716-4F8A-B2F9-0E87ED68E0F5}"/>
              </a:ext>
            </a:extLst>
          </p:cNvPr>
          <p:cNvSpPr>
            <a:spLocks noGrp="1"/>
          </p:cNvSpPr>
          <p:nvPr>
            <p:ph type="sldNum" sz="quarter" idx="16"/>
          </p:nvPr>
        </p:nvSpPr>
        <p:spPr/>
        <p:txBody>
          <a:bodyPr/>
          <a:lstStyle/>
          <a:p>
            <a:fld id="{FF88DA20-ED00-471C-9170-60F590CB400A}" type="slidenum">
              <a:rPr lang="nl-BE" smtClean="0"/>
              <a:pPr/>
              <a:t>‹N°›</a:t>
            </a:fld>
            <a:endParaRPr lang="nl-BE" dirty="0"/>
          </a:p>
        </p:txBody>
      </p:sp>
    </p:spTree>
    <p:extLst>
      <p:ext uri="{BB962C8B-B14F-4D97-AF65-F5344CB8AC3E}">
        <p14:creationId xmlns:p14="http://schemas.microsoft.com/office/powerpoint/2010/main" val="326729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0-#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userDrawn="1">
  <p:cSld name="Titel en beeld (2)">
    <p:bg>
      <p:bgPr>
        <a:solidFill>
          <a:schemeClr val="bg1"/>
        </a:solidFill>
        <a:effectLst/>
      </p:bgPr>
    </p:bg>
    <p:spTree>
      <p:nvGrpSpPr>
        <p:cNvPr id="1" name=""/>
        <p:cNvGrpSpPr/>
        <p:nvPr/>
      </p:nvGrpSpPr>
      <p:grpSpPr>
        <a:xfrm>
          <a:off x="0" y="0"/>
          <a:ext cx="0" cy="0"/>
          <a:chOff x="0" y="0"/>
          <a:chExt cx="0" cy="0"/>
        </a:xfrm>
      </p:grpSpPr>
      <p:sp>
        <p:nvSpPr>
          <p:cNvPr id="9" name="Tijdelijke aanduiding voor afbeelding 8">
            <a:extLst>
              <a:ext uri="{FF2B5EF4-FFF2-40B4-BE49-F238E27FC236}">
                <a16:creationId xmlns:a16="http://schemas.microsoft.com/office/drawing/2014/main" id="{CD9E304B-9EEF-4540-A2A5-7D039634D746}"/>
              </a:ext>
            </a:extLst>
          </p:cNvPr>
          <p:cNvSpPr>
            <a:spLocks noGrp="1"/>
          </p:cNvSpPr>
          <p:nvPr>
            <p:ph type="pic" sz="quarter" idx="14"/>
          </p:nvPr>
        </p:nvSpPr>
        <p:spPr>
          <a:xfrm>
            <a:off x="665816" y="1498294"/>
            <a:ext cx="5216296" cy="4318612"/>
          </a:xfrm>
          <a:solidFill>
            <a:schemeClr val="bg1">
              <a:lumMod val="95000"/>
            </a:schemeClr>
          </a:solidFill>
        </p:spPr>
        <p:txBody>
          <a:bodyPr anchor="ctr"/>
          <a:lstStyle>
            <a:lvl1pPr marL="0" indent="0" algn="ctr">
              <a:buNone/>
              <a:defRPr baseline="-25000"/>
            </a:lvl1pPr>
          </a:lstStyle>
          <a:p>
            <a:endParaRPr lang="nl-BE"/>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p:txBody>
          <a:body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0" name="Tijdelijke aanduiding voor afbeelding 8">
            <a:extLst>
              <a:ext uri="{FF2B5EF4-FFF2-40B4-BE49-F238E27FC236}">
                <a16:creationId xmlns:a16="http://schemas.microsoft.com/office/drawing/2014/main" id="{AD144CC7-24AF-4B98-A99B-B1C4731EA7C1}"/>
              </a:ext>
            </a:extLst>
          </p:cNvPr>
          <p:cNvSpPr>
            <a:spLocks noGrp="1"/>
          </p:cNvSpPr>
          <p:nvPr>
            <p:ph type="pic" sz="quarter" idx="15"/>
          </p:nvPr>
        </p:nvSpPr>
        <p:spPr>
          <a:xfrm>
            <a:off x="6316892" y="1498294"/>
            <a:ext cx="5216296" cy="4318612"/>
          </a:xfrm>
          <a:solidFill>
            <a:schemeClr val="bg1">
              <a:lumMod val="95000"/>
            </a:schemeClr>
          </a:solidFill>
        </p:spPr>
        <p:txBody>
          <a:bodyPr anchor="ctr"/>
          <a:lstStyle>
            <a:lvl1pPr marL="0" indent="0" algn="ctr">
              <a:buNone/>
              <a:defRPr baseline="-25000"/>
            </a:lvl1pPr>
          </a:lstStyle>
          <a:p>
            <a:endParaRPr lang="nl-BE"/>
          </a:p>
        </p:txBody>
      </p:sp>
      <p:sp>
        <p:nvSpPr>
          <p:cNvPr id="11" name="Vrije vorm: vorm 10">
            <a:extLst>
              <a:ext uri="{FF2B5EF4-FFF2-40B4-BE49-F238E27FC236}">
                <a16:creationId xmlns:a16="http://schemas.microsoft.com/office/drawing/2014/main" id="{323312CB-20A9-4244-B1EA-E6C561CBC33F}"/>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1"/>
          </a:solidFill>
          <a:ln>
            <a:noFill/>
          </a:ln>
        </p:spPr>
        <p:txBody>
          <a:bodyPr wrap="square" lIns="0" tIns="0" rIns="0" bIns="0" rtlCol="0" anchor="ctr">
            <a:noAutofit/>
          </a:bodyPr>
          <a:lstStyle/>
          <a:p>
            <a:pPr algn="l"/>
            <a:endParaRPr lang="nl-BE" sz="1600" b="1" dirty="0" err="1">
              <a:latin typeface="+mj-lt"/>
            </a:endParaRPr>
          </a:p>
        </p:txBody>
      </p:sp>
      <p:sp>
        <p:nvSpPr>
          <p:cNvPr id="13" name="Tijdelijke aanduiding voor voettekst 12">
            <a:extLst>
              <a:ext uri="{FF2B5EF4-FFF2-40B4-BE49-F238E27FC236}">
                <a16:creationId xmlns:a16="http://schemas.microsoft.com/office/drawing/2014/main" id="{68414E49-7C5B-4EDF-A86E-77F89AC2EF70}"/>
              </a:ext>
            </a:extLst>
          </p:cNvPr>
          <p:cNvSpPr>
            <a:spLocks noGrp="1"/>
          </p:cNvSpPr>
          <p:nvPr>
            <p:ph type="ftr" sz="quarter" idx="16"/>
          </p:nvPr>
        </p:nvSpPr>
        <p:spPr/>
        <p:txBody>
          <a:bodyPr/>
          <a:lstStyle/>
          <a:p>
            <a:r>
              <a:rPr lang="nl-BE"/>
              <a:t>Wat na het middelbaar?</a:t>
            </a:r>
            <a:endParaRPr lang="nl-BE" dirty="0"/>
          </a:p>
        </p:txBody>
      </p:sp>
      <p:sp>
        <p:nvSpPr>
          <p:cNvPr id="14" name="Tijdelijke aanduiding voor dianummer 13">
            <a:extLst>
              <a:ext uri="{FF2B5EF4-FFF2-40B4-BE49-F238E27FC236}">
                <a16:creationId xmlns:a16="http://schemas.microsoft.com/office/drawing/2014/main" id="{E5D243E6-6419-48AB-AD4D-40D4AF204D01}"/>
              </a:ext>
            </a:extLst>
          </p:cNvPr>
          <p:cNvSpPr>
            <a:spLocks noGrp="1"/>
          </p:cNvSpPr>
          <p:nvPr>
            <p:ph type="sldNum" sz="quarter" idx="17"/>
          </p:nvPr>
        </p:nvSpPr>
        <p:spPr/>
        <p:txBody>
          <a:bodyPr/>
          <a:lstStyle/>
          <a:p>
            <a:fld id="{FF88DA20-ED00-471C-9170-60F590CB400A}" type="slidenum">
              <a:rPr lang="nl-BE" smtClean="0"/>
              <a:pPr/>
              <a:t>‹N°›</a:t>
            </a:fld>
            <a:endParaRPr lang="nl-BE" dirty="0"/>
          </a:p>
        </p:txBody>
      </p:sp>
    </p:spTree>
    <p:extLst>
      <p:ext uri="{BB962C8B-B14F-4D97-AF65-F5344CB8AC3E}">
        <p14:creationId xmlns:p14="http://schemas.microsoft.com/office/powerpoint/2010/main" val="36296344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0-#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el en object en beeld">
    <p:bg>
      <p:bgPr>
        <a:solidFill>
          <a:schemeClr val="bg1"/>
        </a:solidFill>
        <a:effectLst/>
      </p:bgPr>
    </p:bg>
    <p:spTree>
      <p:nvGrpSpPr>
        <p:cNvPr id="1" name=""/>
        <p:cNvGrpSpPr/>
        <p:nvPr/>
      </p:nvGrpSpPr>
      <p:grpSpPr>
        <a:xfrm>
          <a:off x="0" y="0"/>
          <a:ext cx="0" cy="0"/>
          <a:chOff x="0" y="0"/>
          <a:chExt cx="0" cy="0"/>
        </a:xfrm>
      </p:grpSpPr>
      <p:sp>
        <p:nvSpPr>
          <p:cNvPr id="9" name="Tijdelijke aanduiding voor afbeelding 8">
            <a:extLst>
              <a:ext uri="{FF2B5EF4-FFF2-40B4-BE49-F238E27FC236}">
                <a16:creationId xmlns:a16="http://schemas.microsoft.com/office/drawing/2014/main" id="{CD9E304B-9EEF-4540-A2A5-7D039634D746}"/>
              </a:ext>
            </a:extLst>
          </p:cNvPr>
          <p:cNvSpPr>
            <a:spLocks noGrp="1"/>
          </p:cNvSpPr>
          <p:nvPr>
            <p:ph type="pic" sz="quarter" idx="14"/>
          </p:nvPr>
        </p:nvSpPr>
        <p:spPr>
          <a:xfrm>
            <a:off x="6792000" y="0"/>
            <a:ext cx="5400000" cy="6858000"/>
          </a:xfrm>
          <a:solidFill>
            <a:schemeClr val="bg1">
              <a:lumMod val="95000"/>
            </a:schemeClr>
          </a:solidFill>
        </p:spPr>
        <p:txBody>
          <a:bodyPr anchor="ctr"/>
          <a:lstStyle>
            <a:lvl1pPr marL="0" indent="0" algn="ctr">
              <a:buNone/>
              <a:defRPr baseline="-25000"/>
            </a:lvl1pPr>
          </a:lstStyle>
          <a:p>
            <a:r>
              <a:rPr lang="en-US"/>
              <a:t>Click icon to add picture</a:t>
            </a:r>
            <a:endParaRPr lang="nl-BE"/>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p:txBody>
          <a:body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1" name="Tijdelijke aanduiding voor tekst 10">
            <a:extLst>
              <a:ext uri="{FF2B5EF4-FFF2-40B4-BE49-F238E27FC236}">
                <a16:creationId xmlns:a16="http://schemas.microsoft.com/office/drawing/2014/main" id="{94D40FD2-C162-407D-9C9A-A04CA78208AA}"/>
              </a:ext>
            </a:extLst>
          </p:cNvPr>
          <p:cNvSpPr>
            <a:spLocks noGrp="1"/>
          </p:cNvSpPr>
          <p:nvPr>
            <p:ph type="body" sz="quarter" idx="15"/>
          </p:nvPr>
        </p:nvSpPr>
        <p:spPr>
          <a:xfrm>
            <a:off x="658813" y="1762125"/>
            <a:ext cx="5437187" cy="39989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dirty="0"/>
          </a:p>
        </p:txBody>
      </p:sp>
      <p:sp>
        <p:nvSpPr>
          <p:cNvPr id="12" name="Vrije vorm: vorm 11">
            <a:extLst>
              <a:ext uri="{FF2B5EF4-FFF2-40B4-BE49-F238E27FC236}">
                <a16:creationId xmlns:a16="http://schemas.microsoft.com/office/drawing/2014/main" id="{3E25DA99-2056-4D0B-92F4-959A551D2F80}"/>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3"/>
          </a:solidFill>
          <a:ln>
            <a:noFill/>
          </a:ln>
        </p:spPr>
        <p:txBody>
          <a:bodyPr wrap="square" lIns="0" tIns="0" rIns="0" bIns="0" rtlCol="0" anchor="ctr">
            <a:noAutofit/>
          </a:bodyPr>
          <a:lstStyle/>
          <a:p>
            <a:pPr algn="l"/>
            <a:endParaRPr lang="nl-BE" sz="1600" b="1" dirty="0" err="1">
              <a:latin typeface="+mj-lt"/>
            </a:endParaRPr>
          </a:p>
        </p:txBody>
      </p:sp>
      <p:sp>
        <p:nvSpPr>
          <p:cNvPr id="10" name="Gelijkbenige driehoek 9">
            <a:extLst>
              <a:ext uri="{FF2B5EF4-FFF2-40B4-BE49-F238E27FC236}">
                <a16:creationId xmlns:a16="http://schemas.microsoft.com/office/drawing/2014/main" id="{D96CCEFB-72FF-4E7F-8B2E-186F15D54BF2}"/>
              </a:ext>
            </a:extLst>
          </p:cNvPr>
          <p:cNvSpPr/>
          <p:nvPr userDrawn="1"/>
        </p:nvSpPr>
        <p:spPr>
          <a:xfrm rot="16200000">
            <a:off x="11475085" y="6324985"/>
            <a:ext cx="116206" cy="53534"/>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800"/>
          </a:p>
        </p:txBody>
      </p:sp>
      <p:sp>
        <p:nvSpPr>
          <p:cNvPr id="3" name="Tijdelijke aanduiding voor voettekst 2">
            <a:extLst>
              <a:ext uri="{FF2B5EF4-FFF2-40B4-BE49-F238E27FC236}">
                <a16:creationId xmlns:a16="http://schemas.microsoft.com/office/drawing/2014/main" id="{5811D43C-9F2A-43AE-93E6-94203B08A17A}"/>
              </a:ext>
            </a:extLst>
          </p:cNvPr>
          <p:cNvSpPr>
            <a:spLocks noGrp="1"/>
          </p:cNvSpPr>
          <p:nvPr>
            <p:ph type="ftr" sz="quarter" idx="16"/>
          </p:nvPr>
        </p:nvSpPr>
        <p:spPr/>
        <p:txBody>
          <a:bodyPr/>
          <a:lstStyle/>
          <a:p>
            <a:r>
              <a:rPr lang="nl-BE"/>
              <a:t>Wat na het middelbaar?</a:t>
            </a:r>
            <a:endParaRPr lang="nl-BE" dirty="0"/>
          </a:p>
        </p:txBody>
      </p:sp>
      <p:sp>
        <p:nvSpPr>
          <p:cNvPr id="7" name="Tijdelijke aanduiding voor dianummer 6">
            <a:extLst>
              <a:ext uri="{FF2B5EF4-FFF2-40B4-BE49-F238E27FC236}">
                <a16:creationId xmlns:a16="http://schemas.microsoft.com/office/drawing/2014/main" id="{3F2AE840-5BFA-4661-8E22-BDB354265A15}"/>
              </a:ext>
            </a:extLst>
          </p:cNvPr>
          <p:cNvSpPr>
            <a:spLocks noGrp="1"/>
          </p:cNvSpPr>
          <p:nvPr>
            <p:ph type="sldNum" sz="quarter" idx="17"/>
          </p:nvPr>
        </p:nvSpPr>
        <p:spPr/>
        <p:txBody>
          <a:bodyPr/>
          <a:lstStyle/>
          <a:p>
            <a:fld id="{FF88DA20-ED00-471C-9170-60F590CB400A}" type="slidenum">
              <a:rPr lang="nl-BE" smtClean="0"/>
              <a:pPr/>
              <a:t>‹N°›</a:t>
            </a:fld>
            <a:endParaRPr lang="nl-BE" dirty="0"/>
          </a:p>
        </p:txBody>
      </p:sp>
    </p:spTree>
    <p:extLst>
      <p:ext uri="{BB962C8B-B14F-4D97-AF65-F5344CB8AC3E}">
        <p14:creationId xmlns:p14="http://schemas.microsoft.com/office/powerpoint/2010/main" val="8448108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userDrawn="1">
  <p:cSld name="Titel en beeld">
    <p:bg>
      <p:bgPr>
        <a:solidFill>
          <a:schemeClr val="bg1"/>
        </a:solidFill>
        <a:effectLst/>
      </p:bgPr>
    </p:bg>
    <p:spTree>
      <p:nvGrpSpPr>
        <p:cNvPr id="1" name=""/>
        <p:cNvGrpSpPr/>
        <p:nvPr/>
      </p:nvGrpSpPr>
      <p:grpSpPr>
        <a:xfrm>
          <a:off x="0" y="0"/>
          <a:ext cx="0" cy="0"/>
          <a:chOff x="0" y="0"/>
          <a:chExt cx="0" cy="0"/>
        </a:xfrm>
      </p:grpSpPr>
      <p:sp>
        <p:nvSpPr>
          <p:cNvPr id="9" name="Tijdelijke aanduiding voor afbeelding 8">
            <a:extLst>
              <a:ext uri="{FF2B5EF4-FFF2-40B4-BE49-F238E27FC236}">
                <a16:creationId xmlns:a16="http://schemas.microsoft.com/office/drawing/2014/main" id="{CD9E304B-9EEF-4540-A2A5-7D039634D746}"/>
              </a:ext>
            </a:extLst>
          </p:cNvPr>
          <p:cNvSpPr>
            <a:spLocks noGrp="1"/>
          </p:cNvSpPr>
          <p:nvPr>
            <p:ph type="pic" sz="quarter" idx="14"/>
          </p:nvPr>
        </p:nvSpPr>
        <p:spPr>
          <a:xfrm>
            <a:off x="4068000" y="0"/>
            <a:ext cx="8124000" cy="6858000"/>
          </a:xfrm>
          <a:prstGeom prst="rect">
            <a:avLst/>
          </a:prstGeom>
          <a:solidFill>
            <a:schemeClr val="bg1">
              <a:lumMod val="95000"/>
            </a:schemeClr>
          </a:solidFill>
        </p:spPr>
        <p:txBody>
          <a:bodyPr anchor="ctr"/>
          <a:lstStyle>
            <a:lvl1pPr marL="0" indent="0" algn="ctr">
              <a:buNone/>
              <a:defRPr baseline="-25000"/>
            </a:lvl1pPr>
          </a:lstStyle>
          <a:p>
            <a:endParaRPr lang="nl-BE"/>
          </a:p>
        </p:txBody>
      </p:sp>
      <p:sp>
        <p:nvSpPr>
          <p:cNvPr id="7" name="Rechthoek 6">
            <a:extLst>
              <a:ext uri="{FF2B5EF4-FFF2-40B4-BE49-F238E27FC236}">
                <a16:creationId xmlns:a16="http://schemas.microsoft.com/office/drawing/2014/main" id="{E5744A9E-4C9D-4407-95E8-93A822A070AB}"/>
              </a:ext>
            </a:extLst>
          </p:cNvPr>
          <p:cNvSpPr/>
          <p:nvPr userDrawn="1"/>
        </p:nvSpPr>
        <p:spPr>
          <a:xfrm>
            <a:off x="0" y="1"/>
            <a:ext cx="4068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a:xfrm>
            <a:off x="395999" y="594002"/>
            <a:ext cx="3099759" cy="1518019"/>
          </a:xfrm>
        </p:spPr>
        <p:txBody>
          <a:bodyPr/>
          <a:lstStyle>
            <a:lvl1pPr>
              <a:defRPr>
                <a:solidFill>
                  <a:schemeClr val="bg1"/>
                </a:solidFill>
              </a:defRPr>
            </a:lvl1p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410178" y="228154"/>
            <a:ext cx="3099759" cy="365125"/>
          </a:xfrm>
        </p:spPr>
        <p:txBody>
          <a:bodyPr anchor="b" anchorCtr="0"/>
          <a:lstStyle>
            <a:lvl1pPr marL="0" indent="0">
              <a:buNone/>
              <a:defRPr sz="1400" b="1">
                <a:solidFill>
                  <a:schemeClr val="accent3"/>
                </a:solidFill>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3" name="Gedeeltelijke cirkel 12">
            <a:extLst>
              <a:ext uri="{FF2B5EF4-FFF2-40B4-BE49-F238E27FC236}">
                <a16:creationId xmlns:a16="http://schemas.microsoft.com/office/drawing/2014/main" id="{0AADED64-0876-4931-A9EE-AB3D2BA7A2FD}"/>
              </a:ext>
            </a:extLst>
          </p:cNvPr>
          <p:cNvSpPr/>
          <p:nvPr userDrawn="1"/>
        </p:nvSpPr>
        <p:spPr>
          <a:xfrm rot="10800000">
            <a:off x="-1133620" y="3233068"/>
            <a:ext cx="2267240" cy="2267240"/>
          </a:xfrm>
          <a:prstGeom prst="pie">
            <a:avLst>
              <a:gd name="adj1" fmla="val 5397516"/>
              <a:gd name="adj2" fmla="val 1620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3" name="Rechthoekige driehoek 2">
            <a:extLst>
              <a:ext uri="{FF2B5EF4-FFF2-40B4-BE49-F238E27FC236}">
                <a16:creationId xmlns:a16="http://schemas.microsoft.com/office/drawing/2014/main" id="{F3C90441-3937-4C81-9D31-E604F064ACB4}"/>
              </a:ext>
            </a:extLst>
          </p:cNvPr>
          <p:cNvSpPr/>
          <p:nvPr userDrawn="1"/>
        </p:nvSpPr>
        <p:spPr>
          <a:xfrm rot="2700000">
            <a:off x="1465650" y="3565098"/>
            <a:ext cx="1603181" cy="1603181"/>
          </a:xfrm>
          <a:prstGeom prst="rtTriangle">
            <a:avLst/>
          </a:prstGeom>
          <a:solidFill>
            <a:schemeClr val="accent3"/>
          </a:solidFill>
        </p:spPr>
        <p:txBody>
          <a:bodyPr wrap="square" lIns="0" tIns="0" rIns="0" bIns="0" rtlCol="0" anchor="ctr">
            <a:spAutoFit/>
          </a:bodyPr>
          <a:lstStyle/>
          <a:p>
            <a:pPr algn="l"/>
            <a:endParaRPr lang="nl-BE" sz="1600" b="1" dirty="0" err="1">
              <a:latin typeface="+mj-lt"/>
            </a:endParaRPr>
          </a:p>
        </p:txBody>
      </p:sp>
      <p:pic>
        <p:nvPicPr>
          <p:cNvPr id="11" name="Graphic 10">
            <a:extLst>
              <a:ext uri="{FF2B5EF4-FFF2-40B4-BE49-F238E27FC236}">
                <a16:creationId xmlns:a16="http://schemas.microsoft.com/office/drawing/2014/main" id="{87CF0438-446F-473C-AA09-25512E59715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658813" y="6221683"/>
            <a:ext cx="1153603" cy="366439"/>
          </a:xfrm>
          <a:prstGeom prst="rect">
            <a:avLst/>
          </a:prstGeom>
        </p:spPr>
      </p:pic>
      <p:sp>
        <p:nvSpPr>
          <p:cNvPr id="14" name="Tijdelijke aanduiding voor voettekst 13">
            <a:extLst>
              <a:ext uri="{FF2B5EF4-FFF2-40B4-BE49-F238E27FC236}">
                <a16:creationId xmlns:a16="http://schemas.microsoft.com/office/drawing/2014/main" id="{95F562AB-ABD6-45FD-88D2-8642389770FB}"/>
              </a:ext>
            </a:extLst>
          </p:cNvPr>
          <p:cNvSpPr>
            <a:spLocks noGrp="1"/>
          </p:cNvSpPr>
          <p:nvPr>
            <p:ph type="ftr" sz="quarter" idx="15"/>
          </p:nvPr>
        </p:nvSpPr>
        <p:spPr/>
        <p:txBody>
          <a:bodyPr/>
          <a:lstStyle/>
          <a:p>
            <a:r>
              <a:rPr lang="nl-BE"/>
              <a:t>Wat na het middelbaar?</a:t>
            </a:r>
            <a:endParaRPr lang="nl-BE" dirty="0"/>
          </a:p>
        </p:txBody>
      </p:sp>
      <p:sp>
        <p:nvSpPr>
          <p:cNvPr id="16" name="Tijdelijke aanduiding voor dianummer 15">
            <a:extLst>
              <a:ext uri="{FF2B5EF4-FFF2-40B4-BE49-F238E27FC236}">
                <a16:creationId xmlns:a16="http://schemas.microsoft.com/office/drawing/2014/main" id="{716BFCEE-459B-4949-AF1F-949930BD4A68}"/>
              </a:ext>
            </a:extLst>
          </p:cNvPr>
          <p:cNvSpPr>
            <a:spLocks noGrp="1"/>
          </p:cNvSpPr>
          <p:nvPr>
            <p:ph type="sldNum" sz="quarter" idx="16"/>
          </p:nvPr>
        </p:nvSpPr>
        <p:spPr/>
        <p:txBody>
          <a:bodyPr/>
          <a:lstStyle/>
          <a:p>
            <a:fld id="{FF88DA20-ED00-471C-9170-60F590CB400A}" type="slidenum">
              <a:rPr lang="nl-BE" smtClean="0"/>
              <a:pPr/>
              <a:t>‹N°›</a:t>
            </a:fld>
            <a:endParaRPr lang="nl-BE" dirty="0"/>
          </a:p>
        </p:txBody>
      </p:sp>
    </p:spTree>
    <p:extLst>
      <p:ext uri="{BB962C8B-B14F-4D97-AF65-F5344CB8AC3E}">
        <p14:creationId xmlns:p14="http://schemas.microsoft.com/office/powerpoint/2010/main" val="2769307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15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500" fill="hold"/>
                                        <p:tgtEl>
                                          <p:spTgt spid="13"/>
                                        </p:tgtEl>
                                        <p:attrNameLst>
                                          <p:attrName>ppt_x</p:attrName>
                                        </p:attrNameLst>
                                      </p:cBhvr>
                                      <p:tavLst>
                                        <p:tav tm="0">
                                          <p:val>
                                            <p:strVal val="0-#ppt_w/2"/>
                                          </p:val>
                                        </p:tav>
                                        <p:tav tm="100000">
                                          <p:val>
                                            <p:strVal val="#ppt_x"/>
                                          </p:val>
                                        </p:tav>
                                      </p:tavLst>
                                    </p:anim>
                                    <p:anim calcmode="lin" valueType="num">
                                      <p:cBhvr additive="base">
                                        <p:cTn id="12" dur="500" fill="hold"/>
                                        <p:tgtEl>
                                          <p:spTgt spid="13"/>
                                        </p:tgtEl>
                                        <p:attrNameLst>
                                          <p:attrName>ppt_y</p:attrName>
                                        </p:attrNameLst>
                                      </p:cBhvr>
                                      <p:tavLst>
                                        <p:tav tm="0">
                                          <p:val>
                                            <p:strVal val="#ppt_y"/>
                                          </p:val>
                                        </p:tav>
                                        <p:tav tm="100000">
                                          <p:val>
                                            <p:strVal val="#ppt_y"/>
                                          </p:val>
                                        </p:tav>
                                      </p:tavLst>
                                    </p:anim>
                                  </p:childTnLst>
                                </p:cTn>
                              </p:par>
                              <p:par>
                                <p:cTn id="13" presetID="2" presetClass="entr" presetSubtype="2" decel="10000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500" fill="hold"/>
                                        <p:tgtEl>
                                          <p:spTgt spid="9"/>
                                        </p:tgtEl>
                                        <p:attrNameLst>
                                          <p:attrName>ppt_x</p:attrName>
                                        </p:attrNameLst>
                                      </p:cBhvr>
                                      <p:tavLst>
                                        <p:tav tm="0">
                                          <p:val>
                                            <p:strVal val="1+#ppt_w/2"/>
                                          </p:val>
                                        </p:tav>
                                        <p:tav tm="100000">
                                          <p:val>
                                            <p:strVal val="#ppt_x"/>
                                          </p:val>
                                        </p:tav>
                                      </p:tavLst>
                                    </p:anim>
                                    <p:anim calcmode="lin" valueType="num">
                                      <p:cBhvr additive="base">
                                        <p:cTn id="16"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3" grpId="0" animBg="1"/>
      <p:bldP spid="3" grpId="0" animBg="1"/>
    </p:bldLst>
  </p:timing>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userDrawn="1">
  <p:cSld name="Titel en beeld rond">
    <p:bg>
      <p:bgPr>
        <a:solidFill>
          <a:schemeClr val="bg1"/>
        </a:solidFill>
        <a:effectLst/>
      </p:bgPr>
    </p:bg>
    <p:spTree>
      <p:nvGrpSpPr>
        <p:cNvPr id="1" name=""/>
        <p:cNvGrpSpPr/>
        <p:nvPr/>
      </p:nvGrpSpPr>
      <p:grpSpPr>
        <a:xfrm>
          <a:off x="0" y="0"/>
          <a:ext cx="0" cy="0"/>
          <a:chOff x="0" y="0"/>
          <a:chExt cx="0" cy="0"/>
        </a:xfrm>
      </p:grpSpPr>
      <p:sp>
        <p:nvSpPr>
          <p:cNvPr id="9" name="Tijdelijke aanduiding voor afbeelding 8">
            <a:extLst>
              <a:ext uri="{FF2B5EF4-FFF2-40B4-BE49-F238E27FC236}">
                <a16:creationId xmlns:a16="http://schemas.microsoft.com/office/drawing/2014/main" id="{CD9E304B-9EEF-4540-A2A5-7D039634D746}"/>
              </a:ext>
            </a:extLst>
          </p:cNvPr>
          <p:cNvSpPr>
            <a:spLocks noGrp="1"/>
          </p:cNvSpPr>
          <p:nvPr>
            <p:ph type="pic" sz="quarter" idx="14"/>
          </p:nvPr>
        </p:nvSpPr>
        <p:spPr>
          <a:xfrm>
            <a:off x="5334000" y="0"/>
            <a:ext cx="6858000" cy="6858000"/>
          </a:xfrm>
          <a:prstGeom prst="ellipse">
            <a:avLst/>
          </a:prstGeom>
          <a:solidFill>
            <a:schemeClr val="bg1">
              <a:lumMod val="95000"/>
            </a:schemeClr>
          </a:solidFill>
        </p:spPr>
        <p:txBody>
          <a:bodyPr anchor="ctr"/>
          <a:lstStyle>
            <a:lvl1pPr marL="0" indent="0" algn="ctr">
              <a:buNone/>
              <a:defRPr baseline="-25000"/>
            </a:lvl1pPr>
          </a:lstStyle>
          <a:p>
            <a:endParaRPr lang="nl-BE"/>
          </a:p>
        </p:txBody>
      </p:sp>
      <p:sp>
        <p:nvSpPr>
          <p:cNvPr id="7" name="Rechthoek 6">
            <a:extLst>
              <a:ext uri="{FF2B5EF4-FFF2-40B4-BE49-F238E27FC236}">
                <a16:creationId xmlns:a16="http://schemas.microsoft.com/office/drawing/2014/main" id="{E5744A9E-4C9D-4407-95E8-93A822A070AB}"/>
              </a:ext>
            </a:extLst>
          </p:cNvPr>
          <p:cNvSpPr/>
          <p:nvPr userDrawn="1"/>
        </p:nvSpPr>
        <p:spPr>
          <a:xfrm>
            <a:off x="0" y="1"/>
            <a:ext cx="5334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a:xfrm>
            <a:off x="658813" y="594002"/>
            <a:ext cx="3990305" cy="1518019"/>
          </a:xfrm>
        </p:spPr>
        <p:txBody>
          <a:bodyPr/>
          <a:lstStyle>
            <a:lvl1pPr>
              <a:defRPr>
                <a:solidFill>
                  <a:schemeClr val="bg1"/>
                </a:solidFill>
              </a:defRPr>
            </a:lvl1p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58814" y="228154"/>
            <a:ext cx="3990305" cy="365125"/>
          </a:xfrm>
        </p:spPr>
        <p:txBody>
          <a:bodyPr anchor="b" anchorCtr="0"/>
          <a:lstStyle>
            <a:lvl1pPr marL="0" indent="0">
              <a:buNone/>
              <a:defRPr sz="1400" b="1">
                <a:solidFill>
                  <a:schemeClr val="accent3"/>
                </a:solidFill>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1" name="Gedeeltelijke cirkel 10">
            <a:extLst>
              <a:ext uri="{FF2B5EF4-FFF2-40B4-BE49-F238E27FC236}">
                <a16:creationId xmlns:a16="http://schemas.microsoft.com/office/drawing/2014/main" id="{A8D34397-20B1-41D1-BCAC-0209F26BC340}"/>
              </a:ext>
            </a:extLst>
          </p:cNvPr>
          <p:cNvSpPr/>
          <p:nvPr userDrawn="1"/>
        </p:nvSpPr>
        <p:spPr>
          <a:xfrm rot="10800000">
            <a:off x="-1133620" y="3233068"/>
            <a:ext cx="2267240" cy="2267240"/>
          </a:xfrm>
          <a:prstGeom prst="pie">
            <a:avLst>
              <a:gd name="adj1" fmla="val 5397516"/>
              <a:gd name="adj2" fmla="val 1620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12" name="Rechthoekige driehoek 11">
            <a:extLst>
              <a:ext uri="{FF2B5EF4-FFF2-40B4-BE49-F238E27FC236}">
                <a16:creationId xmlns:a16="http://schemas.microsoft.com/office/drawing/2014/main" id="{BEC06E56-2CD9-41F5-BF60-964FB64BF4AE}"/>
              </a:ext>
            </a:extLst>
          </p:cNvPr>
          <p:cNvSpPr/>
          <p:nvPr userDrawn="1"/>
        </p:nvSpPr>
        <p:spPr>
          <a:xfrm rot="2700000">
            <a:off x="1465650" y="3565098"/>
            <a:ext cx="1603181" cy="1603181"/>
          </a:xfrm>
          <a:prstGeom prst="rtTriangle">
            <a:avLst/>
          </a:prstGeom>
          <a:solidFill>
            <a:schemeClr val="accent3"/>
          </a:solidFill>
        </p:spPr>
        <p:txBody>
          <a:bodyPr wrap="square" lIns="0" tIns="0" rIns="0" bIns="0" rtlCol="0" anchor="ctr">
            <a:spAutoFit/>
          </a:bodyPr>
          <a:lstStyle/>
          <a:p>
            <a:pPr algn="l"/>
            <a:endParaRPr lang="nl-BE" sz="1600" b="1" dirty="0" err="1">
              <a:latin typeface="+mj-lt"/>
            </a:endParaRPr>
          </a:p>
        </p:txBody>
      </p:sp>
      <p:pic>
        <p:nvPicPr>
          <p:cNvPr id="15" name="Graphic 14">
            <a:extLst>
              <a:ext uri="{FF2B5EF4-FFF2-40B4-BE49-F238E27FC236}">
                <a16:creationId xmlns:a16="http://schemas.microsoft.com/office/drawing/2014/main" id="{8E946910-4D91-4724-B24F-9A80E367793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658813" y="6221683"/>
            <a:ext cx="1153603" cy="366439"/>
          </a:xfrm>
          <a:prstGeom prst="rect">
            <a:avLst/>
          </a:prstGeom>
        </p:spPr>
      </p:pic>
      <p:sp>
        <p:nvSpPr>
          <p:cNvPr id="6" name="Tijdelijke aanduiding voor voettekst 5">
            <a:extLst>
              <a:ext uri="{FF2B5EF4-FFF2-40B4-BE49-F238E27FC236}">
                <a16:creationId xmlns:a16="http://schemas.microsoft.com/office/drawing/2014/main" id="{7D707610-1CD8-44A4-9722-2DDB6E1EE57E}"/>
              </a:ext>
            </a:extLst>
          </p:cNvPr>
          <p:cNvSpPr>
            <a:spLocks noGrp="1"/>
          </p:cNvSpPr>
          <p:nvPr>
            <p:ph type="ftr" sz="quarter" idx="15"/>
          </p:nvPr>
        </p:nvSpPr>
        <p:spPr/>
        <p:txBody>
          <a:bodyPr/>
          <a:lstStyle/>
          <a:p>
            <a:r>
              <a:rPr lang="nl-BE"/>
              <a:t>Wat na het middelbaar?</a:t>
            </a:r>
            <a:endParaRPr lang="nl-BE" dirty="0"/>
          </a:p>
        </p:txBody>
      </p:sp>
      <p:sp>
        <p:nvSpPr>
          <p:cNvPr id="16" name="Tijdelijke aanduiding voor dianummer 15">
            <a:extLst>
              <a:ext uri="{FF2B5EF4-FFF2-40B4-BE49-F238E27FC236}">
                <a16:creationId xmlns:a16="http://schemas.microsoft.com/office/drawing/2014/main" id="{610FE665-111A-4286-96B6-C635FD72BE84}"/>
              </a:ext>
            </a:extLst>
          </p:cNvPr>
          <p:cNvSpPr>
            <a:spLocks noGrp="1"/>
          </p:cNvSpPr>
          <p:nvPr>
            <p:ph type="sldNum" sz="quarter" idx="16"/>
          </p:nvPr>
        </p:nvSpPr>
        <p:spPr/>
        <p:txBody>
          <a:bodyPr/>
          <a:lstStyle/>
          <a:p>
            <a:fld id="{FF88DA20-ED00-471C-9170-60F590CB400A}" type="slidenum">
              <a:rPr lang="nl-BE" smtClean="0"/>
              <a:pPr/>
              <a:t>‹N°›</a:t>
            </a:fld>
            <a:endParaRPr lang="nl-BE" dirty="0"/>
          </a:p>
        </p:txBody>
      </p:sp>
    </p:spTree>
    <p:extLst>
      <p:ext uri="{BB962C8B-B14F-4D97-AF65-F5344CB8AC3E}">
        <p14:creationId xmlns:p14="http://schemas.microsoft.com/office/powerpoint/2010/main" val="5426008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15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0-#ppt_w/2"/>
                                          </p:val>
                                        </p:tav>
                                        <p:tav tm="100000">
                                          <p:val>
                                            <p:strVal val="#ppt_x"/>
                                          </p:val>
                                        </p:tav>
                                      </p:tavLst>
                                    </p:anim>
                                    <p:anim calcmode="lin" valueType="num">
                                      <p:cBhvr additive="base">
                                        <p:cTn id="12" dur="500" fill="hold"/>
                                        <p:tgtEl>
                                          <p:spTgt spid="11"/>
                                        </p:tgtEl>
                                        <p:attrNameLst>
                                          <p:attrName>ppt_y</p:attrName>
                                        </p:attrNameLst>
                                      </p:cBhvr>
                                      <p:tavLst>
                                        <p:tav tm="0">
                                          <p:val>
                                            <p:strVal val="#ppt_y"/>
                                          </p:val>
                                        </p:tav>
                                        <p:tav tm="100000">
                                          <p:val>
                                            <p:strVal val="#ppt_y"/>
                                          </p:val>
                                        </p:tav>
                                      </p:tavLst>
                                    </p:anim>
                                  </p:childTnLst>
                                </p:cTn>
                              </p:par>
                              <p:par>
                                <p:cTn id="13" presetID="2" presetClass="entr" presetSubtype="2" decel="10000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500" fill="hold"/>
                                        <p:tgtEl>
                                          <p:spTgt spid="9"/>
                                        </p:tgtEl>
                                        <p:attrNameLst>
                                          <p:attrName>ppt_x</p:attrName>
                                        </p:attrNameLst>
                                      </p:cBhvr>
                                      <p:tavLst>
                                        <p:tav tm="0">
                                          <p:val>
                                            <p:strVal val="1+#ppt_w/2"/>
                                          </p:val>
                                        </p:tav>
                                        <p:tav tm="100000">
                                          <p:val>
                                            <p:strVal val="#ppt_x"/>
                                          </p:val>
                                        </p:tav>
                                      </p:tavLst>
                                    </p:anim>
                                    <p:anim calcmode="lin" valueType="num">
                                      <p:cBhvr additive="base">
                                        <p:cTn id="16"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P spid="12" grpId="0" animBg="1"/>
    </p:bldLst>
  </p:timing>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userDrawn="1">
  <p:cSld name="Titel en beeld rond groot">
    <p:bg>
      <p:bgPr>
        <a:solidFill>
          <a:schemeClr val="bg1"/>
        </a:solidFill>
        <a:effectLst/>
      </p:bgPr>
    </p:bg>
    <p:spTree>
      <p:nvGrpSpPr>
        <p:cNvPr id="1" name=""/>
        <p:cNvGrpSpPr/>
        <p:nvPr/>
      </p:nvGrpSpPr>
      <p:grpSpPr>
        <a:xfrm>
          <a:off x="0" y="0"/>
          <a:ext cx="0" cy="0"/>
          <a:chOff x="0" y="0"/>
          <a:chExt cx="0" cy="0"/>
        </a:xfrm>
      </p:grpSpPr>
      <p:sp>
        <p:nvSpPr>
          <p:cNvPr id="9" name="Tijdelijke aanduiding voor afbeelding 8">
            <a:extLst>
              <a:ext uri="{FF2B5EF4-FFF2-40B4-BE49-F238E27FC236}">
                <a16:creationId xmlns:a16="http://schemas.microsoft.com/office/drawing/2014/main" id="{CD9E304B-9EEF-4540-A2A5-7D039634D746}"/>
              </a:ext>
            </a:extLst>
          </p:cNvPr>
          <p:cNvSpPr>
            <a:spLocks noGrp="1"/>
          </p:cNvSpPr>
          <p:nvPr>
            <p:ph type="pic" sz="quarter" idx="14"/>
          </p:nvPr>
        </p:nvSpPr>
        <p:spPr>
          <a:xfrm>
            <a:off x="5334000" y="0"/>
            <a:ext cx="8012463" cy="8012463"/>
          </a:xfrm>
          <a:prstGeom prst="ellipse">
            <a:avLst/>
          </a:prstGeom>
          <a:solidFill>
            <a:schemeClr val="bg1">
              <a:lumMod val="95000"/>
            </a:schemeClr>
          </a:solidFill>
        </p:spPr>
        <p:txBody>
          <a:bodyPr anchor="ctr"/>
          <a:lstStyle>
            <a:lvl1pPr marL="0" indent="0" algn="ctr">
              <a:buNone/>
              <a:defRPr baseline="-25000"/>
            </a:lvl1pPr>
          </a:lstStyle>
          <a:p>
            <a:endParaRPr lang="nl-BE"/>
          </a:p>
        </p:txBody>
      </p:sp>
      <p:sp>
        <p:nvSpPr>
          <p:cNvPr id="7" name="Rechthoek 6">
            <a:extLst>
              <a:ext uri="{FF2B5EF4-FFF2-40B4-BE49-F238E27FC236}">
                <a16:creationId xmlns:a16="http://schemas.microsoft.com/office/drawing/2014/main" id="{E5744A9E-4C9D-4407-95E8-93A822A070AB}"/>
              </a:ext>
            </a:extLst>
          </p:cNvPr>
          <p:cNvSpPr/>
          <p:nvPr userDrawn="1"/>
        </p:nvSpPr>
        <p:spPr>
          <a:xfrm>
            <a:off x="0" y="1"/>
            <a:ext cx="5334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a:xfrm>
            <a:off x="658813" y="594002"/>
            <a:ext cx="3990305" cy="1518019"/>
          </a:xfrm>
        </p:spPr>
        <p:txBody>
          <a:bodyPr/>
          <a:lstStyle>
            <a:lvl1pPr>
              <a:defRPr>
                <a:solidFill>
                  <a:schemeClr val="bg1"/>
                </a:solidFill>
              </a:defRPr>
            </a:lvl1p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58814" y="228154"/>
            <a:ext cx="3990305" cy="365125"/>
          </a:xfrm>
        </p:spPr>
        <p:txBody>
          <a:bodyPr anchor="b" anchorCtr="0"/>
          <a:lstStyle>
            <a:lvl1pPr marL="0" indent="0">
              <a:buNone/>
              <a:defRPr sz="1400" b="1">
                <a:solidFill>
                  <a:schemeClr val="accent3"/>
                </a:solidFill>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1" name="Gedeeltelijke cirkel 10">
            <a:extLst>
              <a:ext uri="{FF2B5EF4-FFF2-40B4-BE49-F238E27FC236}">
                <a16:creationId xmlns:a16="http://schemas.microsoft.com/office/drawing/2014/main" id="{7BD64213-449B-41BD-971A-30A589BBC111}"/>
              </a:ext>
            </a:extLst>
          </p:cNvPr>
          <p:cNvSpPr/>
          <p:nvPr userDrawn="1"/>
        </p:nvSpPr>
        <p:spPr>
          <a:xfrm rot="10800000">
            <a:off x="-1133620" y="3233068"/>
            <a:ext cx="2267240" cy="2267240"/>
          </a:xfrm>
          <a:prstGeom prst="pie">
            <a:avLst>
              <a:gd name="adj1" fmla="val 5397516"/>
              <a:gd name="adj2" fmla="val 1620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12" name="Rechthoekige driehoek 11">
            <a:extLst>
              <a:ext uri="{FF2B5EF4-FFF2-40B4-BE49-F238E27FC236}">
                <a16:creationId xmlns:a16="http://schemas.microsoft.com/office/drawing/2014/main" id="{E680E3DC-9D91-4564-8256-B5FE7ACE51D8}"/>
              </a:ext>
            </a:extLst>
          </p:cNvPr>
          <p:cNvSpPr/>
          <p:nvPr userDrawn="1"/>
        </p:nvSpPr>
        <p:spPr>
          <a:xfrm rot="2700000">
            <a:off x="1465650" y="3565098"/>
            <a:ext cx="1603181" cy="1603181"/>
          </a:xfrm>
          <a:prstGeom prst="rtTriangle">
            <a:avLst/>
          </a:prstGeom>
          <a:solidFill>
            <a:schemeClr val="accent3"/>
          </a:solidFill>
        </p:spPr>
        <p:txBody>
          <a:bodyPr wrap="square" lIns="0" tIns="0" rIns="0" bIns="0" rtlCol="0" anchor="ctr">
            <a:spAutoFit/>
          </a:bodyPr>
          <a:lstStyle/>
          <a:p>
            <a:pPr algn="l"/>
            <a:endParaRPr lang="nl-BE" sz="1600" b="1" dirty="0" err="1">
              <a:latin typeface="+mj-lt"/>
            </a:endParaRPr>
          </a:p>
        </p:txBody>
      </p:sp>
      <p:pic>
        <p:nvPicPr>
          <p:cNvPr id="17" name="Graphic 16">
            <a:extLst>
              <a:ext uri="{FF2B5EF4-FFF2-40B4-BE49-F238E27FC236}">
                <a16:creationId xmlns:a16="http://schemas.microsoft.com/office/drawing/2014/main" id="{F26C3686-A3CF-49AF-84A4-88ADDB50291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658813" y="6221683"/>
            <a:ext cx="1153603" cy="366439"/>
          </a:xfrm>
          <a:prstGeom prst="rect">
            <a:avLst/>
          </a:prstGeom>
        </p:spPr>
      </p:pic>
      <p:sp>
        <p:nvSpPr>
          <p:cNvPr id="6" name="Tijdelijke aanduiding voor voettekst 5">
            <a:extLst>
              <a:ext uri="{FF2B5EF4-FFF2-40B4-BE49-F238E27FC236}">
                <a16:creationId xmlns:a16="http://schemas.microsoft.com/office/drawing/2014/main" id="{790D1199-3503-4292-9AA0-7632A0EE7F2A}"/>
              </a:ext>
            </a:extLst>
          </p:cNvPr>
          <p:cNvSpPr>
            <a:spLocks noGrp="1"/>
          </p:cNvSpPr>
          <p:nvPr>
            <p:ph type="ftr" sz="quarter" idx="15"/>
          </p:nvPr>
        </p:nvSpPr>
        <p:spPr/>
        <p:txBody>
          <a:bodyPr/>
          <a:lstStyle/>
          <a:p>
            <a:r>
              <a:rPr lang="nl-BE"/>
              <a:t>Wat na het middelbaar?</a:t>
            </a:r>
            <a:endParaRPr lang="nl-BE" dirty="0"/>
          </a:p>
        </p:txBody>
      </p:sp>
      <p:sp>
        <p:nvSpPr>
          <p:cNvPr id="10" name="Tijdelijke aanduiding voor dianummer 9">
            <a:extLst>
              <a:ext uri="{FF2B5EF4-FFF2-40B4-BE49-F238E27FC236}">
                <a16:creationId xmlns:a16="http://schemas.microsoft.com/office/drawing/2014/main" id="{EE9F0337-ABDF-4622-98D7-608192759DED}"/>
              </a:ext>
            </a:extLst>
          </p:cNvPr>
          <p:cNvSpPr>
            <a:spLocks noGrp="1"/>
          </p:cNvSpPr>
          <p:nvPr>
            <p:ph type="sldNum" sz="quarter" idx="16"/>
          </p:nvPr>
        </p:nvSpPr>
        <p:spPr/>
        <p:txBody>
          <a:bodyPr/>
          <a:lstStyle/>
          <a:p>
            <a:fld id="{FF88DA20-ED00-471C-9170-60F590CB400A}" type="slidenum">
              <a:rPr lang="nl-BE" smtClean="0"/>
              <a:pPr/>
              <a:t>‹N°›</a:t>
            </a:fld>
            <a:endParaRPr lang="nl-BE" dirty="0"/>
          </a:p>
        </p:txBody>
      </p:sp>
    </p:spTree>
    <p:extLst>
      <p:ext uri="{BB962C8B-B14F-4D97-AF65-F5344CB8AC3E}">
        <p14:creationId xmlns:p14="http://schemas.microsoft.com/office/powerpoint/2010/main" val="39067225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15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0-#ppt_w/2"/>
                                          </p:val>
                                        </p:tav>
                                        <p:tav tm="100000">
                                          <p:val>
                                            <p:strVal val="#ppt_x"/>
                                          </p:val>
                                        </p:tav>
                                      </p:tavLst>
                                    </p:anim>
                                    <p:anim calcmode="lin" valueType="num">
                                      <p:cBhvr additive="base">
                                        <p:cTn id="12" dur="500" fill="hold"/>
                                        <p:tgtEl>
                                          <p:spTgt spid="11"/>
                                        </p:tgtEl>
                                        <p:attrNameLst>
                                          <p:attrName>ppt_y</p:attrName>
                                        </p:attrNameLst>
                                      </p:cBhvr>
                                      <p:tavLst>
                                        <p:tav tm="0">
                                          <p:val>
                                            <p:strVal val="#ppt_y"/>
                                          </p:val>
                                        </p:tav>
                                        <p:tav tm="100000">
                                          <p:val>
                                            <p:strVal val="#ppt_y"/>
                                          </p:val>
                                        </p:tav>
                                      </p:tavLst>
                                    </p:anim>
                                  </p:childTnLst>
                                </p:cTn>
                              </p:par>
                              <p:par>
                                <p:cTn id="13" presetID="2" presetClass="entr" presetSubtype="2" decel="10000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500" fill="hold"/>
                                        <p:tgtEl>
                                          <p:spTgt spid="9"/>
                                        </p:tgtEl>
                                        <p:attrNameLst>
                                          <p:attrName>ppt_x</p:attrName>
                                        </p:attrNameLst>
                                      </p:cBhvr>
                                      <p:tavLst>
                                        <p:tav tm="0">
                                          <p:val>
                                            <p:strVal val="1+#ppt_w/2"/>
                                          </p:val>
                                        </p:tav>
                                        <p:tav tm="100000">
                                          <p:val>
                                            <p:strVal val="#ppt_x"/>
                                          </p:val>
                                        </p:tav>
                                      </p:tavLst>
                                    </p:anim>
                                    <p:anim calcmode="lin" valueType="num">
                                      <p:cBhvr additive="base">
                                        <p:cTn id="16"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P spid="12" grpId="0" animBg="1"/>
    </p:bldLst>
  </p:timing>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userDrawn="1">
  <p:cSld name="Titel en quote met naam">
    <p:bg>
      <p:bgPr>
        <a:solidFill>
          <a:schemeClr val="accent1"/>
        </a:solidFill>
        <a:effectLst/>
      </p:bgPr>
    </p:bg>
    <p:spTree>
      <p:nvGrpSpPr>
        <p:cNvPr id="1" name=""/>
        <p:cNvGrpSpPr/>
        <p:nvPr/>
      </p:nvGrpSpPr>
      <p:grpSpPr>
        <a:xfrm>
          <a:off x="0" y="0"/>
          <a:ext cx="0" cy="0"/>
          <a:chOff x="0" y="0"/>
          <a:chExt cx="0" cy="0"/>
        </a:xfrm>
      </p:grpSpPr>
      <p:sp>
        <p:nvSpPr>
          <p:cNvPr id="18" name="Rechthoek 17">
            <a:extLst>
              <a:ext uri="{FF2B5EF4-FFF2-40B4-BE49-F238E27FC236}">
                <a16:creationId xmlns:a16="http://schemas.microsoft.com/office/drawing/2014/main" id="{7BE966C4-F2D9-4A05-8182-0E3CB210AD5F}"/>
              </a:ext>
            </a:extLst>
          </p:cNvPr>
          <p:cNvSpPr/>
          <p:nvPr userDrawn="1"/>
        </p:nvSpPr>
        <p:spPr>
          <a:xfrm>
            <a:off x="10179781" y="5632057"/>
            <a:ext cx="2012219" cy="122594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1" name="Tijdelijke aanduiding voor afbeelding 8">
            <a:extLst>
              <a:ext uri="{FF2B5EF4-FFF2-40B4-BE49-F238E27FC236}">
                <a16:creationId xmlns:a16="http://schemas.microsoft.com/office/drawing/2014/main" id="{C62F4BC8-6200-4266-A16A-CC0C8AAADA8E}"/>
              </a:ext>
            </a:extLst>
          </p:cNvPr>
          <p:cNvSpPr>
            <a:spLocks noGrp="1"/>
          </p:cNvSpPr>
          <p:nvPr>
            <p:ph type="pic" sz="quarter" idx="14"/>
          </p:nvPr>
        </p:nvSpPr>
        <p:spPr>
          <a:xfrm>
            <a:off x="1884168" y="2676017"/>
            <a:ext cx="1432282" cy="1432282"/>
          </a:xfrm>
          <a:prstGeom prst="ellipse">
            <a:avLst/>
          </a:prstGeom>
          <a:solidFill>
            <a:schemeClr val="bg1">
              <a:lumMod val="95000"/>
            </a:schemeClr>
          </a:solidFill>
        </p:spPr>
        <p:txBody>
          <a:bodyPr anchor="ctr"/>
          <a:lstStyle>
            <a:lvl1pPr marL="0" indent="0" algn="ctr">
              <a:buNone/>
              <a:defRPr sz="2000" baseline="-25000"/>
            </a:lvl1pPr>
          </a:lstStyle>
          <a:p>
            <a:endParaRPr lang="nl-BE"/>
          </a:p>
        </p:txBody>
      </p:sp>
      <p:sp>
        <p:nvSpPr>
          <p:cNvPr id="12" name="Tijdelijke aanduiding voor tekst 9">
            <a:extLst>
              <a:ext uri="{FF2B5EF4-FFF2-40B4-BE49-F238E27FC236}">
                <a16:creationId xmlns:a16="http://schemas.microsoft.com/office/drawing/2014/main" id="{15423308-AAC4-429E-A2F1-870836FD7C0D}"/>
              </a:ext>
            </a:extLst>
          </p:cNvPr>
          <p:cNvSpPr>
            <a:spLocks noGrp="1"/>
          </p:cNvSpPr>
          <p:nvPr>
            <p:ph type="body" sz="quarter" idx="15" hasCustomPrompt="1"/>
          </p:nvPr>
        </p:nvSpPr>
        <p:spPr>
          <a:xfrm>
            <a:off x="3689799" y="2321999"/>
            <a:ext cx="6181314" cy="2140319"/>
          </a:xfrm>
        </p:spPr>
        <p:txBody>
          <a:bodyPr/>
          <a:lstStyle>
            <a:lvl1pPr marL="0" indent="0">
              <a:buNone/>
              <a:defRPr sz="2700" b="1">
                <a:solidFill>
                  <a:schemeClr val="bg1"/>
                </a:solidFill>
                <a:latin typeface="+mj-lt"/>
              </a:defRPr>
            </a:lvl1pPr>
          </a:lstStyle>
          <a:p>
            <a:pPr lvl="0"/>
            <a:r>
              <a:rPr lang="nl-NL" dirty="0"/>
              <a:t>Lorem ipsum dolor sit amet, consectetuer adipiscing elit. Maecenas porttitor congue massa. Fusce posuere, magna sed pulvinar ultricies, purus lectus malesuada libero, sit amet commodo magna eros quis </a:t>
            </a:r>
            <a:r>
              <a:rPr lang="nl-NL" dirty="0" err="1"/>
              <a:t>urna</a:t>
            </a:r>
            <a:r>
              <a:rPr lang="nl-NL" dirty="0"/>
              <a:t>.</a:t>
            </a:r>
          </a:p>
        </p:txBody>
      </p:sp>
      <p:sp>
        <p:nvSpPr>
          <p:cNvPr id="13" name="Tijdelijke aanduiding voor tekst 9">
            <a:extLst>
              <a:ext uri="{FF2B5EF4-FFF2-40B4-BE49-F238E27FC236}">
                <a16:creationId xmlns:a16="http://schemas.microsoft.com/office/drawing/2014/main" id="{08574577-82D1-450C-AB07-3C42489D1E2E}"/>
              </a:ext>
            </a:extLst>
          </p:cNvPr>
          <p:cNvSpPr>
            <a:spLocks noGrp="1"/>
          </p:cNvSpPr>
          <p:nvPr>
            <p:ph type="body" sz="quarter" idx="16" hasCustomPrompt="1"/>
          </p:nvPr>
        </p:nvSpPr>
        <p:spPr>
          <a:xfrm>
            <a:off x="3685518" y="4574866"/>
            <a:ext cx="6308725" cy="466613"/>
          </a:xfrm>
        </p:spPr>
        <p:txBody>
          <a:bodyPr anchor="b"/>
          <a:lstStyle>
            <a:lvl1pPr marL="0" indent="0">
              <a:buFontTx/>
              <a:buNone/>
              <a:defRPr sz="2100" b="1">
                <a:solidFill>
                  <a:srgbClr val="D3DDF2"/>
                </a:solidFill>
                <a:latin typeface="+mj-lt"/>
              </a:defRPr>
            </a:lvl1pPr>
          </a:lstStyle>
          <a:p>
            <a:pPr lvl="0"/>
            <a:r>
              <a:rPr lang="nl-NL" dirty="0"/>
              <a:t>Naam Achternaam</a:t>
            </a:r>
            <a:endParaRPr lang="nl-BE" dirty="0"/>
          </a:p>
        </p:txBody>
      </p:sp>
      <p:sp>
        <p:nvSpPr>
          <p:cNvPr id="14" name="Tijdelijke aanduiding voor tekst 11">
            <a:extLst>
              <a:ext uri="{FF2B5EF4-FFF2-40B4-BE49-F238E27FC236}">
                <a16:creationId xmlns:a16="http://schemas.microsoft.com/office/drawing/2014/main" id="{ED6C814E-9199-4384-8E04-80BC32268AA6}"/>
              </a:ext>
            </a:extLst>
          </p:cNvPr>
          <p:cNvSpPr>
            <a:spLocks noGrp="1"/>
          </p:cNvSpPr>
          <p:nvPr>
            <p:ph type="body" sz="quarter" idx="17" hasCustomPrompt="1"/>
          </p:nvPr>
        </p:nvSpPr>
        <p:spPr>
          <a:xfrm>
            <a:off x="3685518" y="5041479"/>
            <a:ext cx="1909500" cy="466613"/>
          </a:xfrm>
        </p:spPr>
        <p:txBody>
          <a:bodyPr/>
          <a:lstStyle>
            <a:lvl1pPr marL="0" indent="0">
              <a:buNone/>
              <a:defRPr sz="2100">
                <a:solidFill>
                  <a:schemeClr val="accent4"/>
                </a:solidFill>
                <a:latin typeface="+mj-lt"/>
              </a:defRPr>
            </a:lvl1pPr>
            <a:lvl2pPr marL="358163" indent="0">
              <a:buNone/>
              <a:defRPr sz="2200">
                <a:latin typeface="+mj-lt"/>
              </a:defRPr>
            </a:lvl2pPr>
            <a:lvl3pPr marL="720000" indent="0">
              <a:buNone/>
              <a:defRPr sz="2200">
                <a:latin typeface="+mj-lt"/>
              </a:defRPr>
            </a:lvl3pPr>
            <a:lvl4pPr marL="1080000" indent="0">
              <a:buNone/>
              <a:defRPr sz="2200">
                <a:latin typeface="+mj-lt"/>
              </a:defRPr>
            </a:lvl4pPr>
            <a:lvl5pPr marL="1440000" indent="0">
              <a:buNone/>
              <a:defRPr sz="2200">
                <a:latin typeface="+mj-lt"/>
              </a:defRPr>
            </a:lvl5pPr>
          </a:lstStyle>
          <a:p>
            <a:pPr lvl="0"/>
            <a:r>
              <a:rPr lang="nl-NL" dirty="0"/>
              <a:t>Datum</a:t>
            </a:r>
            <a:endParaRPr lang="nl-BE" dirty="0"/>
          </a:p>
        </p:txBody>
      </p:sp>
      <p:sp>
        <p:nvSpPr>
          <p:cNvPr id="16" name="Gedeeltelijke cirkel 15">
            <a:extLst>
              <a:ext uri="{FF2B5EF4-FFF2-40B4-BE49-F238E27FC236}">
                <a16:creationId xmlns:a16="http://schemas.microsoft.com/office/drawing/2014/main" id="{D09C221D-B46C-40B3-A53A-E96521698B1E}"/>
              </a:ext>
            </a:extLst>
          </p:cNvPr>
          <p:cNvSpPr/>
          <p:nvPr userDrawn="1"/>
        </p:nvSpPr>
        <p:spPr>
          <a:xfrm>
            <a:off x="3685518" y="1504271"/>
            <a:ext cx="623480" cy="623480"/>
          </a:xfrm>
          <a:prstGeom prst="pie">
            <a:avLst>
              <a:gd name="adj1" fmla="val 5397516"/>
              <a:gd name="adj2" fmla="val 1620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20" name="Gedeeltelijke cirkel 19">
            <a:extLst>
              <a:ext uri="{FF2B5EF4-FFF2-40B4-BE49-F238E27FC236}">
                <a16:creationId xmlns:a16="http://schemas.microsoft.com/office/drawing/2014/main" id="{4D96823D-B755-421C-8B12-28EC2990AB52}"/>
              </a:ext>
            </a:extLst>
          </p:cNvPr>
          <p:cNvSpPr/>
          <p:nvPr userDrawn="1"/>
        </p:nvSpPr>
        <p:spPr>
          <a:xfrm>
            <a:off x="3997258" y="1504271"/>
            <a:ext cx="623480" cy="623480"/>
          </a:xfrm>
          <a:prstGeom prst="pie">
            <a:avLst>
              <a:gd name="adj1" fmla="val 5397516"/>
              <a:gd name="adj2" fmla="val 1620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21" name="Rechthoekige driehoek 20">
            <a:extLst>
              <a:ext uri="{FF2B5EF4-FFF2-40B4-BE49-F238E27FC236}">
                <a16:creationId xmlns:a16="http://schemas.microsoft.com/office/drawing/2014/main" id="{59D4E89D-E1B0-42CA-B7C9-B61705D298B8}"/>
              </a:ext>
            </a:extLst>
          </p:cNvPr>
          <p:cNvSpPr/>
          <p:nvPr userDrawn="1"/>
        </p:nvSpPr>
        <p:spPr>
          <a:xfrm flipV="1">
            <a:off x="0" y="-1"/>
            <a:ext cx="3548050" cy="3547432"/>
          </a:xfrm>
          <a:prstGeom prst="rtTriangle">
            <a:avLst/>
          </a:prstGeom>
          <a:solidFill>
            <a:schemeClr val="accent1">
              <a:lumMod val="75000"/>
              <a:alpha val="30000"/>
            </a:schemeClr>
          </a:solidFill>
        </p:spPr>
        <p:txBody>
          <a:bodyPr wrap="square" lIns="0" tIns="0" rIns="0" bIns="0" rtlCol="0" anchor="ctr">
            <a:noAutofit/>
          </a:bodyPr>
          <a:lstStyle/>
          <a:p>
            <a:pPr algn="l"/>
            <a:endParaRPr lang="nl-BE" sz="1600" b="1" dirty="0" err="1">
              <a:latin typeface="+mj-lt"/>
            </a:endParaRPr>
          </a:p>
        </p:txBody>
      </p:sp>
      <p:sp>
        <p:nvSpPr>
          <p:cNvPr id="24" name="Gedeeltelijke cirkel 23">
            <a:extLst>
              <a:ext uri="{FF2B5EF4-FFF2-40B4-BE49-F238E27FC236}">
                <a16:creationId xmlns:a16="http://schemas.microsoft.com/office/drawing/2014/main" id="{1E6B0ED3-9A30-46EC-AA0B-E59F3A50AC70}"/>
              </a:ext>
            </a:extLst>
          </p:cNvPr>
          <p:cNvSpPr/>
          <p:nvPr userDrawn="1"/>
        </p:nvSpPr>
        <p:spPr>
          <a:xfrm>
            <a:off x="11448070" y="2676017"/>
            <a:ext cx="1505966" cy="1505966"/>
          </a:xfrm>
          <a:prstGeom prst="pie">
            <a:avLst>
              <a:gd name="adj1" fmla="val 5397516"/>
              <a:gd name="adj2" fmla="val 1620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p:txBody>
          <a:bodyPr/>
          <a:lstStyle>
            <a:lvl1pPr>
              <a:defRPr>
                <a:solidFill>
                  <a:schemeClr val="bg1"/>
                </a:solidFill>
              </a:defRPr>
            </a:lvl1p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58813" y="228154"/>
            <a:ext cx="3714750" cy="365125"/>
          </a:xfrm>
        </p:spPr>
        <p:txBody>
          <a:bodyPr anchor="b" anchorCtr="0"/>
          <a:lstStyle>
            <a:lvl1pPr marL="0" indent="0">
              <a:buNone/>
              <a:defRPr sz="1400" b="1">
                <a:solidFill>
                  <a:schemeClr val="accent3"/>
                </a:solidFill>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9" name="Gelijkbenige driehoek 18">
            <a:extLst>
              <a:ext uri="{FF2B5EF4-FFF2-40B4-BE49-F238E27FC236}">
                <a16:creationId xmlns:a16="http://schemas.microsoft.com/office/drawing/2014/main" id="{1FBC1574-AFF7-4A66-AA40-BACA7C0A6457}"/>
              </a:ext>
            </a:extLst>
          </p:cNvPr>
          <p:cNvSpPr/>
          <p:nvPr userDrawn="1"/>
        </p:nvSpPr>
        <p:spPr>
          <a:xfrm rot="16200000">
            <a:off x="11475085" y="6324985"/>
            <a:ext cx="116206" cy="53534"/>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800"/>
          </a:p>
        </p:txBody>
      </p:sp>
      <p:pic>
        <p:nvPicPr>
          <p:cNvPr id="22" name="Graphic 21">
            <a:extLst>
              <a:ext uri="{FF2B5EF4-FFF2-40B4-BE49-F238E27FC236}">
                <a16:creationId xmlns:a16="http://schemas.microsoft.com/office/drawing/2014/main" id="{93EEEDBE-5967-4F02-B3B4-4CC4F62E570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658813" y="6221683"/>
            <a:ext cx="1153603" cy="366439"/>
          </a:xfrm>
          <a:prstGeom prst="rect">
            <a:avLst/>
          </a:prstGeom>
        </p:spPr>
      </p:pic>
      <p:sp>
        <p:nvSpPr>
          <p:cNvPr id="7" name="Tijdelijke aanduiding voor voettekst 6">
            <a:extLst>
              <a:ext uri="{FF2B5EF4-FFF2-40B4-BE49-F238E27FC236}">
                <a16:creationId xmlns:a16="http://schemas.microsoft.com/office/drawing/2014/main" id="{18AB617A-2FCE-4BF2-A203-652FF4840645}"/>
              </a:ext>
            </a:extLst>
          </p:cNvPr>
          <p:cNvSpPr>
            <a:spLocks noGrp="1"/>
          </p:cNvSpPr>
          <p:nvPr>
            <p:ph type="ftr" sz="quarter" idx="19"/>
          </p:nvPr>
        </p:nvSpPr>
        <p:spPr/>
        <p:txBody>
          <a:bodyPr/>
          <a:lstStyle>
            <a:lvl1pPr>
              <a:defRPr>
                <a:solidFill>
                  <a:schemeClr val="bg1"/>
                </a:solidFill>
              </a:defRPr>
            </a:lvl1pPr>
          </a:lstStyle>
          <a:p>
            <a:r>
              <a:rPr lang="nl-BE"/>
              <a:t>Wat na het middelbaar?</a:t>
            </a:r>
            <a:endParaRPr lang="nl-BE" dirty="0"/>
          </a:p>
        </p:txBody>
      </p:sp>
      <p:sp>
        <p:nvSpPr>
          <p:cNvPr id="9" name="Tijdelijke aanduiding voor dianummer 8">
            <a:extLst>
              <a:ext uri="{FF2B5EF4-FFF2-40B4-BE49-F238E27FC236}">
                <a16:creationId xmlns:a16="http://schemas.microsoft.com/office/drawing/2014/main" id="{C122DAFA-87ED-4A20-80A1-F55CBE4E3E5F}"/>
              </a:ext>
            </a:extLst>
          </p:cNvPr>
          <p:cNvSpPr>
            <a:spLocks noGrp="1"/>
          </p:cNvSpPr>
          <p:nvPr>
            <p:ph type="sldNum" sz="quarter" idx="20"/>
          </p:nvPr>
        </p:nvSpPr>
        <p:spPr/>
        <p:txBody>
          <a:bodyPr/>
          <a:lstStyle>
            <a:lvl1pPr>
              <a:defRPr>
                <a:solidFill>
                  <a:schemeClr val="bg1"/>
                </a:solidFill>
              </a:defRPr>
            </a:lvl1pPr>
          </a:lstStyle>
          <a:p>
            <a:fld id="{FF88DA20-ED00-471C-9170-60F590CB400A}" type="slidenum">
              <a:rPr lang="nl-BE" smtClean="0"/>
              <a:pPr/>
              <a:t>‹N°›</a:t>
            </a:fld>
            <a:endParaRPr lang="nl-BE" dirty="0"/>
          </a:p>
        </p:txBody>
      </p:sp>
    </p:spTree>
    <p:extLst>
      <p:ext uri="{BB962C8B-B14F-4D97-AF65-F5344CB8AC3E}">
        <p14:creationId xmlns:p14="http://schemas.microsoft.com/office/powerpoint/2010/main" val="5082172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0-#ppt_w/2"/>
                                          </p:val>
                                        </p:tav>
                                        <p:tav tm="100000">
                                          <p:val>
                                            <p:strVal val="#ppt_x"/>
                                          </p:val>
                                        </p:tav>
                                      </p:tavLst>
                                    </p:anim>
                                    <p:anim calcmode="lin" valueType="num">
                                      <p:cBhvr additive="base">
                                        <p:cTn id="8" dur="500" fill="hold"/>
                                        <p:tgtEl>
                                          <p:spTgt spid="21"/>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150"/>
                                  </p:stCondLst>
                                  <p:childTnLst>
                                    <p:set>
                                      <p:cBhvr>
                                        <p:cTn id="10" dur="1" fill="hold">
                                          <p:stCondLst>
                                            <p:cond delay="0"/>
                                          </p:stCondLst>
                                        </p:cTn>
                                        <p:tgtEl>
                                          <p:spTgt spid="24"/>
                                        </p:tgtEl>
                                        <p:attrNameLst>
                                          <p:attrName>style.visibility</p:attrName>
                                        </p:attrNameLst>
                                      </p:cBhvr>
                                      <p:to>
                                        <p:strVal val="visible"/>
                                      </p:to>
                                    </p:set>
                                    <p:anim calcmode="lin" valueType="num">
                                      <p:cBhvr additive="base">
                                        <p:cTn id="11" dur="500" fill="hold"/>
                                        <p:tgtEl>
                                          <p:spTgt spid="24"/>
                                        </p:tgtEl>
                                        <p:attrNameLst>
                                          <p:attrName>ppt_x</p:attrName>
                                        </p:attrNameLst>
                                      </p:cBhvr>
                                      <p:tavLst>
                                        <p:tav tm="0">
                                          <p:val>
                                            <p:strVal val="1+#ppt_w/2"/>
                                          </p:val>
                                        </p:tav>
                                        <p:tav tm="100000">
                                          <p:val>
                                            <p:strVal val="#ppt_x"/>
                                          </p:val>
                                        </p:tav>
                                      </p:tavLst>
                                    </p:anim>
                                    <p:anim calcmode="lin" valueType="num">
                                      <p:cBhvr additive="base">
                                        <p:cTn id="12" dur="500" fill="hold"/>
                                        <p:tgtEl>
                                          <p:spTgt spid="24"/>
                                        </p:tgtEl>
                                        <p:attrNameLst>
                                          <p:attrName>ppt_y</p:attrName>
                                        </p:attrNameLst>
                                      </p:cBhvr>
                                      <p:tavLst>
                                        <p:tav tm="0">
                                          <p:val>
                                            <p:strVal val="#ppt_y"/>
                                          </p:val>
                                        </p:tav>
                                        <p:tav tm="100000">
                                          <p:val>
                                            <p:strVal val="#ppt_y"/>
                                          </p:val>
                                        </p:tav>
                                      </p:tavLst>
                                    </p:anim>
                                  </p:childTnLst>
                                </p:cTn>
                              </p:par>
                            </p:childTnLst>
                          </p:cTn>
                        </p:par>
                        <p:par>
                          <p:cTn id="13" fill="hold">
                            <p:stCondLst>
                              <p:cond delay="650"/>
                            </p:stCondLst>
                            <p:childTnLst>
                              <p:par>
                                <p:cTn id="14" presetID="49" presetClass="entr" presetSubtype="0" decel="100000" fill="hold" grpId="0" nodeType="afterEffect">
                                  <p:stCondLst>
                                    <p:cond delay="0"/>
                                  </p:stCondLst>
                                  <p:childTnLst>
                                    <p:set>
                                      <p:cBhvr>
                                        <p:cTn id="15" dur="1" fill="hold">
                                          <p:stCondLst>
                                            <p:cond delay="0"/>
                                          </p:stCondLst>
                                        </p:cTn>
                                        <p:tgtEl>
                                          <p:spTgt spid="16"/>
                                        </p:tgtEl>
                                        <p:attrNameLst>
                                          <p:attrName>style.visibility</p:attrName>
                                        </p:attrNameLst>
                                      </p:cBhvr>
                                      <p:to>
                                        <p:strVal val="visible"/>
                                      </p:to>
                                    </p:set>
                                    <p:anim calcmode="lin" valueType="num">
                                      <p:cBhvr>
                                        <p:cTn id="16" dur="500" fill="hold"/>
                                        <p:tgtEl>
                                          <p:spTgt spid="16"/>
                                        </p:tgtEl>
                                        <p:attrNameLst>
                                          <p:attrName>ppt_w</p:attrName>
                                        </p:attrNameLst>
                                      </p:cBhvr>
                                      <p:tavLst>
                                        <p:tav tm="0">
                                          <p:val>
                                            <p:fltVal val="0"/>
                                          </p:val>
                                        </p:tav>
                                        <p:tav tm="100000">
                                          <p:val>
                                            <p:strVal val="#ppt_w"/>
                                          </p:val>
                                        </p:tav>
                                      </p:tavLst>
                                    </p:anim>
                                    <p:anim calcmode="lin" valueType="num">
                                      <p:cBhvr>
                                        <p:cTn id="17" dur="500" fill="hold"/>
                                        <p:tgtEl>
                                          <p:spTgt spid="16"/>
                                        </p:tgtEl>
                                        <p:attrNameLst>
                                          <p:attrName>ppt_h</p:attrName>
                                        </p:attrNameLst>
                                      </p:cBhvr>
                                      <p:tavLst>
                                        <p:tav tm="0">
                                          <p:val>
                                            <p:fltVal val="0"/>
                                          </p:val>
                                        </p:tav>
                                        <p:tav tm="100000">
                                          <p:val>
                                            <p:strVal val="#ppt_h"/>
                                          </p:val>
                                        </p:tav>
                                      </p:tavLst>
                                    </p:anim>
                                    <p:anim calcmode="lin" valueType="num">
                                      <p:cBhvr>
                                        <p:cTn id="18" dur="500" fill="hold"/>
                                        <p:tgtEl>
                                          <p:spTgt spid="16"/>
                                        </p:tgtEl>
                                        <p:attrNameLst>
                                          <p:attrName>style.rotation</p:attrName>
                                        </p:attrNameLst>
                                      </p:cBhvr>
                                      <p:tavLst>
                                        <p:tav tm="0">
                                          <p:val>
                                            <p:fltVal val="360"/>
                                          </p:val>
                                        </p:tav>
                                        <p:tav tm="100000">
                                          <p:val>
                                            <p:fltVal val="0"/>
                                          </p:val>
                                        </p:tav>
                                      </p:tavLst>
                                    </p:anim>
                                    <p:animEffect transition="in" filter="fade">
                                      <p:cBhvr>
                                        <p:cTn id="19" dur="500"/>
                                        <p:tgtEl>
                                          <p:spTgt spid="16"/>
                                        </p:tgtEl>
                                      </p:cBhvr>
                                    </p:animEffect>
                                  </p:childTnLst>
                                </p:cTn>
                              </p:par>
                              <p:par>
                                <p:cTn id="20" presetID="49" presetClass="entr" presetSubtype="0" decel="100000" fill="hold" grpId="0" nodeType="withEffect">
                                  <p:stCondLst>
                                    <p:cond delay="0"/>
                                  </p:stCondLst>
                                  <p:childTnLst>
                                    <p:set>
                                      <p:cBhvr>
                                        <p:cTn id="21" dur="1" fill="hold">
                                          <p:stCondLst>
                                            <p:cond delay="0"/>
                                          </p:stCondLst>
                                        </p:cTn>
                                        <p:tgtEl>
                                          <p:spTgt spid="20"/>
                                        </p:tgtEl>
                                        <p:attrNameLst>
                                          <p:attrName>style.visibility</p:attrName>
                                        </p:attrNameLst>
                                      </p:cBhvr>
                                      <p:to>
                                        <p:strVal val="visible"/>
                                      </p:to>
                                    </p:set>
                                    <p:anim calcmode="lin" valueType="num">
                                      <p:cBhvr>
                                        <p:cTn id="22" dur="500" fill="hold"/>
                                        <p:tgtEl>
                                          <p:spTgt spid="20"/>
                                        </p:tgtEl>
                                        <p:attrNameLst>
                                          <p:attrName>ppt_w</p:attrName>
                                        </p:attrNameLst>
                                      </p:cBhvr>
                                      <p:tavLst>
                                        <p:tav tm="0">
                                          <p:val>
                                            <p:fltVal val="0"/>
                                          </p:val>
                                        </p:tav>
                                        <p:tav tm="100000">
                                          <p:val>
                                            <p:strVal val="#ppt_w"/>
                                          </p:val>
                                        </p:tav>
                                      </p:tavLst>
                                    </p:anim>
                                    <p:anim calcmode="lin" valueType="num">
                                      <p:cBhvr>
                                        <p:cTn id="23" dur="500" fill="hold"/>
                                        <p:tgtEl>
                                          <p:spTgt spid="20"/>
                                        </p:tgtEl>
                                        <p:attrNameLst>
                                          <p:attrName>ppt_h</p:attrName>
                                        </p:attrNameLst>
                                      </p:cBhvr>
                                      <p:tavLst>
                                        <p:tav tm="0">
                                          <p:val>
                                            <p:fltVal val="0"/>
                                          </p:val>
                                        </p:tav>
                                        <p:tav tm="100000">
                                          <p:val>
                                            <p:strVal val="#ppt_h"/>
                                          </p:val>
                                        </p:tav>
                                      </p:tavLst>
                                    </p:anim>
                                    <p:anim calcmode="lin" valueType="num">
                                      <p:cBhvr>
                                        <p:cTn id="24" dur="500" fill="hold"/>
                                        <p:tgtEl>
                                          <p:spTgt spid="20"/>
                                        </p:tgtEl>
                                        <p:attrNameLst>
                                          <p:attrName>style.rotation</p:attrName>
                                        </p:attrNameLst>
                                      </p:cBhvr>
                                      <p:tavLst>
                                        <p:tav tm="0">
                                          <p:val>
                                            <p:fltVal val="360"/>
                                          </p:val>
                                        </p:tav>
                                        <p:tav tm="100000">
                                          <p:val>
                                            <p:fltVal val="0"/>
                                          </p:val>
                                        </p:tav>
                                      </p:tavLst>
                                    </p:anim>
                                    <p:animEffect transition="in" filter="fade">
                                      <p:cBhvr>
                                        <p:cTn id="25" dur="500"/>
                                        <p:tgtEl>
                                          <p:spTgt spid="20"/>
                                        </p:tgtEl>
                                      </p:cBhvr>
                                    </p:animEffect>
                                  </p:childTnLst>
                                </p:cTn>
                              </p:par>
                              <p:par>
                                <p:cTn id="26" presetID="53" presetClass="entr" presetSubtype="16" fill="hold" grpId="0" nodeType="withEffect">
                                  <p:stCondLst>
                                    <p:cond delay="200"/>
                                  </p:stCondLst>
                                  <p:childTnLst>
                                    <p:set>
                                      <p:cBhvr>
                                        <p:cTn id="27" dur="1" fill="hold">
                                          <p:stCondLst>
                                            <p:cond delay="0"/>
                                          </p:stCondLst>
                                        </p:cTn>
                                        <p:tgtEl>
                                          <p:spTgt spid="11"/>
                                        </p:tgtEl>
                                        <p:attrNameLst>
                                          <p:attrName>style.visibility</p:attrName>
                                        </p:attrNameLst>
                                      </p:cBhvr>
                                      <p:to>
                                        <p:strVal val="visible"/>
                                      </p:to>
                                    </p:set>
                                    <p:anim calcmode="lin" valueType="num">
                                      <p:cBhvr>
                                        <p:cTn id="28" dur="500" fill="hold"/>
                                        <p:tgtEl>
                                          <p:spTgt spid="11"/>
                                        </p:tgtEl>
                                        <p:attrNameLst>
                                          <p:attrName>ppt_w</p:attrName>
                                        </p:attrNameLst>
                                      </p:cBhvr>
                                      <p:tavLst>
                                        <p:tav tm="0">
                                          <p:val>
                                            <p:fltVal val="0"/>
                                          </p:val>
                                        </p:tav>
                                        <p:tav tm="100000">
                                          <p:val>
                                            <p:strVal val="#ppt_w"/>
                                          </p:val>
                                        </p:tav>
                                      </p:tavLst>
                                    </p:anim>
                                    <p:anim calcmode="lin" valueType="num">
                                      <p:cBhvr>
                                        <p:cTn id="29" dur="500" fill="hold"/>
                                        <p:tgtEl>
                                          <p:spTgt spid="11"/>
                                        </p:tgtEl>
                                        <p:attrNameLst>
                                          <p:attrName>ppt_h</p:attrName>
                                        </p:attrNameLst>
                                      </p:cBhvr>
                                      <p:tavLst>
                                        <p:tav tm="0">
                                          <p:val>
                                            <p:fltVal val="0"/>
                                          </p:val>
                                        </p:tav>
                                        <p:tav tm="100000">
                                          <p:val>
                                            <p:strVal val="#ppt_h"/>
                                          </p:val>
                                        </p:tav>
                                      </p:tavLst>
                                    </p:anim>
                                    <p:animEffect transition="in" filter="fade">
                                      <p:cBhvr>
                                        <p:cTn id="30" dur="500"/>
                                        <p:tgtEl>
                                          <p:spTgt spid="11"/>
                                        </p:tgtEl>
                                      </p:cBhvr>
                                    </p:animEffect>
                                  </p:childTnLst>
                                </p:cTn>
                              </p:par>
                              <p:par>
                                <p:cTn id="31" presetID="10" presetClass="entr" presetSubtype="0" fill="hold" grpId="0" nodeType="withEffect">
                                  <p:stCondLst>
                                    <p:cond delay="400"/>
                                  </p:stCondLst>
                                  <p:iterate type="wd">
                                    <p:tmPct val="5000"/>
                                  </p:iterate>
                                  <p:childTnLst>
                                    <p:set>
                                      <p:cBhvr>
                                        <p:cTn id="32" dur="1" fill="hold">
                                          <p:stCondLst>
                                            <p:cond delay="0"/>
                                          </p:stCondLst>
                                        </p:cTn>
                                        <p:tgtEl>
                                          <p:spTgt spid="12">
                                            <p:txEl>
                                              <p:pRg st="0" end="0"/>
                                            </p:txEl>
                                          </p:spTgt>
                                        </p:tgtEl>
                                        <p:attrNameLst>
                                          <p:attrName>style.visibility</p:attrName>
                                        </p:attrNameLst>
                                      </p:cBhvr>
                                      <p:to>
                                        <p:strVal val="visible"/>
                                      </p:to>
                                    </p:set>
                                    <p:animEffect transition="in" filter="fade">
                                      <p:cBhvr>
                                        <p:cTn id="33" dur="500"/>
                                        <p:tgtEl>
                                          <p:spTgt spid="12">
                                            <p:txEl>
                                              <p:pRg st="0" end="0"/>
                                            </p:txEl>
                                          </p:spTgt>
                                        </p:tgtEl>
                                      </p:cBhvr>
                                    </p:animEffect>
                                  </p:childTnLst>
                                </p:cTn>
                              </p:par>
                            </p:childTnLst>
                          </p:cTn>
                        </p:par>
                        <p:par>
                          <p:cTn id="34" fill="hold">
                            <p:stCondLst>
                              <p:cond delay="2425"/>
                            </p:stCondLst>
                            <p:childTnLst>
                              <p:par>
                                <p:cTn id="35" presetID="53" presetClass="entr" presetSubtype="16" fill="hold" grpId="0" nodeType="afterEffect">
                                  <p:stCondLst>
                                    <p:cond delay="0"/>
                                  </p:stCondLst>
                                  <p:childTnLst>
                                    <p:set>
                                      <p:cBhvr>
                                        <p:cTn id="36" dur="1" fill="hold">
                                          <p:stCondLst>
                                            <p:cond delay="0"/>
                                          </p:stCondLst>
                                        </p:cTn>
                                        <p:tgtEl>
                                          <p:spTgt spid="13">
                                            <p:txEl>
                                              <p:pRg st="0" end="0"/>
                                            </p:txEl>
                                          </p:spTgt>
                                        </p:tgtEl>
                                        <p:attrNameLst>
                                          <p:attrName>style.visibility</p:attrName>
                                        </p:attrNameLst>
                                      </p:cBhvr>
                                      <p:to>
                                        <p:strVal val="visible"/>
                                      </p:to>
                                    </p:set>
                                    <p:anim calcmode="lin" valueType="num">
                                      <p:cBhvr>
                                        <p:cTn id="37" dur="500" fill="hold"/>
                                        <p:tgtEl>
                                          <p:spTgt spid="13">
                                            <p:txEl>
                                              <p:pRg st="0" end="0"/>
                                            </p:txEl>
                                          </p:spTgt>
                                        </p:tgtEl>
                                        <p:attrNameLst>
                                          <p:attrName>ppt_w</p:attrName>
                                        </p:attrNameLst>
                                      </p:cBhvr>
                                      <p:tavLst>
                                        <p:tav tm="0">
                                          <p:val>
                                            <p:fltVal val="0"/>
                                          </p:val>
                                        </p:tav>
                                        <p:tav tm="100000">
                                          <p:val>
                                            <p:strVal val="#ppt_w"/>
                                          </p:val>
                                        </p:tav>
                                      </p:tavLst>
                                    </p:anim>
                                    <p:anim calcmode="lin" valueType="num">
                                      <p:cBhvr>
                                        <p:cTn id="38" dur="500" fill="hold"/>
                                        <p:tgtEl>
                                          <p:spTgt spid="13">
                                            <p:txEl>
                                              <p:pRg st="0" end="0"/>
                                            </p:txEl>
                                          </p:spTgt>
                                        </p:tgtEl>
                                        <p:attrNameLst>
                                          <p:attrName>ppt_h</p:attrName>
                                        </p:attrNameLst>
                                      </p:cBhvr>
                                      <p:tavLst>
                                        <p:tav tm="0">
                                          <p:val>
                                            <p:fltVal val="0"/>
                                          </p:val>
                                        </p:tav>
                                        <p:tav tm="100000">
                                          <p:val>
                                            <p:strVal val="#ppt_h"/>
                                          </p:val>
                                        </p:tav>
                                      </p:tavLst>
                                    </p:anim>
                                    <p:animEffect transition="in" filter="fade">
                                      <p:cBhvr>
                                        <p:cTn id="39" dur="500"/>
                                        <p:tgtEl>
                                          <p:spTgt spid="13">
                                            <p:txEl>
                                              <p:pRg st="0" end="0"/>
                                            </p:txEl>
                                          </p:spTgt>
                                        </p:tgtEl>
                                      </p:cBhvr>
                                    </p:animEffect>
                                  </p:childTnLst>
                                </p:cTn>
                              </p:par>
                              <p:par>
                                <p:cTn id="40" presetID="53" presetClass="entr" presetSubtype="16" fill="hold" grpId="0" nodeType="withEffect">
                                  <p:stCondLst>
                                    <p:cond delay="100"/>
                                  </p:stCondLst>
                                  <p:childTnLst>
                                    <p:set>
                                      <p:cBhvr>
                                        <p:cTn id="41" dur="1" fill="hold">
                                          <p:stCondLst>
                                            <p:cond delay="0"/>
                                          </p:stCondLst>
                                        </p:cTn>
                                        <p:tgtEl>
                                          <p:spTgt spid="14">
                                            <p:txEl>
                                              <p:pRg st="0" end="0"/>
                                            </p:txEl>
                                          </p:spTgt>
                                        </p:tgtEl>
                                        <p:attrNameLst>
                                          <p:attrName>style.visibility</p:attrName>
                                        </p:attrNameLst>
                                      </p:cBhvr>
                                      <p:to>
                                        <p:strVal val="visible"/>
                                      </p:to>
                                    </p:set>
                                    <p:anim calcmode="lin" valueType="num">
                                      <p:cBhvr>
                                        <p:cTn id="42" dur="500" fill="hold"/>
                                        <p:tgtEl>
                                          <p:spTgt spid="14">
                                            <p:txEl>
                                              <p:pRg st="0" end="0"/>
                                            </p:txEl>
                                          </p:spTgt>
                                        </p:tgtEl>
                                        <p:attrNameLst>
                                          <p:attrName>ppt_w</p:attrName>
                                        </p:attrNameLst>
                                      </p:cBhvr>
                                      <p:tavLst>
                                        <p:tav tm="0">
                                          <p:val>
                                            <p:fltVal val="0"/>
                                          </p:val>
                                        </p:tav>
                                        <p:tav tm="100000">
                                          <p:val>
                                            <p:strVal val="#ppt_w"/>
                                          </p:val>
                                        </p:tav>
                                      </p:tavLst>
                                    </p:anim>
                                    <p:anim calcmode="lin" valueType="num">
                                      <p:cBhvr>
                                        <p:cTn id="43" dur="500" fill="hold"/>
                                        <p:tgtEl>
                                          <p:spTgt spid="14">
                                            <p:txEl>
                                              <p:pRg st="0" end="0"/>
                                            </p:txEl>
                                          </p:spTgt>
                                        </p:tgtEl>
                                        <p:attrNameLst>
                                          <p:attrName>ppt_h</p:attrName>
                                        </p:attrNameLst>
                                      </p:cBhvr>
                                      <p:tavLst>
                                        <p:tav tm="0">
                                          <p:val>
                                            <p:fltVal val="0"/>
                                          </p:val>
                                        </p:tav>
                                        <p:tav tm="100000">
                                          <p:val>
                                            <p:strVal val="#ppt_h"/>
                                          </p:val>
                                        </p:tav>
                                      </p:tavLst>
                                    </p:anim>
                                    <p:animEffect transition="in" filter="fade">
                                      <p:cBhvr>
                                        <p:cTn id="44" dur="500"/>
                                        <p:tgtEl>
                                          <p:spTgt spid="1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build="p">
        <p:tmplLst>
          <p:tmpl lvl="1">
            <p:tnLst>
              <p:par>
                <p:cTn presetID="10" presetClass="entr" presetSubtype="0" fill="hold" nodeType="withEffect">
                  <p:stCondLst>
                    <p:cond delay="400"/>
                  </p:stCondLst>
                  <p:iterate type="wd">
                    <p:tmPct val="5000"/>
                  </p:iterate>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3" grpId="0" build="p">
        <p:tmplLst>
          <p:tmpl lvl="1">
            <p:tnLst>
              <p:par>
                <p:cTn presetID="53" presetClass="entr" presetSubtype="16"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 calcmode="lin" valueType="num">
                      <p:cBhvr>
                        <p:cTn dur="500" fill="hold"/>
                        <p:tgtEl>
                          <p:spTgt spid="13"/>
                        </p:tgtEl>
                        <p:attrNameLst>
                          <p:attrName>ppt_w</p:attrName>
                        </p:attrNameLst>
                      </p:cBhvr>
                      <p:tavLst>
                        <p:tav tm="0">
                          <p:val>
                            <p:fltVal val="0"/>
                          </p:val>
                        </p:tav>
                        <p:tav tm="100000">
                          <p:val>
                            <p:strVal val="#ppt_w"/>
                          </p:val>
                        </p:tav>
                      </p:tavLst>
                    </p:anim>
                    <p:anim calcmode="lin" valueType="num">
                      <p:cBhvr>
                        <p:cTn dur="500" fill="hold"/>
                        <p:tgtEl>
                          <p:spTgt spid="13"/>
                        </p:tgtEl>
                        <p:attrNameLst>
                          <p:attrName>ppt_h</p:attrName>
                        </p:attrNameLst>
                      </p:cBhvr>
                      <p:tavLst>
                        <p:tav tm="0">
                          <p:val>
                            <p:fltVal val="0"/>
                          </p:val>
                        </p:tav>
                        <p:tav tm="100000">
                          <p:val>
                            <p:strVal val="#ppt_h"/>
                          </p:val>
                        </p:tav>
                      </p:tavLst>
                    </p:anim>
                    <p:animEffect transition="in" filter="fade">
                      <p:cBhvr>
                        <p:cTn dur="500"/>
                        <p:tgtEl>
                          <p:spTgt spid="13"/>
                        </p:tgtEl>
                      </p:cBhvr>
                    </p:animEffect>
                  </p:childTnLst>
                </p:cTn>
              </p:par>
            </p:tnLst>
          </p:tmpl>
        </p:tmplLst>
      </p:bldP>
      <p:bldP spid="14" grpId="0" build="p">
        <p:tmplLst>
          <p:tmpl lvl="1">
            <p:tnLst>
              <p:par>
                <p:cTn presetID="53" presetClass="entr" presetSubtype="16" fill="hold" nodeType="withEffect">
                  <p:stCondLst>
                    <p:cond delay="100"/>
                  </p:stCondLst>
                  <p:childTnLst>
                    <p:set>
                      <p:cBhvr>
                        <p:cTn dur="1" fill="hold">
                          <p:stCondLst>
                            <p:cond delay="0"/>
                          </p:stCondLst>
                        </p:cTn>
                        <p:tgtEl>
                          <p:spTgt spid="14"/>
                        </p:tgtEl>
                        <p:attrNameLst>
                          <p:attrName>style.visibility</p:attrName>
                        </p:attrNameLst>
                      </p:cBhvr>
                      <p:to>
                        <p:strVal val="visible"/>
                      </p:to>
                    </p:set>
                    <p:anim calcmode="lin" valueType="num">
                      <p:cBhvr>
                        <p:cTn dur="500" fill="hold"/>
                        <p:tgtEl>
                          <p:spTgt spid="14"/>
                        </p:tgtEl>
                        <p:attrNameLst>
                          <p:attrName>ppt_w</p:attrName>
                        </p:attrNameLst>
                      </p:cBhvr>
                      <p:tavLst>
                        <p:tav tm="0">
                          <p:val>
                            <p:fltVal val="0"/>
                          </p:val>
                        </p:tav>
                        <p:tav tm="100000">
                          <p:val>
                            <p:strVal val="#ppt_w"/>
                          </p:val>
                        </p:tav>
                      </p:tavLst>
                    </p:anim>
                    <p:anim calcmode="lin" valueType="num">
                      <p:cBhvr>
                        <p:cTn dur="500" fill="hold"/>
                        <p:tgtEl>
                          <p:spTgt spid="14"/>
                        </p:tgtEl>
                        <p:attrNameLst>
                          <p:attrName>ppt_h</p:attrName>
                        </p:attrNameLst>
                      </p:cBhvr>
                      <p:tavLst>
                        <p:tav tm="0">
                          <p:val>
                            <p:fltVal val="0"/>
                          </p:val>
                        </p:tav>
                        <p:tav tm="100000">
                          <p:val>
                            <p:strVal val="#ppt_h"/>
                          </p:val>
                        </p:tav>
                      </p:tavLst>
                    </p:anim>
                    <p:animEffect transition="in" filter="fade">
                      <p:cBhvr>
                        <p:cTn dur="500"/>
                        <p:tgtEl>
                          <p:spTgt spid="14"/>
                        </p:tgtEl>
                      </p:cBhvr>
                    </p:animEffect>
                  </p:childTnLst>
                </p:cTn>
              </p:par>
            </p:tnLst>
          </p:tmpl>
        </p:tmplLst>
      </p:bldP>
      <p:bldP spid="16" grpId="0" animBg="1"/>
      <p:bldP spid="20" grpId="0" animBg="1"/>
      <p:bldP spid="21" grpId="0" animBg="1"/>
      <p:bldP spid="24" grpId="0" animBg="1"/>
    </p:bldLst>
  </p:timing>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userDrawn="1">
  <p:cSld name="Titel en quote met naam wit">
    <p:bg>
      <p:bgPr>
        <a:solidFill>
          <a:schemeClr val="bg1"/>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p:txBody>
          <a:body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7" name="Rechthoekige driehoek 16">
            <a:extLst>
              <a:ext uri="{FF2B5EF4-FFF2-40B4-BE49-F238E27FC236}">
                <a16:creationId xmlns:a16="http://schemas.microsoft.com/office/drawing/2014/main" id="{15B54BF4-554B-4AEA-BD68-687B1B03F4DA}"/>
              </a:ext>
            </a:extLst>
          </p:cNvPr>
          <p:cNvSpPr/>
          <p:nvPr userDrawn="1"/>
        </p:nvSpPr>
        <p:spPr>
          <a:xfrm rot="5400000" flipV="1">
            <a:off x="9524958" y="-9130"/>
            <a:ext cx="2676327" cy="2675861"/>
          </a:xfrm>
          <a:prstGeom prst="rtTriangle">
            <a:avLst/>
          </a:prstGeom>
          <a:solidFill>
            <a:schemeClr val="accent1"/>
          </a:solidFill>
        </p:spPr>
        <p:txBody>
          <a:bodyPr wrap="square" lIns="0" tIns="0" rIns="0" bIns="0" rtlCol="0" anchor="ctr">
            <a:noAutofit/>
          </a:bodyPr>
          <a:lstStyle/>
          <a:p>
            <a:pPr algn="l"/>
            <a:endParaRPr lang="nl-BE" sz="1600" b="1" dirty="0" err="1">
              <a:solidFill>
                <a:schemeClr val="accent3"/>
              </a:solidFill>
              <a:latin typeface="+mj-lt"/>
            </a:endParaRPr>
          </a:p>
        </p:txBody>
      </p:sp>
      <p:sp>
        <p:nvSpPr>
          <p:cNvPr id="18" name="Tijdelijke aanduiding voor afbeelding 8">
            <a:extLst>
              <a:ext uri="{FF2B5EF4-FFF2-40B4-BE49-F238E27FC236}">
                <a16:creationId xmlns:a16="http://schemas.microsoft.com/office/drawing/2014/main" id="{EEDC6B68-4EB7-482B-8296-A656256536D2}"/>
              </a:ext>
            </a:extLst>
          </p:cNvPr>
          <p:cNvSpPr>
            <a:spLocks noGrp="1"/>
          </p:cNvSpPr>
          <p:nvPr>
            <p:ph type="pic" sz="quarter" idx="14"/>
          </p:nvPr>
        </p:nvSpPr>
        <p:spPr>
          <a:xfrm>
            <a:off x="1884168" y="2676017"/>
            <a:ext cx="1432282" cy="1432282"/>
          </a:xfrm>
          <a:prstGeom prst="ellipse">
            <a:avLst/>
          </a:prstGeom>
          <a:solidFill>
            <a:schemeClr val="bg1">
              <a:lumMod val="95000"/>
            </a:schemeClr>
          </a:solidFill>
        </p:spPr>
        <p:txBody>
          <a:bodyPr anchor="ctr"/>
          <a:lstStyle>
            <a:lvl1pPr marL="0" indent="0" algn="ctr">
              <a:buNone/>
              <a:defRPr sz="2000" baseline="-25000"/>
            </a:lvl1pPr>
          </a:lstStyle>
          <a:p>
            <a:endParaRPr lang="nl-BE"/>
          </a:p>
        </p:txBody>
      </p:sp>
      <p:sp>
        <p:nvSpPr>
          <p:cNvPr id="19" name="Tijdelijke aanduiding voor tekst 9">
            <a:extLst>
              <a:ext uri="{FF2B5EF4-FFF2-40B4-BE49-F238E27FC236}">
                <a16:creationId xmlns:a16="http://schemas.microsoft.com/office/drawing/2014/main" id="{9E1CF3B3-A935-4C95-8908-594BED49F23F}"/>
              </a:ext>
            </a:extLst>
          </p:cNvPr>
          <p:cNvSpPr>
            <a:spLocks noGrp="1"/>
          </p:cNvSpPr>
          <p:nvPr>
            <p:ph type="body" sz="quarter" idx="15" hasCustomPrompt="1"/>
          </p:nvPr>
        </p:nvSpPr>
        <p:spPr>
          <a:xfrm>
            <a:off x="3689799" y="2321999"/>
            <a:ext cx="6181314" cy="2140319"/>
          </a:xfrm>
        </p:spPr>
        <p:txBody>
          <a:bodyPr/>
          <a:lstStyle>
            <a:lvl1pPr marL="0" indent="0">
              <a:buNone/>
              <a:defRPr sz="2700" b="1">
                <a:solidFill>
                  <a:schemeClr val="tx1"/>
                </a:solidFill>
                <a:latin typeface="+mj-lt"/>
              </a:defRPr>
            </a:lvl1pPr>
          </a:lstStyle>
          <a:p>
            <a:pPr lvl="0"/>
            <a:r>
              <a:rPr lang="nl-NL" dirty="0"/>
              <a:t>Lorem ipsum dolor sit amet, consectetuer adipiscing elit. Maecenas porttitor congue massa. Fusce posuere, magna sed pulvinar ultricies, purus lectus malesuada libero, sit amet commodo magna eros quis </a:t>
            </a:r>
            <a:r>
              <a:rPr lang="nl-NL" dirty="0" err="1"/>
              <a:t>urna</a:t>
            </a:r>
            <a:r>
              <a:rPr lang="nl-NL" dirty="0"/>
              <a:t>.</a:t>
            </a:r>
          </a:p>
        </p:txBody>
      </p:sp>
      <p:sp>
        <p:nvSpPr>
          <p:cNvPr id="20" name="Tijdelijke aanduiding voor tekst 9">
            <a:extLst>
              <a:ext uri="{FF2B5EF4-FFF2-40B4-BE49-F238E27FC236}">
                <a16:creationId xmlns:a16="http://schemas.microsoft.com/office/drawing/2014/main" id="{EF4DEA93-3D61-47ED-B039-E4FB95D3186D}"/>
              </a:ext>
            </a:extLst>
          </p:cNvPr>
          <p:cNvSpPr>
            <a:spLocks noGrp="1"/>
          </p:cNvSpPr>
          <p:nvPr>
            <p:ph type="body" sz="quarter" idx="16" hasCustomPrompt="1"/>
          </p:nvPr>
        </p:nvSpPr>
        <p:spPr>
          <a:xfrm>
            <a:off x="3685518" y="4574866"/>
            <a:ext cx="6308725" cy="466613"/>
          </a:xfrm>
        </p:spPr>
        <p:txBody>
          <a:bodyPr anchor="b"/>
          <a:lstStyle>
            <a:lvl1pPr marL="0" indent="0">
              <a:buFontTx/>
              <a:buNone/>
              <a:defRPr sz="2100" b="1">
                <a:solidFill>
                  <a:schemeClr val="accent3"/>
                </a:solidFill>
                <a:latin typeface="+mj-lt"/>
              </a:defRPr>
            </a:lvl1pPr>
          </a:lstStyle>
          <a:p>
            <a:pPr lvl="0"/>
            <a:r>
              <a:rPr lang="nl-NL" dirty="0"/>
              <a:t>Naam Achternaam</a:t>
            </a:r>
            <a:endParaRPr lang="nl-BE" dirty="0"/>
          </a:p>
        </p:txBody>
      </p:sp>
      <p:sp>
        <p:nvSpPr>
          <p:cNvPr id="21" name="Tijdelijke aanduiding voor tekst 11">
            <a:extLst>
              <a:ext uri="{FF2B5EF4-FFF2-40B4-BE49-F238E27FC236}">
                <a16:creationId xmlns:a16="http://schemas.microsoft.com/office/drawing/2014/main" id="{20E9D7D8-2C1B-4CC4-9120-18C1AA990C20}"/>
              </a:ext>
            </a:extLst>
          </p:cNvPr>
          <p:cNvSpPr>
            <a:spLocks noGrp="1"/>
          </p:cNvSpPr>
          <p:nvPr>
            <p:ph type="body" sz="quarter" idx="17" hasCustomPrompt="1"/>
          </p:nvPr>
        </p:nvSpPr>
        <p:spPr>
          <a:xfrm>
            <a:off x="3685518" y="5041479"/>
            <a:ext cx="1909500" cy="466613"/>
          </a:xfrm>
        </p:spPr>
        <p:txBody>
          <a:bodyPr/>
          <a:lstStyle>
            <a:lvl1pPr marL="0" indent="0">
              <a:buNone/>
              <a:defRPr sz="2100">
                <a:solidFill>
                  <a:schemeClr val="accent3"/>
                </a:solidFill>
                <a:latin typeface="+mj-lt"/>
              </a:defRPr>
            </a:lvl1pPr>
            <a:lvl2pPr marL="358163" indent="0">
              <a:buNone/>
              <a:defRPr sz="2200">
                <a:latin typeface="+mj-lt"/>
              </a:defRPr>
            </a:lvl2pPr>
            <a:lvl3pPr marL="720000" indent="0">
              <a:buNone/>
              <a:defRPr sz="2200">
                <a:latin typeface="+mj-lt"/>
              </a:defRPr>
            </a:lvl3pPr>
            <a:lvl4pPr marL="1080000" indent="0">
              <a:buNone/>
              <a:defRPr sz="2200">
                <a:latin typeface="+mj-lt"/>
              </a:defRPr>
            </a:lvl4pPr>
            <a:lvl5pPr marL="1440000" indent="0">
              <a:buNone/>
              <a:defRPr sz="2200">
                <a:latin typeface="+mj-lt"/>
              </a:defRPr>
            </a:lvl5pPr>
          </a:lstStyle>
          <a:p>
            <a:pPr lvl="0"/>
            <a:r>
              <a:rPr lang="nl-NL" dirty="0"/>
              <a:t>Datum</a:t>
            </a:r>
            <a:endParaRPr lang="nl-BE" dirty="0"/>
          </a:p>
        </p:txBody>
      </p:sp>
      <p:sp>
        <p:nvSpPr>
          <p:cNvPr id="22" name="Gedeeltelijke cirkel 21">
            <a:extLst>
              <a:ext uri="{FF2B5EF4-FFF2-40B4-BE49-F238E27FC236}">
                <a16:creationId xmlns:a16="http://schemas.microsoft.com/office/drawing/2014/main" id="{35C4D8A9-223D-43F4-BD51-986061B5194D}"/>
              </a:ext>
            </a:extLst>
          </p:cNvPr>
          <p:cNvSpPr/>
          <p:nvPr userDrawn="1"/>
        </p:nvSpPr>
        <p:spPr>
          <a:xfrm>
            <a:off x="3685518" y="1504271"/>
            <a:ext cx="623480" cy="623480"/>
          </a:xfrm>
          <a:prstGeom prst="pie">
            <a:avLst>
              <a:gd name="adj1" fmla="val 5397516"/>
              <a:gd name="adj2" fmla="val 1620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23" name="Gedeeltelijke cirkel 22">
            <a:extLst>
              <a:ext uri="{FF2B5EF4-FFF2-40B4-BE49-F238E27FC236}">
                <a16:creationId xmlns:a16="http://schemas.microsoft.com/office/drawing/2014/main" id="{B57CB119-B88C-4B24-9911-97AF57DB489E}"/>
              </a:ext>
            </a:extLst>
          </p:cNvPr>
          <p:cNvSpPr/>
          <p:nvPr userDrawn="1"/>
        </p:nvSpPr>
        <p:spPr>
          <a:xfrm>
            <a:off x="3997258" y="1504271"/>
            <a:ext cx="623480" cy="623480"/>
          </a:xfrm>
          <a:prstGeom prst="pie">
            <a:avLst>
              <a:gd name="adj1" fmla="val 5397516"/>
              <a:gd name="adj2" fmla="val 1620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10" name="Tijdelijke aanduiding voor voettekst 9">
            <a:extLst>
              <a:ext uri="{FF2B5EF4-FFF2-40B4-BE49-F238E27FC236}">
                <a16:creationId xmlns:a16="http://schemas.microsoft.com/office/drawing/2014/main" id="{F92D852E-C871-4FDF-A925-8CD4FB7D0E26}"/>
              </a:ext>
            </a:extLst>
          </p:cNvPr>
          <p:cNvSpPr>
            <a:spLocks noGrp="1"/>
          </p:cNvSpPr>
          <p:nvPr>
            <p:ph type="ftr" sz="quarter" idx="18"/>
          </p:nvPr>
        </p:nvSpPr>
        <p:spPr/>
        <p:txBody>
          <a:bodyPr/>
          <a:lstStyle/>
          <a:p>
            <a:r>
              <a:rPr lang="nl-BE"/>
              <a:t>Wat na het middelbaar?</a:t>
            </a:r>
            <a:endParaRPr lang="nl-BE" dirty="0"/>
          </a:p>
        </p:txBody>
      </p:sp>
      <p:sp>
        <p:nvSpPr>
          <p:cNvPr id="11" name="Tijdelijke aanduiding voor dianummer 10">
            <a:extLst>
              <a:ext uri="{FF2B5EF4-FFF2-40B4-BE49-F238E27FC236}">
                <a16:creationId xmlns:a16="http://schemas.microsoft.com/office/drawing/2014/main" id="{7072D7B3-DA65-4562-A655-0A7FE5CD542E}"/>
              </a:ext>
            </a:extLst>
          </p:cNvPr>
          <p:cNvSpPr>
            <a:spLocks noGrp="1"/>
          </p:cNvSpPr>
          <p:nvPr>
            <p:ph type="sldNum" sz="quarter" idx="19"/>
          </p:nvPr>
        </p:nvSpPr>
        <p:spPr/>
        <p:txBody>
          <a:bodyPr/>
          <a:lstStyle/>
          <a:p>
            <a:fld id="{FF88DA20-ED00-471C-9170-60F590CB400A}" type="slidenum">
              <a:rPr lang="nl-BE" smtClean="0"/>
              <a:pPr/>
              <a:t>‹N°›</a:t>
            </a:fld>
            <a:endParaRPr lang="nl-BE" dirty="0"/>
          </a:p>
        </p:txBody>
      </p:sp>
    </p:spTree>
    <p:extLst>
      <p:ext uri="{BB962C8B-B14F-4D97-AF65-F5344CB8AC3E}">
        <p14:creationId xmlns:p14="http://schemas.microsoft.com/office/powerpoint/2010/main" val="38439747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1+#ppt_w/2"/>
                                          </p:val>
                                        </p:tav>
                                        <p:tav tm="100000">
                                          <p:val>
                                            <p:strVal val="#ppt_x"/>
                                          </p:val>
                                        </p:tav>
                                      </p:tavLst>
                                    </p:anim>
                                    <p:anim calcmode="lin" valueType="num">
                                      <p:cBhvr additive="base">
                                        <p:cTn id="8" dur="500" fill="hold"/>
                                        <p:tgtEl>
                                          <p:spTgt spid="17"/>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49" presetClass="entr" presetSubtype="0" decel="100000" fill="hold" grpId="0" nodeType="afterEffect">
                                  <p:stCondLst>
                                    <p:cond delay="0"/>
                                  </p:stCondLst>
                                  <p:childTnLst>
                                    <p:set>
                                      <p:cBhvr>
                                        <p:cTn id="11" dur="1" fill="hold">
                                          <p:stCondLst>
                                            <p:cond delay="0"/>
                                          </p:stCondLst>
                                        </p:cTn>
                                        <p:tgtEl>
                                          <p:spTgt spid="22"/>
                                        </p:tgtEl>
                                        <p:attrNameLst>
                                          <p:attrName>style.visibility</p:attrName>
                                        </p:attrNameLst>
                                      </p:cBhvr>
                                      <p:to>
                                        <p:strVal val="visible"/>
                                      </p:to>
                                    </p:set>
                                    <p:anim calcmode="lin" valueType="num">
                                      <p:cBhvr>
                                        <p:cTn id="12" dur="500" fill="hold"/>
                                        <p:tgtEl>
                                          <p:spTgt spid="22"/>
                                        </p:tgtEl>
                                        <p:attrNameLst>
                                          <p:attrName>ppt_w</p:attrName>
                                        </p:attrNameLst>
                                      </p:cBhvr>
                                      <p:tavLst>
                                        <p:tav tm="0">
                                          <p:val>
                                            <p:fltVal val="0"/>
                                          </p:val>
                                        </p:tav>
                                        <p:tav tm="100000">
                                          <p:val>
                                            <p:strVal val="#ppt_w"/>
                                          </p:val>
                                        </p:tav>
                                      </p:tavLst>
                                    </p:anim>
                                    <p:anim calcmode="lin" valueType="num">
                                      <p:cBhvr>
                                        <p:cTn id="13" dur="500" fill="hold"/>
                                        <p:tgtEl>
                                          <p:spTgt spid="22"/>
                                        </p:tgtEl>
                                        <p:attrNameLst>
                                          <p:attrName>ppt_h</p:attrName>
                                        </p:attrNameLst>
                                      </p:cBhvr>
                                      <p:tavLst>
                                        <p:tav tm="0">
                                          <p:val>
                                            <p:fltVal val="0"/>
                                          </p:val>
                                        </p:tav>
                                        <p:tav tm="100000">
                                          <p:val>
                                            <p:strVal val="#ppt_h"/>
                                          </p:val>
                                        </p:tav>
                                      </p:tavLst>
                                    </p:anim>
                                    <p:anim calcmode="lin" valueType="num">
                                      <p:cBhvr>
                                        <p:cTn id="14" dur="500" fill="hold"/>
                                        <p:tgtEl>
                                          <p:spTgt spid="22"/>
                                        </p:tgtEl>
                                        <p:attrNameLst>
                                          <p:attrName>style.rotation</p:attrName>
                                        </p:attrNameLst>
                                      </p:cBhvr>
                                      <p:tavLst>
                                        <p:tav tm="0">
                                          <p:val>
                                            <p:fltVal val="360"/>
                                          </p:val>
                                        </p:tav>
                                        <p:tav tm="100000">
                                          <p:val>
                                            <p:fltVal val="0"/>
                                          </p:val>
                                        </p:tav>
                                      </p:tavLst>
                                    </p:anim>
                                    <p:animEffect transition="in" filter="fade">
                                      <p:cBhvr>
                                        <p:cTn id="15" dur="500"/>
                                        <p:tgtEl>
                                          <p:spTgt spid="22"/>
                                        </p:tgtEl>
                                      </p:cBhvr>
                                    </p:animEffect>
                                  </p:childTnLst>
                                </p:cTn>
                              </p:par>
                              <p:par>
                                <p:cTn id="16" presetID="49" presetClass="entr" presetSubtype="0" decel="100000" fill="hold" grpId="0" nodeType="withEffect">
                                  <p:stCondLst>
                                    <p:cond delay="0"/>
                                  </p:stCondLst>
                                  <p:childTnLst>
                                    <p:set>
                                      <p:cBhvr>
                                        <p:cTn id="17" dur="1" fill="hold">
                                          <p:stCondLst>
                                            <p:cond delay="0"/>
                                          </p:stCondLst>
                                        </p:cTn>
                                        <p:tgtEl>
                                          <p:spTgt spid="23"/>
                                        </p:tgtEl>
                                        <p:attrNameLst>
                                          <p:attrName>style.visibility</p:attrName>
                                        </p:attrNameLst>
                                      </p:cBhvr>
                                      <p:to>
                                        <p:strVal val="visible"/>
                                      </p:to>
                                    </p:set>
                                    <p:anim calcmode="lin" valueType="num">
                                      <p:cBhvr>
                                        <p:cTn id="18" dur="500" fill="hold"/>
                                        <p:tgtEl>
                                          <p:spTgt spid="23"/>
                                        </p:tgtEl>
                                        <p:attrNameLst>
                                          <p:attrName>ppt_w</p:attrName>
                                        </p:attrNameLst>
                                      </p:cBhvr>
                                      <p:tavLst>
                                        <p:tav tm="0">
                                          <p:val>
                                            <p:fltVal val="0"/>
                                          </p:val>
                                        </p:tav>
                                        <p:tav tm="100000">
                                          <p:val>
                                            <p:strVal val="#ppt_w"/>
                                          </p:val>
                                        </p:tav>
                                      </p:tavLst>
                                    </p:anim>
                                    <p:anim calcmode="lin" valueType="num">
                                      <p:cBhvr>
                                        <p:cTn id="19" dur="500" fill="hold"/>
                                        <p:tgtEl>
                                          <p:spTgt spid="23"/>
                                        </p:tgtEl>
                                        <p:attrNameLst>
                                          <p:attrName>ppt_h</p:attrName>
                                        </p:attrNameLst>
                                      </p:cBhvr>
                                      <p:tavLst>
                                        <p:tav tm="0">
                                          <p:val>
                                            <p:fltVal val="0"/>
                                          </p:val>
                                        </p:tav>
                                        <p:tav tm="100000">
                                          <p:val>
                                            <p:strVal val="#ppt_h"/>
                                          </p:val>
                                        </p:tav>
                                      </p:tavLst>
                                    </p:anim>
                                    <p:anim calcmode="lin" valueType="num">
                                      <p:cBhvr>
                                        <p:cTn id="20" dur="500" fill="hold"/>
                                        <p:tgtEl>
                                          <p:spTgt spid="23"/>
                                        </p:tgtEl>
                                        <p:attrNameLst>
                                          <p:attrName>style.rotation</p:attrName>
                                        </p:attrNameLst>
                                      </p:cBhvr>
                                      <p:tavLst>
                                        <p:tav tm="0">
                                          <p:val>
                                            <p:fltVal val="360"/>
                                          </p:val>
                                        </p:tav>
                                        <p:tav tm="100000">
                                          <p:val>
                                            <p:fltVal val="0"/>
                                          </p:val>
                                        </p:tav>
                                      </p:tavLst>
                                    </p:anim>
                                    <p:animEffect transition="in" filter="fade">
                                      <p:cBhvr>
                                        <p:cTn id="21" dur="500"/>
                                        <p:tgtEl>
                                          <p:spTgt spid="23"/>
                                        </p:tgtEl>
                                      </p:cBhvr>
                                    </p:animEffect>
                                  </p:childTnLst>
                                </p:cTn>
                              </p:par>
                              <p:par>
                                <p:cTn id="22" presetID="53" presetClass="entr" presetSubtype="16" fill="hold" grpId="0" nodeType="withEffect">
                                  <p:stCondLst>
                                    <p:cond delay="200"/>
                                  </p:stCondLst>
                                  <p:childTnLst>
                                    <p:set>
                                      <p:cBhvr>
                                        <p:cTn id="23" dur="1" fill="hold">
                                          <p:stCondLst>
                                            <p:cond delay="0"/>
                                          </p:stCondLst>
                                        </p:cTn>
                                        <p:tgtEl>
                                          <p:spTgt spid="18"/>
                                        </p:tgtEl>
                                        <p:attrNameLst>
                                          <p:attrName>style.visibility</p:attrName>
                                        </p:attrNameLst>
                                      </p:cBhvr>
                                      <p:to>
                                        <p:strVal val="visible"/>
                                      </p:to>
                                    </p:set>
                                    <p:anim calcmode="lin" valueType="num">
                                      <p:cBhvr>
                                        <p:cTn id="24" dur="500" fill="hold"/>
                                        <p:tgtEl>
                                          <p:spTgt spid="18"/>
                                        </p:tgtEl>
                                        <p:attrNameLst>
                                          <p:attrName>ppt_w</p:attrName>
                                        </p:attrNameLst>
                                      </p:cBhvr>
                                      <p:tavLst>
                                        <p:tav tm="0">
                                          <p:val>
                                            <p:fltVal val="0"/>
                                          </p:val>
                                        </p:tav>
                                        <p:tav tm="100000">
                                          <p:val>
                                            <p:strVal val="#ppt_w"/>
                                          </p:val>
                                        </p:tav>
                                      </p:tavLst>
                                    </p:anim>
                                    <p:anim calcmode="lin" valueType="num">
                                      <p:cBhvr>
                                        <p:cTn id="25" dur="500" fill="hold"/>
                                        <p:tgtEl>
                                          <p:spTgt spid="18"/>
                                        </p:tgtEl>
                                        <p:attrNameLst>
                                          <p:attrName>ppt_h</p:attrName>
                                        </p:attrNameLst>
                                      </p:cBhvr>
                                      <p:tavLst>
                                        <p:tav tm="0">
                                          <p:val>
                                            <p:fltVal val="0"/>
                                          </p:val>
                                        </p:tav>
                                        <p:tav tm="100000">
                                          <p:val>
                                            <p:strVal val="#ppt_h"/>
                                          </p:val>
                                        </p:tav>
                                      </p:tavLst>
                                    </p:anim>
                                    <p:animEffect transition="in" filter="fade">
                                      <p:cBhvr>
                                        <p:cTn id="26" dur="500"/>
                                        <p:tgtEl>
                                          <p:spTgt spid="18"/>
                                        </p:tgtEl>
                                      </p:cBhvr>
                                    </p:animEffect>
                                  </p:childTnLst>
                                </p:cTn>
                              </p:par>
                              <p:par>
                                <p:cTn id="27" presetID="10" presetClass="entr" presetSubtype="0" fill="hold" grpId="0" nodeType="withEffect">
                                  <p:stCondLst>
                                    <p:cond delay="400"/>
                                  </p:stCondLst>
                                  <p:iterate type="wd">
                                    <p:tmPct val="5000"/>
                                  </p:iterate>
                                  <p:childTnLst>
                                    <p:set>
                                      <p:cBhvr>
                                        <p:cTn id="28" dur="1" fill="hold">
                                          <p:stCondLst>
                                            <p:cond delay="0"/>
                                          </p:stCondLst>
                                        </p:cTn>
                                        <p:tgtEl>
                                          <p:spTgt spid="19">
                                            <p:txEl>
                                              <p:pRg st="0" end="0"/>
                                            </p:txEl>
                                          </p:spTgt>
                                        </p:tgtEl>
                                        <p:attrNameLst>
                                          <p:attrName>style.visibility</p:attrName>
                                        </p:attrNameLst>
                                      </p:cBhvr>
                                      <p:to>
                                        <p:strVal val="visible"/>
                                      </p:to>
                                    </p:set>
                                    <p:animEffect transition="in" filter="fade">
                                      <p:cBhvr>
                                        <p:cTn id="29" dur="500"/>
                                        <p:tgtEl>
                                          <p:spTgt spid="19">
                                            <p:txEl>
                                              <p:pRg st="0" end="0"/>
                                            </p:txEl>
                                          </p:spTgt>
                                        </p:tgtEl>
                                      </p:cBhvr>
                                    </p:animEffect>
                                  </p:childTnLst>
                                </p:cTn>
                              </p:par>
                            </p:childTnLst>
                          </p:cTn>
                        </p:par>
                        <p:par>
                          <p:cTn id="30" fill="hold">
                            <p:stCondLst>
                              <p:cond delay="2275"/>
                            </p:stCondLst>
                            <p:childTnLst>
                              <p:par>
                                <p:cTn id="31" presetID="53" presetClass="entr" presetSubtype="16" fill="hold" grpId="0" nodeType="afterEffect">
                                  <p:stCondLst>
                                    <p:cond delay="0"/>
                                  </p:stCondLst>
                                  <p:childTnLst>
                                    <p:set>
                                      <p:cBhvr>
                                        <p:cTn id="32" dur="1" fill="hold">
                                          <p:stCondLst>
                                            <p:cond delay="0"/>
                                          </p:stCondLst>
                                        </p:cTn>
                                        <p:tgtEl>
                                          <p:spTgt spid="20">
                                            <p:txEl>
                                              <p:pRg st="0" end="0"/>
                                            </p:txEl>
                                          </p:spTgt>
                                        </p:tgtEl>
                                        <p:attrNameLst>
                                          <p:attrName>style.visibility</p:attrName>
                                        </p:attrNameLst>
                                      </p:cBhvr>
                                      <p:to>
                                        <p:strVal val="visible"/>
                                      </p:to>
                                    </p:set>
                                    <p:anim calcmode="lin" valueType="num">
                                      <p:cBhvr>
                                        <p:cTn id="33" dur="500" fill="hold"/>
                                        <p:tgtEl>
                                          <p:spTgt spid="20">
                                            <p:txEl>
                                              <p:pRg st="0" end="0"/>
                                            </p:txEl>
                                          </p:spTgt>
                                        </p:tgtEl>
                                        <p:attrNameLst>
                                          <p:attrName>ppt_w</p:attrName>
                                        </p:attrNameLst>
                                      </p:cBhvr>
                                      <p:tavLst>
                                        <p:tav tm="0">
                                          <p:val>
                                            <p:fltVal val="0"/>
                                          </p:val>
                                        </p:tav>
                                        <p:tav tm="100000">
                                          <p:val>
                                            <p:strVal val="#ppt_w"/>
                                          </p:val>
                                        </p:tav>
                                      </p:tavLst>
                                    </p:anim>
                                    <p:anim calcmode="lin" valueType="num">
                                      <p:cBhvr>
                                        <p:cTn id="34" dur="500" fill="hold"/>
                                        <p:tgtEl>
                                          <p:spTgt spid="20">
                                            <p:txEl>
                                              <p:pRg st="0" end="0"/>
                                            </p:txEl>
                                          </p:spTgt>
                                        </p:tgtEl>
                                        <p:attrNameLst>
                                          <p:attrName>ppt_h</p:attrName>
                                        </p:attrNameLst>
                                      </p:cBhvr>
                                      <p:tavLst>
                                        <p:tav tm="0">
                                          <p:val>
                                            <p:fltVal val="0"/>
                                          </p:val>
                                        </p:tav>
                                        <p:tav tm="100000">
                                          <p:val>
                                            <p:strVal val="#ppt_h"/>
                                          </p:val>
                                        </p:tav>
                                      </p:tavLst>
                                    </p:anim>
                                    <p:animEffect transition="in" filter="fade">
                                      <p:cBhvr>
                                        <p:cTn id="35" dur="500"/>
                                        <p:tgtEl>
                                          <p:spTgt spid="20">
                                            <p:txEl>
                                              <p:pRg st="0" end="0"/>
                                            </p:txEl>
                                          </p:spTgt>
                                        </p:tgtEl>
                                      </p:cBhvr>
                                    </p:animEffect>
                                  </p:childTnLst>
                                </p:cTn>
                              </p:par>
                              <p:par>
                                <p:cTn id="36" presetID="53" presetClass="entr" presetSubtype="16" fill="hold" grpId="0" nodeType="withEffect">
                                  <p:stCondLst>
                                    <p:cond delay="100"/>
                                  </p:stCondLst>
                                  <p:childTnLst>
                                    <p:set>
                                      <p:cBhvr>
                                        <p:cTn id="37" dur="1" fill="hold">
                                          <p:stCondLst>
                                            <p:cond delay="0"/>
                                          </p:stCondLst>
                                        </p:cTn>
                                        <p:tgtEl>
                                          <p:spTgt spid="21">
                                            <p:txEl>
                                              <p:pRg st="0" end="0"/>
                                            </p:txEl>
                                          </p:spTgt>
                                        </p:tgtEl>
                                        <p:attrNameLst>
                                          <p:attrName>style.visibility</p:attrName>
                                        </p:attrNameLst>
                                      </p:cBhvr>
                                      <p:to>
                                        <p:strVal val="visible"/>
                                      </p:to>
                                    </p:set>
                                    <p:anim calcmode="lin" valueType="num">
                                      <p:cBhvr>
                                        <p:cTn id="38" dur="500" fill="hold"/>
                                        <p:tgtEl>
                                          <p:spTgt spid="21">
                                            <p:txEl>
                                              <p:pRg st="0" end="0"/>
                                            </p:txEl>
                                          </p:spTgt>
                                        </p:tgtEl>
                                        <p:attrNameLst>
                                          <p:attrName>ppt_w</p:attrName>
                                        </p:attrNameLst>
                                      </p:cBhvr>
                                      <p:tavLst>
                                        <p:tav tm="0">
                                          <p:val>
                                            <p:fltVal val="0"/>
                                          </p:val>
                                        </p:tav>
                                        <p:tav tm="100000">
                                          <p:val>
                                            <p:strVal val="#ppt_w"/>
                                          </p:val>
                                        </p:tav>
                                      </p:tavLst>
                                    </p:anim>
                                    <p:anim calcmode="lin" valueType="num">
                                      <p:cBhvr>
                                        <p:cTn id="39" dur="500" fill="hold"/>
                                        <p:tgtEl>
                                          <p:spTgt spid="21">
                                            <p:txEl>
                                              <p:pRg st="0" end="0"/>
                                            </p:txEl>
                                          </p:spTgt>
                                        </p:tgtEl>
                                        <p:attrNameLst>
                                          <p:attrName>ppt_h</p:attrName>
                                        </p:attrNameLst>
                                      </p:cBhvr>
                                      <p:tavLst>
                                        <p:tav tm="0">
                                          <p:val>
                                            <p:fltVal val="0"/>
                                          </p:val>
                                        </p:tav>
                                        <p:tav tm="100000">
                                          <p:val>
                                            <p:strVal val="#ppt_h"/>
                                          </p:val>
                                        </p:tav>
                                      </p:tavLst>
                                    </p:anim>
                                    <p:animEffect transition="in" filter="fade">
                                      <p:cBhvr>
                                        <p:cTn id="40" dur="500"/>
                                        <p:tgtEl>
                                          <p:spTgt spid="2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19" grpId="0" build="p">
        <p:tmplLst>
          <p:tmpl lvl="1">
            <p:tnLst>
              <p:par>
                <p:cTn presetID="10" presetClass="entr" presetSubtype="0" fill="hold" nodeType="withEffect">
                  <p:stCondLst>
                    <p:cond delay="400"/>
                  </p:stCondLst>
                  <p:iterate type="wd">
                    <p:tmPct val="5000"/>
                  </p:iterate>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P spid="20" grpId="0" build="p">
        <p:tmplLst>
          <p:tmpl lvl="1">
            <p:tnLst>
              <p:par>
                <p:cTn presetID="53" presetClass="entr" presetSubtype="16"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p:cTn dur="500" fill="hold"/>
                        <p:tgtEl>
                          <p:spTgt spid="20"/>
                        </p:tgtEl>
                        <p:attrNameLst>
                          <p:attrName>ppt_w</p:attrName>
                        </p:attrNameLst>
                      </p:cBhvr>
                      <p:tavLst>
                        <p:tav tm="0">
                          <p:val>
                            <p:fltVal val="0"/>
                          </p:val>
                        </p:tav>
                        <p:tav tm="100000">
                          <p:val>
                            <p:strVal val="#ppt_w"/>
                          </p:val>
                        </p:tav>
                      </p:tavLst>
                    </p:anim>
                    <p:anim calcmode="lin" valueType="num">
                      <p:cBhvr>
                        <p:cTn dur="500" fill="hold"/>
                        <p:tgtEl>
                          <p:spTgt spid="20"/>
                        </p:tgtEl>
                        <p:attrNameLst>
                          <p:attrName>ppt_h</p:attrName>
                        </p:attrNameLst>
                      </p:cBhvr>
                      <p:tavLst>
                        <p:tav tm="0">
                          <p:val>
                            <p:fltVal val="0"/>
                          </p:val>
                        </p:tav>
                        <p:tav tm="100000">
                          <p:val>
                            <p:strVal val="#ppt_h"/>
                          </p:val>
                        </p:tav>
                      </p:tavLst>
                    </p:anim>
                    <p:animEffect transition="in" filter="fade">
                      <p:cBhvr>
                        <p:cTn dur="500"/>
                        <p:tgtEl>
                          <p:spTgt spid="20"/>
                        </p:tgtEl>
                      </p:cBhvr>
                    </p:animEffect>
                  </p:childTnLst>
                </p:cTn>
              </p:par>
            </p:tnLst>
          </p:tmpl>
        </p:tmplLst>
      </p:bldP>
      <p:bldP spid="21" grpId="0" build="p">
        <p:tmplLst>
          <p:tmpl lvl="1">
            <p:tnLst>
              <p:par>
                <p:cTn presetID="53" presetClass="entr" presetSubtype="16" fill="hold" nodeType="withEffect">
                  <p:stCondLst>
                    <p:cond delay="100"/>
                  </p:stCondLst>
                  <p:childTnLst>
                    <p:set>
                      <p:cBhvr>
                        <p:cTn dur="1" fill="hold">
                          <p:stCondLst>
                            <p:cond delay="0"/>
                          </p:stCondLst>
                        </p:cTn>
                        <p:tgtEl>
                          <p:spTgt spid="21"/>
                        </p:tgtEl>
                        <p:attrNameLst>
                          <p:attrName>style.visibility</p:attrName>
                        </p:attrNameLst>
                      </p:cBhvr>
                      <p:to>
                        <p:strVal val="visible"/>
                      </p:to>
                    </p:set>
                    <p:anim calcmode="lin" valueType="num">
                      <p:cBhvr>
                        <p:cTn dur="500" fill="hold"/>
                        <p:tgtEl>
                          <p:spTgt spid="21"/>
                        </p:tgtEl>
                        <p:attrNameLst>
                          <p:attrName>ppt_w</p:attrName>
                        </p:attrNameLst>
                      </p:cBhvr>
                      <p:tavLst>
                        <p:tav tm="0">
                          <p:val>
                            <p:fltVal val="0"/>
                          </p:val>
                        </p:tav>
                        <p:tav tm="100000">
                          <p:val>
                            <p:strVal val="#ppt_w"/>
                          </p:val>
                        </p:tav>
                      </p:tavLst>
                    </p:anim>
                    <p:anim calcmode="lin" valueType="num">
                      <p:cBhvr>
                        <p:cTn dur="500" fill="hold"/>
                        <p:tgtEl>
                          <p:spTgt spid="21"/>
                        </p:tgtEl>
                        <p:attrNameLst>
                          <p:attrName>ppt_h</p:attrName>
                        </p:attrNameLst>
                      </p:cBhvr>
                      <p:tavLst>
                        <p:tav tm="0">
                          <p:val>
                            <p:fltVal val="0"/>
                          </p:val>
                        </p:tav>
                        <p:tav tm="100000">
                          <p:val>
                            <p:strVal val="#ppt_h"/>
                          </p:val>
                        </p:tav>
                      </p:tavLst>
                    </p:anim>
                    <p:animEffect transition="in" filter="fade">
                      <p:cBhvr>
                        <p:cTn dur="500"/>
                        <p:tgtEl>
                          <p:spTgt spid="21"/>
                        </p:tgtEl>
                      </p:cBhvr>
                    </p:animEffect>
                  </p:childTnLst>
                </p:cTn>
              </p:par>
            </p:tnLst>
          </p:tmpl>
        </p:tmplLst>
      </p:bldP>
      <p:bldP spid="22" grpId="0" animBg="1"/>
      <p:bldP spid="23" grpId="0" animBg="1"/>
    </p:bldLst>
  </p:timing>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userDrawn="1">
  <p:cSld name="Grafiek en titel en inhoud">
    <p:bg>
      <p:bgPr>
        <a:solidFill>
          <a:schemeClr val="bg1"/>
        </a:solidFill>
        <a:effectLst/>
      </p:bgPr>
    </p:bg>
    <p:spTree>
      <p:nvGrpSpPr>
        <p:cNvPr id="1" name=""/>
        <p:cNvGrpSpPr/>
        <p:nvPr/>
      </p:nvGrpSpPr>
      <p:grpSpPr>
        <a:xfrm>
          <a:off x="0" y="0"/>
          <a:ext cx="0" cy="0"/>
          <a:chOff x="0" y="0"/>
          <a:chExt cx="0" cy="0"/>
        </a:xfrm>
      </p:grpSpPr>
      <p:sp>
        <p:nvSpPr>
          <p:cNvPr id="10" name="Titel 9">
            <a:extLst>
              <a:ext uri="{FF2B5EF4-FFF2-40B4-BE49-F238E27FC236}">
                <a16:creationId xmlns:a16="http://schemas.microsoft.com/office/drawing/2014/main" id="{DC69D467-5BA6-489C-BF11-65D772B5B4E7}"/>
              </a:ext>
            </a:extLst>
          </p:cNvPr>
          <p:cNvSpPr>
            <a:spLocks noGrp="1"/>
          </p:cNvSpPr>
          <p:nvPr>
            <p:ph type="title" hasCustomPrompt="1"/>
          </p:nvPr>
        </p:nvSpPr>
        <p:spPr/>
        <p:txBody>
          <a:bodyPr/>
          <a:lstStyle/>
          <a:p>
            <a:r>
              <a:rPr lang="nl-NL" dirty="0"/>
              <a:t>KLIK OM STIJL TE BEWERKEN</a:t>
            </a:r>
            <a:endParaRPr lang="nl-BE" dirty="0"/>
          </a:p>
        </p:txBody>
      </p:sp>
      <p:sp>
        <p:nvSpPr>
          <p:cNvPr id="11" name="Tijdelijke aanduiding voor tekst 7">
            <a:extLst>
              <a:ext uri="{FF2B5EF4-FFF2-40B4-BE49-F238E27FC236}">
                <a16:creationId xmlns:a16="http://schemas.microsoft.com/office/drawing/2014/main" id="{602B1D0A-36A5-4B59-853B-DAA887AFB607}"/>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3" name="Tijdelijke aanduiding voor grafiek 12">
            <a:extLst>
              <a:ext uri="{FF2B5EF4-FFF2-40B4-BE49-F238E27FC236}">
                <a16:creationId xmlns:a16="http://schemas.microsoft.com/office/drawing/2014/main" id="{FF732A83-4257-4217-8FBA-FB64E0127205}"/>
              </a:ext>
            </a:extLst>
          </p:cNvPr>
          <p:cNvSpPr>
            <a:spLocks noGrp="1"/>
          </p:cNvSpPr>
          <p:nvPr>
            <p:ph type="chart" sz="quarter" idx="14"/>
          </p:nvPr>
        </p:nvSpPr>
        <p:spPr>
          <a:xfrm>
            <a:off x="665815" y="1531344"/>
            <a:ext cx="6131495" cy="4375743"/>
          </a:xfrm>
        </p:spPr>
        <p:txBody>
          <a:bodyPr anchor="ctr"/>
          <a:lstStyle>
            <a:lvl1pPr marL="0" indent="0" algn="ctr">
              <a:buNone/>
              <a:defRPr/>
            </a:lvl1pPr>
          </a:lstStyle>
          <a:p>
            <a:endParaRPr lang="nl-BE"/>
          </a:p>
        </p:txBody>
      </p:sp>
      <p:sp>
        <p:nvSpPr>
          <p:cNvPr id="14" name="Tijdelijke aanduiding voor tekst 13">
            <a:extLst>
              <a:ext uri="{FF2B5EF4-FFF2-40B4-BE49-F238E27FC236}">
                <a16:creationId xmlns:a16="http://schemas.microsoft.com/office/drawing/2014/main" id="{0FB20BC3-2302-4A5C-AC44-6FFCFF5D7D2E}"/>
              </a:ext>
            </a:extLst>
          </p:cNvPr>
          <p:cNvSpPr>
            <a:spLocks noGrp="1"/>
          </p:cNvSpPr>
          <p:nvPr>
            <p:ph type="body" sz="quarter" idx="16"/>
          </p:nvPr>
        </p:nvSpPr>
        <p:spPr>
          <a:xfrm>
            <a:off x="6985000" y="2589213"/>
            <a:ext cx="4548188" cy="3317875"/>
          </a:xfrm>
        </p:spPr>
        <p:txBody>
          <a:bodyPr/>
          <a:lstStyle/>
          <a:p>
            <a:pPr lvl="0"/>
            <a:r>
              <a:rPr lang="nl-NL" dirty="0"/>
              <a:t>Klikken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endParaRPr lang="nl-BE" dirty="0"/>
          </a:p>
        </p:txBody>
      </p:sp>
      <p:sp>
        <p:nvSpPr>
          <p:cNvPr id="12" name="Vrije vorm: vorm 11">
            <a:extLst>
              <a:ext uri="{FF2B5EF4-FFF2-40B4-BE49-F238E27FC236}">
                <a16:creationId xmlns:a16="http://schemas.microsoft.com/office/drawing/2014/main" id="{DFEF1CBA-AAAE-41DC-A9D9-1F29A7C15A1B}"/>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1"/>
          </a:solidFill>
          <a:ln>
            <a:noFill/>
          </a:ln>
        </p:spPr>
        <p:txBody>
          <a:bodyPr wrap="square" lIns="0" tIns="0" rIns="0" bIns="0" rtlCol="0" anchor="ctr">
            <a:noAutofit/>
          </a:bodyPr>
          <a:lstStyle/>
          <a:p>
            <a:pPr algn="l"/>
            <a:endParaRPr lang="nl-BE" sz="1600" b="1" dirty="0" err="1">
              <a:latin typeface="+mj-lt"/>
            </a:endParaRPr>
          </a:p>
        </p:txBody>
      </p:sp>
      <p:sp>
        <p:nvSpPr>
          <p:cNvPr id="15" name="Tijdelijke aanduiding voor tekst 4">
            <a:extLst>
              <a:ext uri="{FF2B5EF4-FFF2-40B4-BE49-F238E27FC236}">
                <a16:creationId xmlns:a16="http://schemas.microsoft.com/office/drawing/2014/main" id="{D002F3CD-7C18-4E8D-9ECF-88DEB55D7F40}"/>
              </a:ext>
            </a:extLst>
          </p:cNvPr>
          <p:cNvSpPr>
            <a:spLocks noGrp="1"/>
          </p:cNvSpPr>
          <p:nvPr>
            <p:ph type="body" sz="quarter" idx="15" hasCustomPrompt="1"/>
          </p:nvPr>
        </p:nvSpPr>
        <p:spPr>
          <a:xfrm>
            <a:off x="6985000" y="1531345"/>
            <a:ext cx="4541838" cy="900570"/>
          </a:xfrm>
          <a:noFill/>
          <a:ln>
            <a:noFill/>
          </a:ln>
        </p:spPr>
        <p:txBody>
          <a:bodyPr anchor="ctr" anchorCtr="0"/>
          <a:lstStyle>
            <a:lvl1pPr marL="0" indent="0" algn="ctr">
              <a:buNone/>
              <a:defRPr sz="2800" b="1">
                <a:solidFill>
                  <a:schemeClr val="accent3"/>
                </a:solidFill>
              </a:defRPr>
            </a:lvl1pPr>
          </a:lstStyle>
          <a:p>
            <a:pPr lvl="0"/>
            <a:r>
              <a:rPr lang="nl-BE" dirty="0"/>
              <a:t>Klik om stijl te bewerken</a:t>
            </a:r>
            <a:endParaRPr lang="nl-NL" dirty="0"/>
          </a:p>
        </p:txBody>
      </p:sp>
      <p:cxnSp>
        <p:nvCxnSpPr>
          <p:cNvPr id="16" name="Rechte verbindingslijn 15">
            <a:extLst>
              <a:ext uri="{FF2B5EF4-FFF2-40B4-BE49-F238E27FC236}">
                <a16:creationId xmlns:a16="http://schemas.microsoft.com/office/drawing/2014/main" id="{1C31ADA0-1A03-42BE-8E04-674A55C58F4E}"/>
              </a:ext>
            </a:extLst>
          </p:cNvPr>
          <p:cNvCxnSpPr>
            <a:cxnSpLocks/>
          </p:cNvCxnSpPr>
          <p:nvPr userDrawn="1"/>
        </p:nvCxnSpPr>
        <p:spPr>
          <a:xfrm>
            <a:off x="6985000" y="2509736"/>
            <a:ext cx="4548188"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sp>
        <p:nvSpPr>
          <p:cNvPr id="5" name="Tijdelijke aanduiding voor voettekst 4">
            <a:extLst>
              <a:ext uri="{FF2B5EF4-FFF2-40B4-BE49-F238E27FC236}">
                <a16:creationId xmlns:a16="http://schemas.microsoft.com/office/drawing/2014/main" id="{5DB375A0-DA23-41E2-A207-805FBC48E413}"/>
              </a:ext>
            </a:extLst>
          </p:cNvPr>
          <p:cNvSpPr>
            <a:spLocks noGrp="1"/>
          </p:cNvSpPr>
          <p:nvPr>
            <p:ph type="ftr" sz="quarter" idx="17"/>
          </p:nvPr>
        </p:nvSpPr>
        <p:spPr/>
        <p:txBody>
          <a:bodyPr/>
          <a:lstStyle/>
          <a:p>
            <a:r>
              <a:rPr lang="nl-BE"/>
              <a:t>Wat na het middelbaar?</a:t>
            </a:r>
            <a:endParaRPr lang="nl-BE" dirty="0"/>
          </a:p>
        </p:txBody>
      </p:sp>
      <p:sp>
        <p:nvSpPr>
          <p:cNvPr id="6" name="Tijdelijke aanduiding voor dianummer 5">
            <a:extLst>
              <a:ext uri="{FF2B5EF4-FFF2-40B4-BE49-F238E27FC236}">
                <a16:creationId xmlns:a16="http://schemas.microsoft.com/office/drawing/2014/main" id="{A06B1D8A-C39E-42DD-B605-34D38DC640E7}"/>
              </a:ext>
            </a:extLst>
          </p:cNvPr>
          <p:cNvSpPr>
            <a:spLocks noGrp="1"/>
          </p:cNvSpPr>
          <p:nvPr>
            <p:ph type="sldNum" sz="quarter" idx="18"/>
          </p:nvPr>
        </p:nvSpPr>
        <p:spPr/>
        <p:txBody>
          <a:bodyPr/>
          <a:lstStyle/>
          <a:p>
            <a:fld id="{FF88DA20-ED00-471C-9170-60F590CB400A}" type="slidenum">
              <a:rPr lang="nl-BE" smtClean="0"/>
              <a:pPr/>
              <a:t>‹N°›</a:t>
            </a:fld>
            <a:endParaRPr lang="nl-BE" dirty="0"/>
          </a:p>
        </p:txBody>
      </p:sp>
    </p:spTree>
    <p:extLst>
      <p:ext uri="{BB962C8B-B14F-4D97-AF65-F5344CB8AC3E}">
        <p14:creationId xmlns:p14="http://schemas.microsoft.com/office/powerpoint/2010/main" val="33538761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userDrawn="1">
  <p:cSld name="Afbeelding en titel en inhoud">
    <p:bg>
      <p:bgPr>
        <a:solidFill>
          <a:schemeClr val="bg1"/>
        </a:solidFill>
        <a:effectLst/>
      </p:bgPr>
    </p:bg>
    <p:spTree>
      <p:nvGrpSpPr>
        <p:cNvPr id="1" name=""/>
        <p:cNvGrpSpPr/>
        <p:nvPr/>
      </p:nvGrpSpPr>
      <p:grpSpPr>
        <a:xfrm>
          <a:off x="0" y="0"/>
          <a:ext cx="0" cy="0"/>
          <a:chOff x="0" y="0"/>
          <a:chExt cx="0" cy="0"/>
        </a:xfrm>
      </p:grpSpPr>
      <p:sp>
        <p:nvSpPr>
          <p:cNvPr id="10" name="Titel 9">
            <a:extLst>
              <a:ext uri="{FF2B5EF4-FFF2-40B4-BE49-F238E27FC236}">
                <a16:creationId xmlns:a16="http://schemas.microsoft.com/office/drawing/2014/main" id="{DC69D467-5BA6-489C-BF11-65D772B5B4E7}"/>
              </a:ext>
            </a:extLst>
          </p:cNvPr>
          <p:cNvSpPr>
            <a:spLocks noGrp="1"/>
          </p:cNvSpPr>
          <p:nvPr>
            <p:ph type="title" hasCustomPrompt="1"/>
          </p:nvPr>
        </p:nvSpPr>
        <p:spPr/>
        <p:txBody>
          <a:bodyPr/>
          <a:lstStyle/>
          <a:p>
            <a:r>
              <a:rPr lang="nl-NL" dirty="0"/>
              <a:t>KLIK OM STIJL TE BEWERKEN</a:t>
            </a:r>
            <a:endParaRPr lang="nl-BE" dirty="0"/>
          </a:p>
        </p:txBody>
      </p:sp>
      <p:sp>
        <p:nvSpPr>
          <p:cNvPr id="11" name="Tijdelijke aanduiding voor tekst 7">
            <a:extLst>
              <a:ext uri="{FF2B5EF4-FFF2-40B4-BE49-F238E27FC236}">
                <a16:creationId xmlns:a16="http://schemas.microsoft.com/office/drawing/2014/main" id="{602B1D0A-36A5-4B59-853B-DAA887AFB607}"/>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4" name="Tijdelijke aanduiding voor tekst 13">
            <a:extLst>
              <a:ext uri="{FF2B5EF4-FFF2-40B4-BE49-F238E27FC236}">
                <a16:creationId xmlns:a16="http://schemas.microsoft.com/office/drawing/2014/main" id="{0FB20BC3-2302-4A5C-AC44-6FFCFF5D7D2E}"/>
              </a:ext>
            </a:extLst>
          </p:cNvPr>
          <p:cNvSpPr>
            <a:spLocks noGrp="1"/>
          </p:cNvSpPr>
          <p:nvPr>
            <p:ph type="body" sz="quarter" idx="16"/>
          </p:nvPr>
        </p:nvSpPr>
        <p:spPr>
          <a:xfrm>
            <a:off x="6985000" y="2589213"/>
            <a:ext cx="4548188" cy="3317875"/>
          </a:xfrm>
        </p:spPr>
        <p:txBody>
          <a:bodyPr/>
          <a:lstStyle/>
          <a:p>
            <a:pPr lvl="0"/>
            <a:r>
              <a:rPr lang="nl-NL" dirty="0"/>
              <a:t>Klikken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endParaRPr lang="nl-BE" dirty="0"/>
          </a:p>
        </p:txBody>
      </p:sp>
      <p:sp>
        <p:nvSpPr>
          <p:cNvPr id="15" name="Tijdelijke aanduiding voor afbeelding 8">
            <a:extLst>
              <a:ext uri="{FF2B5EF4-FFF2-40B4-BE49-F238E27FC236}">
                <a16:creationId xmlns:a16="http://schemas.microsoft.com/office/drawing/2014/main" id="{55C8CA81-58EC-4093-B044-A99021C33B56}"/>
              </a:ext>
            </a:extLst>
          </p:cNvPr>
          <p:cNvSpPr>
            <a:spLocks noGrp="1"/>
          </p:cNvSpPr>
          <p:nvPr>
            <p:ph type="pic" sz="quarter" idx="14"/>
          </p:nvPr>
        </p:nvSpPr>
        <p:spPr>
          <a:xfrm>
            <a:off x="665815" y="1531344"/>
            <a:ext cx="6068813" cy="4375743"/>
          </a:xfrm>
          <a:solidFill>
            <a:schemeClr val="bg1">
              <a:lumMod val="95000"/>
            </a:schemeClr>
          </a:solidFill>
        </p:spPr>
        <p:txBody>
          <a:bodyPr anchor="ctr"/>
          <a:lstStyle>
            <a:lvl1pPr marL="0" indent="0" algn="ctr">
              <a:buNone/>
              <a:defRPr baseline="-25000"/>
            </a:lvl1pPr>
          </a:lstStyle>
          <a:p>
            <a:endParaRPr lang="nl-BE"/>
          </a:p>
        </p:txBody>
      </p:sp>
      <p:sp>
        <p:nvSpPr>
          <p:cNvPr id="12" name="Vrije vorm: vorm 11">
            <a:extLst>
              <a:ext uri="{FF2B5EF4-FFF2-40B4-BE49-F238E27FC236}">
                <a16:creationId xmlns:a16="http://schemas.microsoft.com/office/drawing/2014/main" id="{8D5C2F68-B26C-40EE-ADFC-B5A6D6C69DC4}"/>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1"/>
          </a:solidFill>
          <a:ln>
            <a:noFill/>
          </a:ln>
        </p:spPr>
        <p:txBody>
          <a:bodyPr wrap="square" lIns="0" tIns="0" rIns="0" bIns="0" rtlCol="0" anchor="ctr">
            <a:noAutofit/>
          </a:bodyPr>
          <a:lstStyle/>
          <a:p>
            <a:pPr algn="l"/>
            <a:endParaRPr lang="nl-BE" sz="1600" b="1" dirty="0" err="1">
              <a:latin typeface="+mj-lt"/>
            </a:endParaRPr>
          </a:p>
        </p:txBody>
      </p:sp>
      <p:sp>
        <p:nvSpPr>
          <p:cNvPr id="13" name="Tijdelijke aanduiding voor tekst 4">
            <a:extLst>
              <a:ext uri="{FF2B5EF4-FFF2-40B4-BE49-F238E27FC236}">
                <a16:creationId xmlns:a16="http://schemas.microsoft.com/office/drawing/2014/main" id="{963851B3-74BB-4E53-B8A1-7705E6CB2EE0}"/>
              </a:ext>
            </a:extLst>
          </p:cNvPr>
          <p:cNvSpPr>
            <a:spLocks noGrp="1"/>
          </p:cNvSpPr>
          <p:nvPr>
            <p:ph type="body" sz="quarter" idx="15" hasCustomPrompt="1"/>
          </p:nvPr>
        </p:nvSpPr>
        <p:spPr>
          <a:xfrm>
            <a:off x="6985000" y="1531345"/>
            <a:ext cx="4541838" cy="900570"/>
          </a:xfrm>
          <a:noFill/>
          <a:ln>
            <a:noFill/>
          </a:ln>
        </p:spPr>
        <p:txBody>
          <a:bodyPr anchor="ctr" anchorCtr="0"/>
          <a:lstStyle>
            <a:lvl1pPr marL="0" indent="0" algn="ctr">
              <a:buNone/>
              <a:defRPr sz="2800" b="1">
                <a:solidFill>
                  <a:schemeClr val="accent3"/>
                </a:solidFill>
              </a:defRPr>
            </a:lvl1pPr>
          </a:lstStyle>
          <a:p>
            <a:pPr lvl="0"/>
            <a:r>
              <a:rPr lang="nl-BE" dirty="0"/>
              <a:t>Klik om stijl te bewerken</a:t>
            </a:r>
            <a:endParaRPr lang="nl-NL" dirty="0"/>
          </a:p>
        </p:txBody>
      </p:sp>
      <p:cxnSp>
        <p:nvCxnSpPr>
          <p:cNvPr id="16" name="Rechte verbindingslijn 15">
            <a:extLst>
              <a:ext uri="{FF2B5EF4-FFF2-40B4-BE49-F238E27FC236}">
                <a16:creationId xmlns:a16="http://schemas.microsoft.com/office/drawing/2014/main" id="{6D2BF4AE-C177-4247-8C13-F2E171625546}"/>
              </a:ext>
            </a:extLst>
          </p:cNvPr>
          <p:cNvCxnSpPr>
            <a:cxnSpLocks/>
          </p:cNvCxnSpPr>
          <p:nvPr userDrawn="1"/>
        </p:nvCxnSpPr>
        <p:spPr>
          <a:xfrm>
            <a:off x="6985000" y="2509736"/>
            <a:ext cx="4548188"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sp>
        <p:nvSpPr>
          <p:cNvPr id="5" name="Tijdelijke aanduiding voor voettekst 4">
            <a:extLst>
              <a:ext uri="{FF2B5EF4-FFF2-40B4-BE49-F238E27FC236}">
                <a16:creationId xmlns:a16="http://schemas.microsoft.com/office/drawing/2014/main" id="{59028E5F-4EFC-435F-8654-9291114078F0}"/>
              </a:ext>
            </a:extLst>
          </p:cNvPr>
          <p:cNvSpPr>
            <a:spLocks noGrp="1"/>
          </p:cNvSpPr>
          <p:nvPr>
            <p:ph type="ftr" sz="quarter" idx="17"/>
          </p:nvPr>
        </p:nvSpPr>
        <p:spPr/>
        <p:txBody>
          <a:bodyPr/>
          <a:lstStyle/>
          <a:p>
            <a:r>
              <a:rPr lang="nl-BE"/>
              <a:t>Wat na het middelbaar?</a:t>
            </a:r>
            <a:endParaRPr lang="nl-BE" dirty="0"/>
          </a:p>
        </p:txBody>
      </p:sp>
      <p:sp>
        <p:nvSpPr>
          <p:cNvPr id="6" name="Tijdelijke aanduiding voor dianummer 5">
            <a:extLst>
              <a:ext uri="{FF2B5EF4-FFF2-40B4-BE49-F238E27FC236}">
                <a16:creationId xmlns:a16="http://schemas.microsoft.com/office/drawing/2014/main" id="{6423E2A6-31CC-4731-BC49-95F62ADB2A20}"/>
              </a:ext>
            </a:extLst>
          </p:cNvPr>
          <p:cNvSpPr>
            <a:spLocks noGrp="1"/>
          </p:cNvSpPr>
          <p:nvPr>
            <p:ph type="sldNum" sz="quarter" idx="18"/>
          </p:nvPr>
        </p:nvSpPr>
        <p:spPr/>
        <p:txBody>
          <a:bodyPr/>
          <a:lstStyle/>
          <a:p>
            <a:fld id="{FF88DA20-ED00-471C-9170-60F590CB400A}" type="slidenum">
              <a:rPr lang="nl-BE" smtClean="0"/>
              <a:pPr/>
              <a:t>‹N°›</a:t>
            </a:fld>
            <a:endParaRPr lang="nl-BE" dirty="0"/>
          </a:p>
        </p:txBody>
      </p:sp>
    </p:spTree>
    <p:extLst>
      <p:ext uri="{BB962C8B-B14F-4D97-AF65-F5344CB8AC3E}">
        <p14:creationId xmlns:p14="http://schemas.microsoft.com/office/powerpoint/2010/main" val="5081309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Layout>
</file>

<file path=ppt/slideLayouts/slideLayout127.xml><?xml version="1.0" encoding="utf-8"?>
<p:sldLayout xmlns:a="http://schemas.openxmlformats.org/drawingml/2006/main" xmlns:r="http://schemas.openxmlformats.org/officeDocument/2006/relationships" xmlns:p="http://schemas.openxmlformats.org/presentationml/2006/main" preserve="1" userDrawn="1">
  <p:cSld name="Grafiek en titel">
    <p:bg>
      <p:bgPr>
        <a:solidFill>
          <a:schemeClr val="bg1"/>
        </a:solidFill>
        <a:effectLst/>
      </p:bgPr>
    </p:bg>
    <p:spTree>
      <p:nvGrpSpPr>
        <p:cNvPr id="1" name=""/>
        <p:cNvGrpSpPr/>
        <p:nvPr/>
      </p:nvGrpSpPr>
      <p:grpSpPr>
        <a:xfrm>
          <a:off x="0" y="0"/>
          <a:ext cx="0" cy="0"/>
          <a:chOff x="0" y="0"/>
          <a:chExt cx="0" cy="0"/>
        </a:xfrm>
      </p:grpSpPr>
      <p:sp>
        <p:nvSpPr>
          <p:cNvPr id="10" name="Titel 9">
            <a:extLst>
              <a:ext uri="{FF2B5EF4-FFF2-40B4-BE49-F238E27FC236}">
                <a16:creationId xmlns:a16="http://schemas.microsoft.com/office/drawing/2014/main" id="{DC69D467-5BA6-489C-BF11-65D772B5B4E7}"/>
              </a:ext>
            </a:extLst>
          </p:cNvPr>
          <p:cNvSpPr>
            <a:spLocks noGrp="1"/>
          </p:cNvSpPr>
          <p:nvPr>
            <p:ph type="title" hasCustomPrompt="1"/>
          </p:nvPr>
        </p:nvSpPr>
        <p:spPr/>
        <p:txBody>
          <a:bodyPr/>
          <a:lstStyle/>
          <a:p>
            <a:r>
              <a:rPr lang="nl-NL" dirty="0"/>
              <a:t>KLIK OM STIJL TE BEWERKEN</a:t>
            </a:r>
            <a:endParaRPr lang="nl-BE" dirty="0"/>
          </a:p>
        </p:txBody>
      </p:sp>
      <p:sp>
        <p:nvSpPr>
          <p:cNvPr id="11" name="Tijdelijke aanduiding voor tekst 7">
            <a:extLst>
              <a:ext uri="{FF2B5EF4-FFF2-40B4-BE49-F238E27FC236}">
                <a16:creationId xmlns:a16="http://schemas.microsoft.com/office/drawing/2014/main" id="{602B1D0A-36A5-4B59-853B-DAA887AFB607}"/>
              </a:ext>
            </a:extLst>
          </p:cNvPr>
          <p:cNvSpPr>
            <a:spLocks noGrp="1"/>
          </p:cNvSpPr>
          <p:nvPr>
            <p:ph type="body" sz="quarter" idx="13" hasCustomPrompt="1"/>
          </p:nvPr>
        </p:nvSpPr>
        <p:spPr>
          <a:xfrm>
            <a:off x="658813"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3" name="Tijdelijke aanduiding voor grafiek 12">
            <a:extLst>
              <a:ext uri="{FF2B5EF4-FFF2-40B4-BE49-F238E27FC236}">
                <a16:creationId xmlns:a16="http://schemas.microsoft.com/office/drawing/2014/main" id="{FF732A83-4257-4217-8FBA-FB64E0127205}"/>
              </a:ext>
            </a:extLst>
          </p:cNvPr>
          <p:cNvSpPr>
            <a:spLocks noGrp="1"/>
          </p:cNvSpPr>
          <p:nvPr>
            <p:ph type="chart" sz="quarter" idx="14"/>
          </p:nvPr>
        </p:nvSpPr>
        <p:spPr>
          <a:xfrm>
            <a:off x="665816" y="1498294"/>
            <a:ext cx="10867372" cy="4408794"/>
          </a:xfrm>
        </p:spPr>
        <p:txBody>
          <a:bodyPr anchor="ctr"/>
          <a:lstStyle>
            <a:lvl1pPr marL="0" indent="0" algn="ctr">
              <a:buNone/>
              <a:defRPr/>
            </a:lvl1pPr>
          </a:lstStyle>
          <a:p>
            <a:endParaRPr lang="nl-BE"/>
          </a:p>
        </p:txBody>
      </p:sp>
      <p:sp>
        <p:nvSpPr>
          <p:cNvPr id="14" name="Vrije vorm: vorm 13">
            <a:extLst>
              <a:ext uri="{FF2B5EF4-FFF2-40B4-BE49-F238E27FC236}">
                <a16:creationId xmlns:a16="http://schemas.microsoft.com/office/drawing/2014/main" id="{7DE5DE74-2BAA-4245-A3C9-052CCBEF48A0}"/>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1"/>
          </a:solidFill>
          <a:ln>
            <a:noFill/>
          </a:ln>
        </p:spPr>
        <p:txBody>
          <a:bodyPr wrap="square" lIns="0" tIns="0" rIns="0" bIns="0" rtlCol="0" anchor="ctr">
            <a:noAutofit/>
          </a:bodyPr>
          <a:lstStyle/>
          <a:p>
            <a:pPr algn="l"/>
            <a:endParaRPr lang="nl-BE" sz="1600" b="1" dirty="0" err="1">
              <a:latin typeface="+mj-lt"/>
            </a:endParaRPr>
          </a:p>
        </p:txBody>
      </p:sp>
      <p:sp>
        <p:nvSpPr>
          <p:cNvPr id="5" name="Tijdelijke aanduiding voor voettekst 4">
            <a:extLst>
              <a:ext uri="{FF2B5EF4-FFF2-40B4-BE49-F238E27FC236}">
                <a16:creationId xmlns:a16="http://schemas.microsoft.com/office/drawing/2014/main" id="{91233339-5B96-40B3-BCCB-01CF5959353C}"/>
              </a:ext>
            </a:extLst>
          </p:cNvPr>
          <p:cNvSpPr>
            <a:spLocks noGrp="1"/>
          </p:cNvSpPr>
          <p:nvPr>
            <p:ph type="ftr" sz="quarter" idx="15"/>
          </p:nvPr>
        </p:nvSpPr>
        <p:spPr/>
        <p:txBody>
          <a:bodyPr/>
          <a:lstStyle/>
          <a:p>
            <a:r>
              <a:rPr lang="nl-BE"/>
              <a:t>Wat na het middelbaar?</a:t>
            </a:r>
            <a:endParaRPr lang="nl-BE" dirty="0"/>
          </a:p>
        </p:txBody>
      </p:sp>
      <p:sp>
        <p:nvSpPr>
          <p:cNvPr id="6" name="Tijdelijke aanduiding voor dianummer 5">
            <a:extLst>
              <a:ext uri="{FF2B5EF4-FFF2-40B4-BE49-F238E27FC236}">
                <a16:creationId xmlns:a16="http://schemas.microsoft.com/office/drawing/2014/main" id="{12D7577B-4D69-49A2-BE58-C6C558AEB717}"/>
              </a:ext>
            </a:extLst>
          </p:cNvPr>
          <p:cNvSpPr>
            <a:spLocks noGrp="1"/>
          </p:cNvSpPr>
          <p:nvPr>
            <p:ph type="sldNum" sz="quarter" idx="16"/>
          </p:nvPr>
        </p:nvSpPr>
        <p:spPr/>
        <p:txBody>
          <a:bodyPr/>
          <a:lstStyle/>
          <a:p>
            <a:fld id="{FF88DA20-ED00-471C-9170-60F590CB400A}" type="slidenum">
              <a:rPr lang="nl-BE" smtClean="0"/>
              <a:pPr/>
              <a:t>‹N°›</a:t>
            </a:fld>
            <a:endParaRPr lang="nl-BE" dirty="0"/>
          </a:p>
        </p:txBody>
      </p:sp>
    </p:spTree>
    <p:extLst>
      <p:ext uri="{BB962C8B-B14F-4D97-AF65-F5344CB8AC3E}">
        <p14:creationId xmlns:p14="http://schemas.microsoft.com/office/powerpoint/2010/main" val="8920425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userDrawn="1">
  <p:cSld name="Alleen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1BCCE59-2411-4F31-B2FA-A0E3C2D3F77D}"/>
              </a:ext>
            </a:extLst>
          </p:cNvPr>
          <p:cNvSpPr>
            <a:spLocks noGrp="1"/>
          </p:cNvSpPr>
          <p:nvPr>
            <p:ph type="title"/>
          </p:nvPr>
        </p:nvSpPr>
        <p:spPr/>
        <p:txBody>
          <a:bodyPr/>
          <a:lstStyle/>
          <a:p>
            <a:r>
              <a:rPr lang="nl-NL"/>
              <a:t>Klik om stijl te bewerken</a:t>
            </a:r>
            <a:endParaRPr lang="nl-BE"/>
          </a:p>
        </p:txBody>
      </p:sp>
      <p:sp>
        <p:nvSpPr>
          <p:cNvPr id="6" name="Tijdelijke aanduiding voor tekst 7">
            <a:extLst>
              <a:ext uri="{FF2B5EF4-FFF2-40B4-BE49-F238E27FC236}">
                <a16:creationId xmlns:a16="http://schemas.microsoft.com/office/drawing/2014/main" id="{591161BA-2045-41AE-B361-A0AB563B5754}"/>
              </a:ext>
            </a:extLst>
          </p:cNvPr>
          <p:cNvSpPr>
            <a:spLocks noGrp="1"/>
          </p:cNvSpPr>
          <p:nvPr>
            <p:ph type="body" sz="quarter" idx="13" hasCustomPrompt="1"/>
          </p:nvPr>
        </p:nvSpPr>
        <p:spPr>
          <a:xfrm>
            <a:off x="658813"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9" name="Vrije vorm: vorm 8">
            <a:extLst>
              <a:ext uri="{FF2B5EF4-FFF2-40B4-BE49-F238E27FC236}">
                <a16:creationId xmlns:a16="http://schemas.microsoft.com/office/drawing/2014/main" id="{F4895E4A-F5E2-4CF9-ADD2-C01EC452EBB1}"/>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1"/>
          </a:solidFill>
          <a:ln>
            <a:noFill/>
          </a:ln>
        </p:spPr>
        <p:txBody>
          <a:bodyPr wrap="square" lIns="0" tIns="0" rIns="0" bIns="0" rtlCol="0" anchor="ctr">
            <a:noAutofit/>
          </a:bodyPr>
          <a:lstStyle/>
          <a:p>
            <a:pPr algn="l"/>
            <a:endParaRPr lang="nl-BE" sz="1600" b="1" dirty="0" err="1">
              <a:latin typeface="+mj-lt"/>
            </a:endParaRPr>
          </a:p>
        </p:txBody>
      </p:sp>
      <p:sp>
        <p:nvSpPr>
          <p:cNvPr id="11" name="Tijdelijke aanduiding voor voettekst 10">
            <a:extLst>
              <a:ext uri="{FF2B5EF4-FFF2-40B4-BE49-F238E27FC236}">
                <a16:creationId xmlns:a16="http://schemas.microsoft.com/office/drawing/2014/main" id="{C7E6DFAE-0921-4D0F-9FF1-E3E1AFBFDF21}"/>
              </a:ext>
            </a:extLst>
          </p:cNvPr>
          <p:cNvSpPr>
            <a:spLocks noGrp="1"/>
          </p:cNvSpPr>
          <p:nvPr>
            <p:ph type="ftr" sz="quarter" idx="14"/>
          </p:nvPr>
        </p:nvSpPr>
        <p:spPr/>
        <p:txBody>
          <a:bodyPr/>
          <a:lstStyle/>
          <a:p>
            <a:r>
              <a:rPr lang="nl-BE"/>
              <a:t>Wat na het middelbaar?</a:t>
            </a:r>
            <a:endParaRPr lang="nl-BE" dirty="0"/>
          </a:p>
        </p:txBody>
      </p:sp>
      <p:sp>
        <p:nvSpPr>
          <p:cNvPr id="12" name="Tijdelijke aanduiding voor dianummer 11">
            <a:extLst>
              <a:ext uri="{FF2B5EF4-FFF2-40B4-BE49-F238E27FC236}">
                <a16:creationId xmlns:a16="http://schemas.microsoft.com/office/drawing/2014/main" id="{9937E2A2-06CA-41E0-87A0-F3794B213057}"/>
              </a:ext>
            </a:extLst>
          </p:cNvPr>
          <p:cNvSpPr>
            <a:spLocks noGrp="1"/>
          </p:cNvSpPr>
          <p:nvPr>
            <p:ph type="sldNum" sz="quarter" idx="15"/>
          </p:nvPr>
        </p:nvSpPr>
        <p:spPr/>
        <p:txBody>
          <a:bodyPr/>
          <a:lstStyle/>
          <a:p>
            <a:fld id="{FF88DA20-ED00-471C-9170-60F590CB400A}" type="slidenum">
              <a:rPr lang="nl-BE" smtClean="0"/>
              <a:pPr/>
              <a:t>‹N°›</a:t>
            </a:fld>
            <a:endParaRPr lang="nl-BE" dirty="0"/>
          </a:p>
        </p:txBody>
      </p:sp>
    </p:spTree>
    <p:extLst>
      <p:ext uri="{BB962C8B-B14F-4D97-AF65-F5344CB8AC3E}">
        <p14:creationId xmlns:p14="http://schemas.microsoft.com/office/powerpoint/2010/main" val="29990644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userDrawn="1">
  <p:cSld name="Recapslide (3)">
    <p:bg>
      <p:bgPr>
        <a:solidFill>
          <a:schemeClr val="accent1"/>
        </a:solidFill>
        <a:effectLst/>
      </p:bgPr>
    </p:bg>
    <p:spTree>
      <p:nvGrpSpPr>
        <p:cNvPr id="1" name=""/>
        <p:cNvGrpSpPr/>
        <p:nvPr/>
      </p:nvGrpSpPr>
      <p:grpSpPr>
        <a:xfrm>
          <a:off x="0" y="0"/>
          <a:ext cx="0" cy="0"/>
          <a:chOff x="0" y="0"/>
          <a:chExt cx="0" cy="0"/>
        </a:xfrm>
      </p:grpSpPr>
      <p:sp>
        <p:nvSpPr>
          <p:cNvPr id="21" name="Rechthoekige driehoek 20">
            <a:extLst>
              <a:ext uri="{FF2B5EF4-FFF2-40B4-BE49-F238E27FC236}">
                <a16:creationId xmlns:a16="http://schemas.microsoft.com/office/drawing/2014/main" id="{59D4E89D-E1B0-42CA-B7C9-B61705D298B8}"/>
              </a:ext>
            </a:extLst>
          </p:cNvPr>
          <p:cNvSpPr/>
          <p:nvPr userDrawn="1"/>
        </p:nvSpPr>
        <p:spPr>
          <a:xfrm flipV="1">
            <a:off x="0" y="-1"/>
            <a:ext cx="3548050" cy="3547432"/>
          </a:xfrm>
          <a:prstGeom prst="rtTriangle">
            <a:avLst/>
          </a:prstGeom>
          <a:solidFill>
            <a:schemeClr val="accent1">
              <a:lumMod val="75000"/>
              <a:alpha val="30000"/>
            </a:schemeClr>
          </a:solidFill>
        </p:spPr>
        <p:txBody>
          <a:bodyPr wrap="square" lIns="0" tIns="0" rIns="0" bIns="0" rtlCol="0" anchor="ctr">
            <a:noAutofit/>
          </a:bodyPr>
          <a:lstStyle/>
          <a:p>
            <a:pPr algn="l"/>
            <a:endParaRPr lang="nl-BE" sz="1600" b="1" dirty="0" err="1">
              <a:solidFill>
                <a:schemeClr val="accent3"/>
              </a:solidFill>
              <a:latin typeface="+mj-lt"/>
            </a:endParaRPr>
          </a:p>
        </p:txBody>
      </p:sp>
      <p:sp>
        <p:nvSpPr>
          <p:cNvPr id="24" name="Gedeeltelijke cirkel 23">
            <a:extLst>
              <a:ext uri="{FF2B5EF4-FFF2-40B4-BE49-F238E27FC236}">
                <a16:creationId xmlns:a16="http://schemas.microsoft.com/office/drawing/2014/main" id="{1E6B0ED3-9A30-46EC-AA0B-E59F3A50AC70}"/>
              </a:ext>
            </a:extLst>
          </p:cNvPr>
          <p:cNvSpPr/>
          <p:nvPr userDrawn="1"/>
        </p:nvSpPr>
        <p:spPr>
          <a:xfrm>
            <a:off x="11439017" y="2676017"/>
            <a:ext cx="1505966" cy="1505966"/>
          </a:xfrm>
          <a:prstGeom prst="pie">
            <a:avLst>
              <a:gd name="adj1" fmla="val 5397516"/>
              <a:gd name="adj2" fmla="val 1620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p:txBody>
          <a:bodyPr/>
          <a:lstStyle>
            <a:lvl1pPr>
              <a:defRPr>
                <a:solidFill>
                  <a:schemeClr val="bg1"/>
                </a:solidFill>
              </a:defRPr>
            </a:lvl1p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58813" y="228154"/>
            <a:ext cx="3714750" cy="365125"/>
          </a:xfrm>
        </p:spPr>
        <p:txBody>
          <a:bodyPr anchor="b" anchorCtr="0"/>
          <a:lstStyle>
            <a:lvl1pPr marL="0" indent="0">
              <a:buNone/>
              <a:defRPr sz="1400" b="1">
                <a:solidFill>
                  <a:schemeClr val="accent3"/>
                </a:solidFill>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38" name="Ovaal 37">
            <a:extLst>
              <a:ext uri="{FF2B5EF4-FFF2-40B4-BE49-F238E27FC236}">
                <a16:creationId xmlns:a16="http://schemas.microsoft.com/office/drawing/2014/main" id="{AB7F8178-561D-44BE-A0C8-486970536A49}"/>
              </a:ext>
            </a:extLst>
          </p:cNvPr>
          <p:cNvSpPr/>
          <p:nvPr userDrawn="1"/>
        </p:nvSpPr>
        <p:spPr>
          <a:xfrm>
            <a:off x="5592129" y="2691411"/>
            <a:ext cx="485192" cy="485192"/>
          </a:xfrm>
          <a:prstGeom prst="ellipse">
            <a:avLst/>
          </a:prstGeom>
          <a:solidFill>
            <a:schemeClr val="accent3">
              <a:lumMod val="20000"/>
              <a:lumOff val="80000"/>
            </a:schemeClr>
          </a:solidFill>
        </p:spPr>
        <p:txBody>
          <a:bodyPr wrap="square" lIns="0" tIns="0" rIns="0" bIns="0" rtlCol="0" anchor="ctr">
            <a:spAutoFit/>
          </a:bodyPr>
          <a:lstStyle/>
          <a:p>
            <a:pPr algn="l"/>
            <a:endParaRPr lang="nl-BE" sz="1600" b="1" dirty="0" err="1">
              <a:latin typeface="+mj-lt"/>
            </a:endParaRPr>
          </a:p>
        </p:txBody>
      </p:sp>
      <p:sp>
        <p:nvSpPr>
          <p:cNvPr id="39" name="Ovaal 38">
            <a:extLst>
              <a:ext uri="{FF2B5EF4-FFF2-40B4-BE49-F238E27FC236}">
                <a16:creationId xmlns:a16="http://schemas.microsoft.com/office/drawing/2014/main" id="{055D0D9F-7E82-47A5-B9A7-53EC8CA9C9C9}"/>
              </a:ext>
            </a:extLst>
          </p:cNvPr>
          <p:cNvSpPr/>
          <p:nvPr userDrawn="1"/>
        </p:nvSpPr>
        <p:spPr>
          <a:xfrm>
            <a:off x="8783199" y="3151371"/>
            <a:ext cx="485192" cy="485192"/>
          </a:xfrm>
          <a:prstGeom prst="ellipse">
            <a:avLst/>
          </a:prstGeom>
          <a:solidFill>
            <a:schemeClr val="accent3">
              <a:lumMod val="20000"/>
              <a:lumOff val="80000"/>
            </a:schemeClr>
          </a:solidFill>
        </p:spPr>
        <p:txBody>
          <a:bodyPr wrap="square" lIns="0" tIns="0" rIns="0" bIns="0" rtlCol="0" anchor="ctr">
            <a:spAutoFit/>
          </a:bodyPr>
          <a:lstStyle/>
          <a:p>
            <a:pPr algn="l"/>
            <a:endParaRPr lang="nl-BE" sz="1600" b="1" dirty="0" err="1">
              <a:latin typeface="+mj-lt"/>
            </a:endParaRPr>
          </a:p>
        </p:txBody>
      </p:sp>
      <p:sp>
        <p:nvSpPr>
          <p:cNvPr id="40" name="Ovaal 39">
            <a:extLst>
              <a:ext uri="{FF2B5EF4-FFF2-40B4-BE49-F238E27FC236}">
                <a16:creationId xmlns:a16="http://schemas.microsoft.com/office/drawing/2014/main" id="{534734F9-99EF-4FB9-9738-E330D8F14B49}"/>
              </a:ext>
            </a:extLst>
          </p:cNvPr>
          <p:cNvSpPr/>
          <p:nvPr userDrawn="1"/>
        </p:nvSpPr>
        <p:spPr>
          <a:xfrm>
            <a:off x="2837304" y="3162426"/>
            <a:ext cx="485192" cy="485192"/>
          </a:xfrm>
          <a:prstGeom prst="ellipse">
            <a:avLst/>
          </a:prstGeom>
          <a:solidFill>
            <a:schemeClr val="accent3">
              <a:lumMod val="20000"/>
              <a:lumOff val="80000"/>
            </a:schemeClr>
          </a:solidFill>
        </p:spPr>
        <p:txBody>
          <a:bodyPr wrap="square" lIns="0" tIns="0" rIns="0" bIns="0" rtlCol="0" anchor="ctr">
            <a:spAutoFit/>
          </a:bodyPr>
          <a:lstStyle/>
          <a:p>
            <a:pPr algn="l"/>
            <a:endParaRPr lang="nl-BE" sz="1600" b="1" dirty="0" err="1">
              <a:latin typeface="+mj-lt"/>
            </a:endParaRPr>
          </a:p>
        </p:txBody>
      </p:sp>
      <p:sp>
        <p:nvSpPr>
          <p:cNvPr id="41" name="Tijdelijke aanduiding voor tekst 9">
            <a:extLst>
              <a:ext uri="{FF2B5EF4-FFF2-40B4-BE49-F238E27FC236}">
                <a16:creationId xmlns:a16="http://schemas.microsoft.com/office/drawing/2014/main" id="{EB83B95A-B090-41BE-BCD2-A249846995AB}"/>
              </a:ext>
            </a:extLst>
          </p:cNvPr>
          <p:cNvSpPr>
            <a:spLocks noGrp="1"/>
          </p:cNvSpPr>
          <p:nvPr>
            <p:ph type="body" sz="quarter" idx="14" hasCustomPrompt="1"/>
          </p:nvPr>
        </p:nvSpPr>
        <p:spPr>
          <a:xfrm>
            <a:off x="1430926" y="3865147"/>
            <a:ext cx="2812756" cy="361449"/>
          </a:xfrm>
        </p:spPr>
        <p:txBody>
          <a:bodyPr lIns="0" tIns="0" rIns="0" bIns="0" anchor="ctr" anchorCtr="0">
            <a:noAutofit/>
          </a:bodyPr>
          <a:lstStyle>
            <a:lvl1pPr algn="ctr">
              <a:buNone/>
              <a:defRPr sz="2400" b="1">
                <a:solidFill>
                  <a:srgbClr val="D3DDF2"/>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Punt 1</a:t>
            </a:r>
          </a:p>
        </p:txBody>
      </p:sp>
      <p:sp>
        <p:nvSpPr>
          <p:cNvPr id="43" name="Tijdelijke aanduiding voor tekst 9">
            <a:extLst>
              <a:ext uri="{FF2B5EF4-FFF2-40B4-BE49-F238E27FC236}">
                <a16:creationId xmlns:a16="http://schemas.microsoft.com/office/drawing/2014/main" id="{E5361D15-E653-4E0F-9DFA-EEC786EA85EB}"/>
              </a:ext>
            </a:extLst>
          </p:cNvPr>
          <p:cNvSpPr>
            <a:spLocks noGrp="1"/>
          </p:cNvSpPr>
          <p:nvPr>
            <p:ph type="body" sz="quarter" idx="16" hasCustomPrompt="1"/>
          </p:nvPr>
        </p:nvSpPr>
        <p:spPr>
          <a:xfrm>
            <a:off x="4610893" y="3865147"/>
            <a:ext cx="2812756" cy="361449"/>
          </a:xfrm>
        </p:spPr>
        <p:txBody>
          <a:bodyPr lIns="0" tIns="0" rIns="0" bIns="0" anchor="ctr" anchorCtr="0">
            <a:noAutofit/>
          </a:bodyPr>
          <a:lstStyle>
            <a:lvl1pPr algn="ctr">
              <a:buNone/>
              <a:defRPr sz="2400" b="1">
                <a:solidFill>
                  <a:srgbClr val="D3DDF2"/>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Punt 2</a:t>
            </a:r>
          </a:p>
        </p:txBody>
      </p:sp>
      <p:sp>
        <p:nvSpPr>
          <p:cNvPr id="45" name="Tijdelijke aanduiding voor tekst 9">
            <a:extLst>
              <a:ext uri="{FF2B5EF4-FFF2-40B4-BE49-F238E27FC236}">
                <a16:creationId xmlns:a16="http://schemas.microsoft.com/office/drawing/2014/main" id="{237B03F1-C98C-4135-8BE8-2F9ABB2AC17C}"/>
              </a:ext>
            </a:extLst>
          </p:cNvPr>
          <p:cNvSpPr>
            <a:spLocks noGrp="1"/>
          </p:cNvSpPr>
          <p:nvPr>
            <p:ph type="body" sz="quarter" idx="18" hasCustomPrompt="1"/>
          </p:nvPr>
        </p:nvSpPr>
        <p:spPr>
          <a:xfrm>
            <a:off x="7790860" y="3865147"/>
            <a:ext cx="2812756" cy="361449"/>
          </a:xfrm>
        </p:spPr>
        <p:txBody>
          <a:bodyPr lIns="0" tIns="0" rIns="0" bIns="0" anchor="ctr" anchorCtr="0">
            <a:noAutofit/>
          </a:bodyPr>
          <a:lstStyle>
            <a:lvl1pPr algn="ctr">
              <a:buNone/>
              <a:defRPr sz="2400" b="1">
                <a:solidFill>
                  <a:srgbClr val="D3DDF2"/>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Punt 3</a:t>
            </a:r>
          </a:p>
        </p:txBody>
      </p:sp>
      <p:sp>
        <p:nvSpPr>
          <p:cNvPr id="47" name="Rechthoek 46">
            <a:extLst>
              <a:ext uri="{FF2B5EF4-FFF2-40B4-BE49-F238E27FC236}">
                <a16:creationId xmlns:a16="http://schemas.microsoft.com/office/drawing/2014/main" id="{94C0C93A-9025-49BF-9524-8395B3CE530D}"/>
              </a:ext>
            </a:extLst>
          </p:cNvPr>
          <p:cNvSpPr/>
          <p:nvPr userDrawn="1"/>
        </p:nvSpPr>
        <p:spPr>
          <a:xfrm>
            <a:off x="2109717" y="2610597"/>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dirty="0">
                <a:solidFill>
                  <a:schemeClr val="accent3"/>
                </a:solidFill>
                <a:latin typeface="+mj-lt"/>
              </a:rPr>
              <a:t>1</a:t>
            </a:r>
            <a:endParaRPr lang="en-BE" sz="8800" b="1" dirty="0">
              <a:solidFill>
                <a:schemeClr val="accent3"/>
              </a:solidFill>
              <a:latin typeface="+mj-lt"/>
            </a:endParaRPr>
          </a:p>
        </p:txBody>
      </p:sp>
      <p:sp>
        <p:nvSpPr>
          <p:cNvPr id="48" name="Rechthoek 47">
            <a:extLst>
              <a:ext uri="{FF2B5EF4-FFF2-40B4-BE49-F238E27FC236}">
                <a16:creationId xmlns:a16="http://schemas.microsoft.com/office/drawing/2014/main" id="{244E73BB-598D-4722-A822-128C1ADD9746}"/>
              </a:ext>
            </a:extLst>
          </p:cNvPr>
          <p:cNvSpPr/>
          <p:nvPr userDrawn="1"/>
        </p:nvSpPr>
        <p:spPr>
          <a:xfrm>
            <a:off x="5289684" y="2610597"/>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dirty="0">
                <a:solidFill>
                  <a:schemeClr val="accent3"/>
                </a:solidFill>
                <a:latin typeface="+mj-lt"/>
              </a:rPr>
              <a:t>2</a:t>
            </a:r>
            <a:endParaRPr lang="en-BE" sz="8800" b="1" dirty="0">
              <a:solidFill>
                <a:schemeClr val="accent3"/>
              </a:solidFill>
              <a:latin typeface="+mj-lt"/>
            </a:endParaRPr>
          </a:p>
        </p:txBody>
      </p:sp>
      <p:sp>
        <p:nvSpPr>
          <p:cNvPr id="49" name="Rechthoek 48">
            <a:extLst>
              <a:ext uri="{FF2B5EF4-FFF2-40B4-BE49-F238E27FC236}">
                <a16:creationId xmlns:a16="http://schemas.microsoft.com/office/drawing/2014/main" id="{3BCA70D9-468C-4754-B6A5-65F079450776}"/>
              </a:ext>
            </a:extLst>
          </p:cNvPr>
          <p:cNvSpPr/>
          <p:nvPr userDrawn="1"/>
        </p:nvSpPr>
        <p:spPr>
          <a:xfrm>
            <a:off x="8469651" y="2610597"/>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dirty="0">
                <a:solidFill>
                  <a:schemeClr val="accent3"/>
                </a:solidFill>
                <a:latin typeface="+mj-lt"/>
              </a:rPr>
              <a:t>3</a:t>
            </a:r>
            <a:endParaRPr lang="en-BE" sz="8800" b="1" dirty="0">
              <a:solidFill>
                <a:schemeClr val="accent3"/>
              </a:solidFill>
              <a:latin typeface="+mj-lt"/>
            </a:endParaRPr>
          </a:p>
        </p:txBody>
      </p:sp>
      <p:sp>
        <p:nvSpPr>
          <p:cNvPr id="19" name="Gelijkbenige driehoek 18">
            <a:extLst>
              <a:ext uri="{FF2B5EF4-FFF2-40B4-BE49-F238E27FC236}">
                <a16:creationId xmlns:a16="http://schemas.microsoft.com/office/drawing/2014/main" id="{A0421B10-79AA-4E56-95DB-1067FC69C164}"/>
              </a:ext>
            </a:extLst>
          </p:cNvPr>
          <p:cNvSpPr/>
          <p:nvPr userDrawn="1"/>
        </p:nvSpPr>
        <p:spPr>
          <a:xfrm rot="16200000">
            <a:off x="11475085" y="6324985"/>
            <a:ext cx="116206" cy="53534"/>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800"/>
          </a:p>
        </p:txBody>
      </p:sp>
      <p:pic>
        <p:nvPicPr>
          <p:cNvPr id="20" name="Graphic 19">
            <a:extLst>
              <a:ext uri="{FF2B5EF4-FFF2-40B4-BE49-F238E27FC236}">
                <a16:creationId xmlns:a16="http://schemas.microsoft.com/office/drawing/2014/main" id="{E0E6B74E-C8DD-4262-8EA7-04DB7269B8E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658813" y="6221683"/>
            <a:ext cx="1153603" cy="366439"/>
          </a:xfrm>
          <a:prstGeom prst="rect">
            <a:avLst/>
          </a:prstGeom>
        </p:spPr>
      </p:pic>
      <p:sp>
        <p:nvSpPr>
          <p:cNvPr id="11" name="Tijdelijke aanduiding voor voettekst 10">
            <a:extLst>
              <a:ext uri="{FF2B5EF4-FFF2-40B4-BE49-F238E27FC236}">
                <a16:creationId xmlns:a16="http://schemas.microsoft.com/office/drawing/2014/main" id="{D150C81A-D2EA-4852-9865-2481D22C4E95}"/>
              </a:ext>
            </a:extLst>
          </p:cNvPr>
          <p:cNvSpPr>
            <a:spLocks noGrp="1"/>
          </p:cNvSpPr>
          <p:nvPr>
            <p:ph type="ftr" sz="quarter" idx="20"/>
          </p:nvPr>
        </p:nvSpPr>
        <p:spPr/>
        <p:txBody>
          <a:bodyPr/>
          <a:lstStyle>
            <a:lvl1pPr>
              <a:defRPr>
                <a:solidFill>
                  <a:schemeClr val="bg1"/>
                </a:solidFill>
              </a:defRPr>
            </a:lvl1pPr>
          </a:lstStyle>
          <a:p>
            <a:r>
              <a:rPr lang="nl-BE"/>
              <a:t>Wat na het middelbaar?</a:t>
            </a:r>
            <a:endParaRPr lang="nl-BE" dirty="0"/>
          </a:p>
        </p:txBody>
      </p:sp>
      <p:sp>
        <p:nvSpPr>
          <p:cNvPr id="12" name="Tijdelijke aanduiding voor dianummer 11">
            <a:extLst>
              <a:ext uri="{FF2B5EF4-FFF2-40B4-BE49-F238E27FC236}">
                <a16:creationId xmlns:a16="http://schemas.microsoft.com/office/drawing/2014/main" id="{B6B40715-2E0D-48D8-BDBC-96B64752E8A6}"/>
              </a:ext>
            </a:extLst>
          </p:cNvPr>
          <p:cNvSpPr>
            <a:spLocks noGrp="1"/>
          </p:cNvSpPr>
          <p:nvPr>
            <p:ph type="sldNum" sz="quarter" idx="21"/>
          </p:nvPr>
        </p:nvSpPr>
        <p:spPr/>
        <p:txBody>
          <a:bodyPr/>
          <a:lstStyle>
            <a:lvl1pPr>
              <a:defRPr>
                <a:solidFill>
                  <a:schemeClr val="bg1"/>
                </a:solidFill>
              </a:defRPr>
            </a:lvl1pPr>
          </a:lstStyle>
          <a:p>
            <a:fld id="{FF88DA20-ED00-471C-9170-60F590CB400A}" type="slidenum">
              <a:rPr lang="nl-BE" smtClean="0"/>
              <a:pPr/>
              <a:t>‹N°›</a:t>
            </a:fld>
            <a:endParaRPr lang="nl-BE" dirty="0"/>
          </a:p>
        </p:txBody>
      </p:sp>
    </p:spTree>
    <p:extLst>
      <p:ext uri="{BB962C8B-B14F-4D97-AF65-F5344CB8AC3E}">
        <p14:creationId xmlns:p14="http://schemas.microsoft.com/office/powerpoint/2010/main" val="12057138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0-#ppt_w/2"/>
                                          </p:val>
                                        </p:tav>
                                        <p:tav tm="100000">
                                          <p:val>
                                            <p:strVal val="#ppt_x"/>
                                          </p:val>
                                        </p:tav>
                                      </p:tavLst>
                                    </p:anim>
                                    <p:anim calcmode="lin" valueType="num">
                                      <p:cBhvr additive="base">
                                        <p:cTn id="8" dur="500" fill="hold"/>
                                        <p:tgtEl>
                                          <p:spTgt spid="21"/>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150"/>
                                  </p:stCondLst>
                                  <p:childTnLst>
                                    <p:set>
                                      <p:cBhvr>
                                        <p:cTn id="10" dur="1" fill="hold">
                                          <p:stCondLst>
                                            <p:cond delay="0"/>
                                          </p:stCondLst>
                                        </p:cTn>
                                        <p:tgtEl>
                                          <p:spTgt spid="24"/>
                                        </p:tgtEl>
                                        <p:attrNameLst>
                                          <p:attrName>style.visibility</p:attrName>
                                        </p:attrNameLst>
                                      </p:cBhvr>
                                      <p:to>
                                        <p:strVal val="visible"/>
                                      </p:to>
                                    </p:set>
                                    <p:anim calcmode="lin" valueType="num">
                                      <p:cBhvr additive="base">
                                        <p:cTn id="11" dur="500" fill="hold"/>
                                        <p:tgtEl>
                                          <p:spTgt spid="24"/>
                                        </p:tgtEl>
                                        <p:attrNameLst>
                                          <p:attrName>ppt_x</p:attrName>
                                        </p:attrNameLst>
                                      </p:cBhvr>
                                      <p:tavLst>
                                        <p:tav tm="0">
                                          <p:val>
                                            <p:strVal val="1+#ppt_w/2"/>
                                          </p:val>
                                        </p:tav>
                                        <p:tav tm="100000">
                                          <p:val>
                                            <p:strVal val="#ppt_x"/>
                                          </p:val>
                                        </p:tav>
                                      </p:tavLst>
                                    </p:anim>
                                    <p:anim calcmode="lin" valueType="num">
                                      <p:cBhvr additive="base">
                                        <p:cTn id="12" dur="500" fill="hold"/>
                                        <p:tgtEl>
                                          <p:spTgt spid="2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4" grpId="0" animBg="1"/>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el, icoon, subtitel en afbeelding">
    <p:bg>
      <p:bgPr>
        <a:solidFill>
          <a:schemeClr val="bg1"/>
        </a:solidFill>
        <a:effectLst/>
      </p:bgPr>
    </p:bg>
    <p:spTree>
      <p:nvGrpSpPr>
        <p:cNvPr id="1" name=""/>
        <p:cNvGrpSpPr/>
        <p:nvPr/>
      </p:nvGrpSpPr>
      <p:grpSpPr>
        <a:xfrm>
          <a:off x="0" y="0"/>
          <a:ext cx="0" cy="0"/>
          <a:chOff x="0" y="0"/>
          <a:chExt cx="0" cy="0"/>
        </a:xfrm>
      </p:grpSpPr>
      <p:sp>
        <p:nvSpPr>
          <p:cNvPr id="9" name="Tijdelijke aanduiding voor afbeelding 8">
            <a:extLst>
              <a:ext uri="{FF2B5EF4-FFF2-40B4-BE49-F238E27FC236}">
                <a16:creationId xmlns:a16="http://schemas.microsoft.com/office/drawing/2014/main" id="{CD9E304B-9EEF-4540-A2A5-7D039634D746}"/>
              </a:ext>
            </a:extLst>
          </p:cNvPr>
          <p:cNvSpPr>
            <a:spLocks noGrp="1"/>
          </p:cNvSpPr>
          <p:nvPr>
            <p:ph type="pic" sz="quarter" idx="14"/>
          </p:nvPr>
        </p:nvSpPr>
        <p:spPr>
          <a:xfrm>
            <a:off x="6792000" y="0"/>
            <a:ext cx="5400000" cy="6858000"/>
          </a:xfrm>
          <a:solidFill>
            <a:schemeClr val="bg1">
              <a:lumMod val="95000"/>
            </a:schemeClr>
          </a:solidFill>
        </p:spPr>
        <p:txBody>
          <a:bodyPr anchor="ctr"/>
          <a:lstStyle>
            <a:lvl1pPr marL="0" indent="0" algn="ctr">
              <a:buNone/>
              <a:defRPr baseline="-25000"/>
            </a:lvl1pPr>
          </a:lstStyle>
          <a:p>
            <a:r>
              <a:rPr lang="en-US"/>
              <a:t>Click icon to add picture</a:t>
            </a:r>
            <a:endParaRPr lang="nl-BE"/>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p:txBody>
          <a:body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2" name="Vrije vorm: vorm 11">
            <a:extLst>
              <a:ext uri="{FF2B5EF4-FFF2-40B4-BE49-F238E27FC236}">
                <a16:creationId xmlns:a16="http://schemas.microsoft.com/office/drawing/2014/main" id="{3E25DA99-2056-4D0B-92F4-959A551D2F80}"/>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3"/>
          </a:solidFill>
          <a:ln>
            <a:noFill/>
          </a:ln>
        </p:spPr>
        <p:txBody>
          <a:bodyPr wrap="square" lIns="0" tIns="0" rIns="0" bIns="0" rtlCol="0" anchor="ctr">
            <a:noAutofit/>
          </a:bodyPr>
          <a:lstStyle/>
          <a:p>
            <a:pPr algn="l"/>
            <a:endParaRPr lang="nl-BE" sz="1600" b="1" dirty="0" err="1">
              <a:latin typeface="+mj-lt"/>
            </a:endParaRPr>
          </a:p>
        </p:txBody>
      </p:sp>
      <p:sp>
        <p:nvSpPr>
          <p:cNvPr id="7" name="Tijdelijke aanduiding voor afbeelding 6">
            <a:extLst>
              <a:ext uri="{FF2B5EF4-FFF2-40B4-BE49-F238E27FC236}">
                <a16:creationId xmlns:a16="http://schemas.microsoft.com/office/drawing/2014/main" id="{7383FD93-549B-4EC5-89BB-D23E9FD3C85C}"/>
              </a:ext>
            </a:extLst>
          </p:cNvPr>
          <p:cNvSpPr>
            <a:spLocks noGrp="1" noChangeAspect="1"/>
          </p:cNvSpPr>
          <p:nvPr>
            <p:ph type="pic" sz="quarter" idx="15" hasCustomPrompt="1"/>
          </p:nvPr>
        </p:nvSpPr>
        <p:spPr>
          <a:xfrm>
            <a:off x="758461" y="1765303"/>
            <a:ext cx="665076" cy="665076"/>
          </a:xfrm>
        </p:spPr>
        <p:txBody>
          <a:bodyPr anchor="ctr" anchorCtr="0">
            <a:normAutofit/>
          </a:bodyPr>
          <a:lstStyle>
            <a:lvl1pPr marL="0" indent="0" algn="ctr">
              <a:buNone/>
              <a:defRPr/>
            </a:lvl1pPr>
          </a:lstStyle>
          <a:p>
            <a:r>
              <a:rPr lang="nl-BE" dirty="0"/>
              <a:t>Icoon</a:t>
            </a:r>
          </a:p>
        </p:txBody>
      </p:sp>
      <p:sp>
        <p:nvSpPr>
          <p:cNvPr id="13" name="Tijdelijke aanduiding voor inhoud 2">
            <a:extLst>
              <a:ext uri="{FF2B5EF4-FFF2-40B4-BE49-F238E27FC236}">
                <a16:creationId xmlns:a16="http://schemas.microsoft.com/office/drawing/2014/main" id="{7DA0BE95-F6BE-4AD6-B90E-C58BD1A5AFCF}"/>
              </a:ext>
            </a:extLst>
          </p:cNvPr>
          <p:cNvSpPr>
            <a:spLocks noGrp="1"/>
          </p:cNvSpPr>
          <p:nvPr>
            <p:ph idx="1" hasCustomPrompt="1"/>
          </p:nvPr>
        </p:nvSpPr>
        <p:spPr>
          <a:xfrm>
            <a:off x="1684931" y="1672659"/>
            <a:ext cx="4751747"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14" name="Tijdelijke aanduiding voor afbeelding 6">
            <a:extLst>
              <a:ext uri="{FF2B5EF4-FFF2-40B4-BE49-F238E27FC236}">
                <a16:creationId xmlns:a16="http://schemas.microsoft.com/office/drawing/2014/main" id="{F94B5DC3-A05F-46FC-973B-C9BB52A174A7}"/>
              </a:ext>
            </a:extLst>
          </p:cNvPr>
          <p:cNvSpPr>
            <a:spLocks noGrp="1" noChangeAspect="1"/>
          </p:cNvSpPr>
          <p:nvPr>
            <p:ph type="pic" sz="quarter" idx="16" hasCustomPrompt="1"/>
          </p:nvPr>
        </p:nvSpPr>
        <p:spPr>
          <a:xfrm>
            <a:off x="758461" y="2874213"/>
            <a:ext cx="665076" cy="665076"/>
          </a:xfrm>
        </p:spPr>
        <p:txBody>
          <a:bodyPr anchor="ctr" anchorCtr="0">
            <a:normAutofit/>
          </a:bodyPr>
          <a:lstStyle>
            <a:lvl1pPr marL="0" indent="0" algn="ctr">
              <a:buNone/>
              <a:defRPr/>
            </a:lvl1pPr>
          </a:lstStyle>
          <a:p>
            <a:r>
              <a:rPr lang="nl-BE" dirty="0"/>
              <a:t>Icoon</a:t>
            </a:r>
          </a:p>
        </p:txBody>
      </p:sp>
      <p:sp>
        <p:nvSpPr>
          <p:cNvPr id="15" name="Tijdelijke aanduiding voor inhoud 2">
            <a:extLst>
              <a:ext uri="{FF2B5EF4-FFF2-40B4-BE49-F238E27FC236}">
                <a16:creationId xmlns:a16="http://schemas.microsoft.com/office/drawing/2014/main" id="{861D1315-83FE-447B-897E-1C8EE73D3F7F}"/>
              </a:ext>
            </a:extLst>
          </p:cNvPr>
          <p:cNvSpPr>
            <a:spLocks noGrp="1"/>
          </p:cNvSpPr>
          <p:nvPr>
            <p:ph idx="17" hasCustomPrompt="1"/>
          </p:nvPr>
        </p:nvSpPr>
        <p:spPr>
          <a:xfrm>
            <a:off x="1684931" y="2781569"/>
            <a:ext cx="4751747"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16" name="Tijdelijke aanduiding voor afbeelding 6">
            <a:extLst>
              <a:ext uri="{FF2B5EF4-FFF2-40B4-BE49-F238E27FC236}">
                <a16:creationId xmlns:a16="http://schemas.microsoft.com/office/drawing/2014/main" id="{61E44C91-6B29-406D-8E8A-E19BE43C5CCE}"/>
              </a:ext>
            </a:extLst>
          </p:cNvPr>
          <p:cNvSpPr>
            <a:spLocks noGrp="1" noChangeAspect="1"/>
          </p:cNvSpPr>
          <p:nvPr>
            <p:ph type="pic" sz="quarter" idx="18" hasCustomPrompt="1"/>
          </p:nvPr>
        </p:nvSpPr>
        <p:spPr>
          <a:xfrm>
            <a:off x="758461" y="3983122"/>
            <a:ext cx="665076" cy="665076"/>
          </a:xfrm>
        </p:spPr>
        <p:txBody>
          <a:bodyPr anchor="ctr" anchorCtr="0">
            <a:normAutofit/>
          </a:bodyPr>
          <a:lstStyle>
            <a:lvl1pPr marL="0" indent="0" algn="ctr">
              <a:buNone/>
              <a:defRPr/>
            </a:lvl1pPr>
          </a:lstStyle>
          <a:p>
            <a:r>
              <a:rPr lang="nl-BE" dirty="0"/>
              <a:t>Icoon</a:t>
            </a:r>
          </a:p>
        </p:txBody>
      </p:sp>
      <p:sp>
        <p:nvSpPr>
          <p:cNvPr id="17" name="Tijdelijke aanduiding voor inhoud 2">
            <a:extLst>
              <a:ext uri="{FF2B5EF4-FFF2-40B4-BE49-F238E27FC236}">
                <a16:creationId xmlns:a16="http://schemas.microsoft.com/office/drawing/2014/main" id="{60699044-4409-4507-BB76-30AD4C798D66}"/>
              </a:ext>
            </a:extLst>
          </p:cNvPr>
          <p:cNvSpPr>
            <a:spLocks noGrp="1"/>
          </p:cNvSpPr>
          <p:nvPr>
            <p:ph idx="19" hasCustomPrompt="1"/>
          </p:nvPr>
        </p:nvSpPr>
        <p:spPr>
          <a:xfrm>
            <a:off x="1684931" y="3890478"/>
            <a:ext cx="4751747"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18" name="Tijdelijke aanduiding voor afbeelding 6">
            <a:extLst>
              <a:ext uri="{FF2B5EF4-FFF2-40B4-BE49-F238E27FC236}">
                <a16:creationId xmlns:a16="http://schemas.microsoft.com/office/drawing/2014/main" id="{188C3F38-C55F-41E7-AF90-B15EBFFCD404}"/>
              </a:ext>
            </a:extLst>
          </p:cNvPr>
          <p:cNvSpPr>
            <a:spLocks noGrp="1" noChangeAspect="1"/>
          </p:cNvSpPr>
          <p:nvPr>
            <p:ph type="pic" sz="quarter" idx="20" hasCustomPrompt="1"/>
          </p:nvPr>
        </p:nvSpPr>
        <p:spPr>
          <a:xfrm>
            <a:off x="758461" y="5078776"/>
            <a:ext cx="665076" cy="665076"/>
          </a:xfrm>
        </p:spPr>
        <p:txBody>
          <a:bodyPr anchor="ctr" anchorCtr="0">
            <a:normAutofit/>
          </a:bodyPr>
          <a:lstStyle>
            <a:lvl1pPr marL="0" indent="0" algn="ctr">
              <a:buNone/>
              <a:defRPr/>
            </a:lvl1pPr>
          </a:lstStyle>
          <a:p>
            <a:r>
              <a:rPr lang="nl-BE" dirty="0"/>
              <a:t>Icoon</a:t>
            </a:r>
          </a:p>
        </p:txBody>
      </p:sp>
      <p:sp>
        <p:nvSpPr>
          <p:cNvPr id="19" name="Tijdelijke aanduiding voor inhoud 2">
            <a:extLst>
              <a:ext uri="{FF2B5EF4-FFF2-40B4-BE49-F238E27FC236}">
                <a16:creationId xmlns:a16="http://schemas.microsoft.com/office/drawing/2014/main" id="{ACA286C7-4C44-4CD2-8DDD-7AEF72CC43AB}"/>
              </a:ext>
            </a:extLst>
          </p:cNvPr>
          <p:cNvSpPr>
            <a:spLocks noGrp="1"/>
          </p:cNvSpPr>
          <p:nvPr>
            <p:ph idx="21" hasCustomPrompt="1"/>
          </p:nvPr>
        </p:nvSpPr>
        <p:spPr>
          <a:xfrm>
            <a:off x="1684931" y="4986132"/>
            <a:ext cx="4751747"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20" name="Gelijkbenige driehoek 19">
            <a:extLst>
              <a:ext uri="{FF2B5EF4-FFF2-40B4-BE49-F238E27FC236}">
                <a16:creationId xmlns:a16="http://schemas.microsoft.com/office/drawing/2014/main" id="{98200C9F-D5B7-44AB-99D1-5153B38D5B7E}"/>
              </a:ext>
            </a:extLst>
          </p:cNvPr>
          <p:cNvSpPr/>
          <p:nvPr userDrawn="1"/>
        </p:nvSpPr>
        <p:spPr>
          <a:xfrm rot="16200000">
            <a:off x="11475085" y="6324985"/>
            <a:ext cx="116206" cy="53534"/>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800"/>
          </a:p>
        </p:txBody>
      </p:sp>
      <p:sp>
        <p:nvSpPr>
          <p:cNvPr id="3" name="Tijdelijke aanduiding voor voettekst 2">
            <a:extLst>
              <a:ext uri="{FF2B5EF4-FFF2-40B4-BE49-F238E27FC236}">
                <a16:creationId xmlns:a16="http://schemas.microsoft.com/office/drawing/2014/main" id="{9ED0B0FF-BA54-4D4D-AB71-7E9BFFF28496}"/>
              </a:ext>
            </a:extLst>
          </p:cNvPr>
          <p:cNvSpPr>
            <a:spLocks noGrp="1"/>
          </p:cNvSpPr>
          <p:nvPr>
            <p:ph type="ftr" sz="quarter" idx="22"/>
          </p:nvPr>
        </p:nvSpPr>
        <p:spPr/>
        <p:txBody>
          <a:bodyPr/>
          <a:lstStyle/>
          <a:p>
            <a:r>
              <a:rPr lang="nl-BE"/>
              <a:t>Wat na het middelbaar?</a:t>
            </a:r>
            <a:endParaRPr lang="nl-BE" dirty="0"/>
          </a:p>
        </p:txBody>
      </p:sp>
      <p:sp>
        <p:nvSpPr>
          <p:cNvPr id="10" name="Tijdelijke aanduiding voor dianummer 9">
            <a:extLst>
              <a:ext uri="{FF2B5EF4-FFF2-40B4-BE49-F238E27FC236}">
                <a16:creationId xmlns:a16="http://schemas.microsoft.com/office/drawing/2014/main" id="{F412D1EF-D40D-49E2-A8D5-80505928F09C}"/>
              </a:ext>
            </a:extLst>
          </p:cNvPr>
          <p:cNvSpPr>
            <a:spLocks noGrp="1"/>
          </p:cNvSpPr>
          <p:nvPr>
            <p:ph type="sldNum" sz="quarter" idx="23"/>
          </p:nvPr>
        </p:nvSpPr>
        <p:spPr/>
        <p:txBody>
          <a:bodyPr/>
          <a:lstStyle/>
          <a:p>
            <a:fld id="{FF88DA20-ED00-471C-9170-60F590CB400A}" type="slidenum">
              <a:rPr lang="nl-BE" smtClean="0"/>
              <a:pPr/>
              <a:t>‹N°›</a:t>
            </a:fld>
            <a:endParaRPr lang="nl-BE" dirty="0"/>
          </a:p>
        </p:txBody>
      </p:sp>
    </p:spTree>
    <p:extLst>
      <p:ext uri="{BB962C8B-B14F-4D97-AF65-F5344CB8AC3E}">
        <p14:creationId xmlns:p14="http://schemas.microsoft.com/office/powerpoint/2010/main" val="30185708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userDrawn="1">
  <p:cSld name="Recapslide (4)">
    <p:bg>
      <p:bgPr>
        <a:solidFill>
          <a:schemeClr val="accent1"/>
        </a:solidFill>
        <a:effectLst/>
      </p:bgPr>
    </p:bg>
    <p:spTree>
      <p:nvGrpSpPr>
        <p:cNvPr id="1" name=""/>
        <p:cNvGrpSpPr/>
        <p:nvPr/>
      </p:nvGrpSpPr>
      <p:grpSpPr>
        <a:xfrm>
          <a:off x="0" y="0"/>
          <a:ext cx="0" cy="0"/>
          <a:chOff x="0" y="0"/>
          <a:chExt cx="0" cy="0"/>
        </a:xfrm>
      </p:grpSpPr>
      <p:sp>
        <p:nvSpPr>
          <p:cNvPr id="21" name="Rechthoekige driehoek 20">
            <a:extLst>
              <a:ext uri="{FF2B5EF4-FFF2-40B4-BE49-F238E27FC236}">
                <a16:creationId xmlns:a16="http://schemas.microsoft.com/office/drawing/2014/main" id="{59D4E89D-E1B0-42CA-B7C9-B61705D298B8}"/>
              </a:ext>
            </a:extLst>
          </p:cNvPr>
          <p:cNvSpPr/>
          <p:nvPr userDrawn="1"/>
        </p:nvSpPr>
        <p:spPr>
          <a:xfrm flipV="1">
            <a:off x="0" y="-1"/>
            <a:ext cx="3548050" cy="3547432"/>
          </a:xfrm>
          <a:prstGeom prst="rtTriangle">
            <a:avLst/>
          </a:prstGeom>
          <a:solidFill>
            <a:schemeClr val="accent1">
              <a:lumMod val="75000"/>
              <a:alpha val="30000"/>
            </a:schemeClr>
          </a:solidFill>
        </p:spPr>
        <p:txBody>
          <a:bodyPr wrap="square" lIns="0" tIns="0" rIns="0" bIns="0" rtlCol="0" anchor="ctr">
            <a:noAutofit/>
          </a:bodyPr>
          <a:lstStyle/>
          <a:p>
            <a:pPr algn="l"/>
            <a:endParaRPr lang="nl-BE" sz="1600" b="1" dirty="0" err="1">
              <a:latin typeface="+mj-lt"/>
            </a:endParaRPr>
          </a:p>
        </p:txBody>
      </p:sp>
      <p:sp>
        <p:nvSpPr>
          <p:cNvPr id="24" name="Gedeeltelijke cirkel 23">
            <a:extLst>
              <a:ext uri="{FF2B5EF4-FFF2-40B4-BE49-F238E27FC236}">
                <a16:creationId xmlns:a16="http://schemas.microsoft.com/office/drawing/2014/main" id="{1E6B0ED3-9A30-46EC-AA0B-E59F3A50AC70}"/>
              </a:ext>
            </a:extLst>
          </p:cNvPr>
          <p:cNvSpPr/>
          <p:nvPr userDrawn="1"/>
        </p:nvSpPr>
        <p:spPr>
          <a:xfrm>
            <a:off x="11439017" y="2676017"/>
            <a:ext cx="1505966" cy="1505966"/>
          </a:xfrm>
          <a:prstGeom prst="pie">
            <a:avLst>
              <a:gd name="adj1" fmla="val 5397516"/>
              <a:gd name="adj2" fmla="val 1620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p:txBody>
          <a:bodyPr/>
          <a:lstStyle>
            <a:lvl1pPr>
              <a:defRPr>
                <a:solidFill>
                  <a:schemeClr val="bg1"/>
                </a:solidFill>
              </a:defRPr>
            </a:lvl1p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58813" y="228154"/>
            <a:ext cx="3714750" cy="365125"/>
          </a:xfrm>
        </p:spPr>
        <p:txBody>
          <a:bodyPr anchor="b" anchorCtr="0"/>
          <a:lstStyle>
            <a:lvl1pPr marL="0" indent="0">
              <a:buNone/>
              <a:defRPr sz="1400" b="1">
                <a:solidFill>
                  <a:schemeClr val="accent3"/>
                </a:solidFill>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7" name="Ovaal 16">
            <a:extLst>
              <a:ext uri="{FF2B5EF4-FFF2-40B4-BE49-F238E27FC236}">
                <a16:creationId xmlns:a16="http://schemas.microsoft.com/office/drawing/2014/main" id="{CA206146-2EAC-4B92-A2A5-F90CCDB8F409}"/>
              </a:ext>
            </a:extLst>
          </p:cNvPr>
          <p:cNvSpPr/>
          <p:nvPr userDrawn="1"/>
        </p:nvSpPr>
        <p:spPr>
          <a:xfrm>
            <a:off x="4268928" y="2743154"/>
            <a:ext cx="485192" cy="485192"/>
          </a:xfrm>
          <a:prstGeom prst="ellipse">
            <a:avLst/>
          </a:prstGeom>
          <a:solidFill>
            <a:schemeClr val="accent3">
              <a:lumMod val="20000"/>
              <a:lumOff val="80000"/>
            </a:schemeClr>
          </a:solidFill>
        </p:spPr>
        <p:txBody>
          <a:bodyPr wrap="square" lIns="0" tIns="0" rIns="0" bIns="0" rtlCol="0" anchor="ctr">
            <a:spAutoFit/>
          </a:bodyPr>
          <a:lstStyle/>
          <a:p>
            <a:pPr algn="l"/>
            <a:endParaRPr lang="nl-BE" sz="1600" b="1" dirty="0" err="1">
              <a:latin typeface="+mj-lt"/>
            </a:endParaRPr>
          </a:p>
        </p:txBody>
      </p:sp>
      <p:sp>
        <p:nvSpPr>
          <p:cNvPr id="19" name="Ovaal 18">
            <a:extLst>
              <a:ext uri="{FF2B5EF4-FFF2-40B4-BE49-F238E27FC236}">
                <a16:creationId xmlns:a16="http://schemas.microsoft.com/office/drawing/2014/main" id="{E9CE04D3-BEEA-4DB7-8BC3-A346C6B15697}"/>
              </a:ext>
            </a:extLst>
          </p:cNvPr>
          <p:cNvSpPr/>
          <p:nvPr userDrawn="1"/>
        </p:nvSpPr>
        <p:spPr>
          <a:xfrm>
            <a:off x="7086773" y="3203114"/>
            <a:ext cx="485192" cy="485192"/>
          </a:xfrm>
          <a:prstGeom prst="ellipse">
            <a:avLst/>
          </a:prstGeom>
          <a:solidFill>
            <a:schemeClr val="accent3">
              <a:lumMod val="20000"/>
              <a:lumOff val="80000"/>
            </a:schemeClr>
          </a:solidFill>
        </p:spPr>
        <p:txBody>
          <a:bodyPr wrap="square" lIns="0" tIns="0" rIns="0" bIns="0" rtlCol="0" anchor="ctr">
            <a:spAutoFit/>
          </a:bodyPr>
          <a:lstStyle/>
          <a:p>
            <a:pPr algn="l"/>
            <a:endParaRPr lang="nl-BE" sz="1600" b="1" dirty="0" err="1">
              <a:latin typeface="+mj-lt"/>
            </a:endParaRPr>
          </a:p>
        </p:txBody>
      </p:sp>
      <p:sp>
        <p:nvSpPr>
          <p:cNvPr id="23" name="Ovaal 22">
            <a:extLst>
              <a:ext uri="{FF2B5EF4-FFF2-40B4-BE49-F238E27FC236}">
                <a16:creationId xmlns:a16="http://schemas.microsoft.com/office/drawing/2014/main" id="{6D536E26-AD39-4688-854C-A18C55384E6F}"/>
              </a:ext>
            </a:extLst>
          </p:cNvPr>
          <p:cNvSpPr/>
          <p:nvPr userDrawn="1"/>
        </p:nvSpPr>
        <p:spPr>
          <a:xfrm>
            <a:off x="10212528" y="2737575"/>
            <a:ext cx="485192" cy="485192"/>
          </a:xfrm>
          <a:prstGeom prst="ellipse">
            <a:avLst/>
          </a:prstGeom>
          <a:solidFill>
            <a:schemeClr val="accent3">
              <a:lumMod val="20000"/>
              <a:lumOff val="80000"/>
            </a:schemeClr>
          </a:solidFill>
        </p:spPr>
        <p:txBody>
          <a:bodyPr wrap="square" lIns="0" tIns="0" rIns="0" bIns="0" rtlCol="0" anchor="ctr">
            <a:spAutoFit/>
          </a:bodyPr>
          <a:lstStyle/>
          <a:p>
            <a:pPr algn="l"/>
            <a:endParaRPr lang="nl-BE" sz="1600" b="1" dirty="0" err="1">
              <a:latin typeface="+mj-lt"/>
            </a:endParaRPr>
          </a:p>
        </p:txBody>
      </p:sp>
      <p:sp>
        <p:nvSpPr>
          <p:cNvPr id="25" name="Ovaal 24">
            <a:extLst>
              <a:ext uri="{FF2B5EF4-FFF2-40B4-BE49-F238E27FC236}">
                <a16:creationId xmlns:a16="http://schemas.microsoft.com/office/drawing/2014/main" id="{E00347F5-AB80-4735-BDA1-76868241335B}"/>
              </a:ext>
            </a:extLst>
          </p:cNvPr>
          <p:cNvSpPr/>
          <p:nvPr userDrawn="1"/>
        </p:nvSpPr>
        <p:spPr>
          <a:xfrm>
            <a:off x="1887328" y="3214169"/>
            <a:ext cx="485192" cy="485192"/>
          </a:xfrm>
          <a:prstGeom prst="ellipse">
            <a:avLst/>
          </a:prstGeom>
          <a:solidFill>
            <a:schemeClr val="accent3">
              <a:lumMod val="20000"/>
              <a:lumOff val="80000"/>
            </a:schemeClr>
          </a:solidFill>
        </p:spPr>
        <p:txBody>
          <a:bodyPr wrap="square" lIns="0" tIns="0" rIns="0" bIns="0" rtlCol="0" anchor="ctr">
            <a:spAutoFit/>
          </a:bodyPr>
          <a:lstStyle/>
          <a:p>
            <a:pPr algn="l"/>
            <a:endParaRPr lang="nl-BE" sz="1600" b="1" dirty="0" err="1">
              <a:latin typeface="+mj-lt"/>
            </a:endParaRPr>
          </a:p>
        </p:txBody>
      </p:sp>
      <p:sp>
        <p:nvSpPr>
          <p:cNvPr id="26" name="Tijdelijke aanduiding voor tekst 9">
            <a:extLst>
              <a:ext uri="{FF2B5EF4-FFF2-40B4-BE49-F238E27FC236}">
                <a16:creationId xmlns:a16="http://schemas.microsoft.com/office/drawing/2014/main" id="{A3FABC2D-C862-4E87-BE03-38B71C5F2BEE}"/>
              </a:ext>
            </a:extLst>
          </p:cNvPr>
          <p:cNvSpPr>
            <a:spLocks noGrp="1"/>
          </p:cNvSpPr>
          <p:nvPr>
            <p:ph type="body" sz="quarter" idx="14" hasCustomPrompt="1"/>
          </p:nvPr>
        </p:nvSpPr>
        <p:spPr>
          <a:xfrm>
            <a:off x="731133" y="3916890"/>
            <a:ext cx="2312390" cy="361449"/>
          </a:xfrm>
        </p:spPr>
        <p:txBody>
          <a:bodyPr lIns="0" tIns="0" rIns="0" bIns="0" anchor="ctr" anchorCtr="0">
            <a:noAutofit/>
          </a:bodyPr>
          <a:lstStyle>
            <a:lvl1pPr algn="ctr">
              <a:buNone/>
              <a:defRPr sz="2400" b="1">
                <a:solidFill>
                  <a:srgbClr val="D3DDF2"/>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Punt 1</a:t>
            </a:r>
          </a:p>
        </p:txBody>
      </p:sp>
      <p:sp>
        <p:nvSpPr>
          <p:cNvPr id="28" name="Tijdelijke aanduiding voor tekst 9">
            <a:extLst>
              <a:ext uri="{FF2B5EF4-FFF2-40B4-BE49-F238E27FC236}">
                <a16:creationId xmlns:a16="http://schemas.microsoft.com/office/drawing/2014/main" id="{62005825-A1D7-4912-AC95-CA46A76066D3}"/>
              </a:ext>
            </a:extLst>
          </p:cNvPr>
          <p:cNvSpPr>
            <a:spLocks noGrp="1"/>
          </p:cNvSpPr>
          <p:nvPr>
            <p:ph type="body" sz="quarter" idx="16" hasCustomPrompt="1"/>
          </p:nvPr>
        </p:nvSpPr>
        <p:spPr>
          <a:xfrm>
            <a:off x="3537875" y="3916890"/>
            <a:ext cx="2312390" cy="361449"/>
          </a:xfrm>
        </p:spPr>
        <p:txBody>
          <a:bodyPr lIns="0" tIns="0" rIns="0" bIns="0" anchor="ctr" anchorCtr="0">
            <a:noAutofit/>
          </a:bodyPr>
          <a:lstStyle>
            <a:lvl1pPr algn="ctr">
              <a:buNone/>
              <a:defRPr sz="2400" b="1">
                <a:solidFill>
                  <a:srgbClr val="D3DDF2"/>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Punt 2</a:t>
            </a:r>
          </a:p>
        </p:txBody>
      </p:sp>
      <p:sp>
        <p:nvSpPr>
          <p:cNvPr id="30" name="Tijdelijke aanduiding voor tekst 9">
            <a:extLst>
              <a:ext uri="{FF2B5EF4-FFF2-40B4-BE49-F238E27FC236}">
                <a16:creationId xmlns:a16="http://schemas.microsoft.com/office/drawing/2014/main" id="{BB03533F-4018-4CAF-B598-FCE1F6CF8F17}"/>
              </a:ext>
            </a:extLst>
          </p:cNvPr>
          <p:cNvSpPr>
            <a:spLocks noGrp="1"/>
          </p:cNvSpPr>
          <p:nvPr>
            <p:ph type="body" sz="quarter" idx="18" hasCustomPrompt="1"/>
          </p:nvPr>
        </p:nvSpPr>
        <p:spPr>
          <a:xfrm>
            <a:off x="6344617" y="3916890"/>
            <a:ext cx="2312390" cy="361449"/>
          </a:xfrm>
        </p:spPr>
        <p:txBody>
          <a:bodyPr lIns="0" tIns="0" rIns="0" bIns="0" anchor="ctr" anchorCtr="0">
            <a:noAutofit/>
          </a:bodyPr>
          <a:lstStyle>
            <a:lvl1pPr algn="ctr">
              <a:buNone/>
              <a:defRPr sz="2400" b="1">
                <a:solidFill>
                  <a:srgbClr val="D3DDF2"/>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Punt 3</a:t>
            </a:r>
          </a:p>
        </p:txBody>
      </p:sp>
      <p:sp>
        <p:nvSpPr>
          <p:cNvPr id="32" name="Tijdelijke aanduiding voor tekst 9">
            <a:extLst>
              <a:ext uri="{FF2B5EF4-FFF2-40B4-BE49-F238E27FC236}">
                <a16:creationId xmlns:a16="http://schemas.microsoft.com/office/drawing/2014/main" id="{A816A65F-93B3-4FA7-875E-67D48A45741B}"/>
              </a:ext>
            </a:extLst>
          </p:cNvPr>
          <p:cNvSpPr>
            <a:spLocks noGrp="1"/>
          </p:cNvSpPr>
          <p:nvPr>
            <p:ph type="body" sz="quarter" idx="22" hasCustomPrompt="1"/>
          </p:nvPr>
        </p:nvSpPr>
        <p:spPr>
          <a:xfrm>
            <a:off x="9151359" y="3916890"/>
            <a:ext cx="2312390" cy="361449"/>
          </a:xfrm>
        </p:spPr>
        <p:txBody>
          <a:bodyPr lIns="0" tIns="0" rIns="0" bIns="0" anchor="ctr" anchorCtr="0">
            <a:noAutofit/>
          </a:bodyPr>
          <a:lstStyle>
            <a:lvl1pPr algn="ctr">
              <a:buNone/>
              <a:defRPr sz="2400" b="1">
                <a:solidFill>
                  <a:srgbClr val="D3DDF2"/>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Punt 4</a:t>
            </a:r>
          </a:p>
        </p:txBody>
      </p:sp>
      <p:sp>
        <p:nvSpPr>
          <p:cNvPr id="34" name="Rechthoek 33">
            <a:extLst>
              <a:ext uri="{FF2B5EF4-FFF2-40B4-BE49-F238E27FC236}">
                <a16:creationId xmlns:a16="http://schemas.microsoft.com/office/drawing/2014/main" id="{54789BAA-9089-4F90-A4C0-CCB0F6568565}"/>
              </a:ext>
            </a:extLst>
          </p:cNvPr>
          <p:cNvSpPr/>
          <p:nvPr userDrawn="1"/>
        </p:nvSpPr>
        <p:spPr>
          <a:xfrm>
            <a:off x="1159741" y="2662340"/>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dirty="0">
                <a:solidFill>
                  <a:schemeClr val="accent3"/>
                </a:solidFill>
                <a:latin typeface="+mj-lt"/>
              </a:rPr>
              <a:t>1</a:t>
            </a:r>
            <a:endParaRPr lang="en-BE" sz="8800" b="1" dirty="0">
              <a:solidFill>
                <a:schemeClr val="accent3"/>
              </a:solidFill>
              <a:latin typeface="+mj-lt"/>
            </a:endParaRPr>
          </a:p>
        </p:txBody>
      </p:sp>
      <p:sp>
        <p:nvSpPr>
          <p:cNvPr id="35" name="Rechthoek 34">
            <a:extLst>
              <a:ext uri="{FF2B5EF4-FFF2-40B4-BE49-F238E27FC236}">
                <a16:creationId xmlns:a16="http://schemas.microsoft.com/office/drawing/2014/main" id="{E5C1BEDB-2CCA-4D9B-907A-1EA90996557E}"/>
              </a:ext>
            </a:extLst>
          </p:cNvPr>
          <p:cNvSpPr/>
          <p:nvPr userDrawn="1"/>
        </p:nvSpPr>
        <p:spPr>
          <a:xfrm>
            <a:off x="3966483" y="2662340"/>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dirty="0">
                <a:solidFill>
                  <a:schemeClr val="accent3"/>
                </a:solidFill>
                <a:latin typeface="+mj-lt"/>
              </a:rPr>
              <a:t>2</a:t>
            </a:r>
            <a:endParaRPr lang="en-BE" sz="8800" b="1" dirty="0">
              <a:solidFill>
                <a:schemeClr val="accent3"/>
              </a:solidFill>
              <a:latin typeface="+mj-lt"/>
            </a:endParaRPr>
          </a:p>
        </p:txBody>
      </p:sp>
      <p:sp>
        <p:nvSpPr>
          <p:cNvPr id="36" name="Rechthoek 35">
            <a:extLst>
              <a:ext uri="{FF2B5EF4-FFF2-40B4-BE49-F238E27FC236}">
                <a16:creationId xmlns:a16="http://schemas.microsoft.com/office/drawing/2014/main" id="{0D409FDA-987A-4CC1-9229-7E0FE0A69851}"/>
              </a:ext>
            </a:extLst>
          </p:cNvPr>
          <p:cNvSpPr/>
          <p:nvPr userDrawn="1"/>
        </p:nvSpPr>
        <p:spPr>
          <a:xfrm>
            <a:off x="6773225" y="2662340"/>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dirty="0">
                <a:solidFill>
                  <a:schemeClr val="accent3"/>
                </a:solidFill>
                <a:latin typeface="+mj-lt"/>
              </a:rPr>
              <a:t>3</a:t>
            </a:r>
            <a:endParaRPr lang="en-BE" sz="8800" b="1" dirty="0">
              <a:solidFill>
                <a:schemeClr val="accent3"/>
              </a:solidFill>
              <a:latin typeface="+mj-lt"/>
            </a:endParaRPr>
          </a:p>
        </p:txBody>
      </p:sp>
      <p:sp>
        <p:nvSpPr>
          <p:cNvPr id="37" name="Rechthoek 36">
            <a:extLst>
              <a:ext uri="{FF2B5EF4-FFF2-40B4-BE49-F238E27FC236}">
                <a16:creationId xmlns:a16="http://schemas.microsoft.com/office/drawing/2014/main" id="{59A47471-758E-40FC-BDBD-8FCF5F8BEBE5}"/>
              </a:ext>
            </a:extLst>
          </p:cNvPr>
          <p:cNvSpPr/>
          <p:nvPr userDrawn="1"/>
        </p:nvSpPr>
        <p:spPr>
          <a:xfrm>
            <a:off x="9579966" y="2662340"/>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dirty="0">
                <a:solidFill>
                  <a:schemeClr val="accent3"/>
                </a:solidFill>
                <a:latin typeface="+mj-lt"/>
              </a:rPr>
              <a:t>4</a:t>
            </a:r>
            <a:endParaRPr lang="en-BE" sz="8800" b="1" dirty="0">
              <a:solidFill>
                <a:schemeClr val="accent3"/>
              </a:solidFill>
              <a:latin typeface="+mj-lt"/>
            </a:endParaRPr>
          </a:p>
        </p:txBody>
      </p:sp>
      <p:sp>
        <p:nvSpPr>
          <p:cNvPr id="22" name="Gelijkbenige driehoek 21">
            <a:extLst>
              <a:ext uri="{FF2B5EF4-FFF2-40B4-BE49-F238E27FC236}">
                <a16:creationId xmlns:a16="http://schemas.microsoft.com/office/drawing/2014/main" id="{49C05452-865B-4DE5-903D-801007A58537}"/>
              </a:ext>
            </a:extLst>
          </p:cNvPr>
          <p:cNvSpPr/>
          <p:nvPr userDrawn="1"/>
        </p:nvSpPr>
        <p:spPr>
          <a:xfrm rot="16200000">
            <a:off x="11475085" y="6324985"/>
            <a:ext cx="116206" cy="53534"/>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800"/>
          </a:p>
        </p:txBody>
      </p:sp>
      <p:pic>
        <p:nvPicPr>
          <p:cNvPr id="29" name="Graphic 28">
            <a:extLst>
              <a:ext uri="{FF2B5EF4-FFF2-40B4-BE49-F238E27FC236}">
                <a16:creationId xmlns:a16="http://schemas.microsoft.com/office/drawing/2014/main" id="{7281AC6E-BAE1-4F95-89AF-2C85C3C87880}"/>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658813" y="6221683"/>
            <a:ext cx="1153603" cy="366439"/>
          </a:xfrm>
          <a:prstGeom prst="rect">
            <a:avLst/>
          </a:prstGeom>
        </p:spPr>
      </p:pic>
      <p:sp>
        <p:nvSpPr>
          <p:cNvPr id="7" name="Tijdelijke aanduiding voor voettekst 6">
            <a:extLst>
              <a:ext uri="{FF2B5EF4-FFF2-40B4-BE49-F238E27FC236}">
                <a16:creationId xmlns:a16="http://schemas.microsoft.com/office/drawing/2014/main" id="{3FBDFF47-02D8-4DD8-B3A6-26887A00600E}"/>
              </a:ext>
            </a:extLst>
          </p:cNvPr>
          <p:cNvSpPr>
            <a:spLocks noGrp="1"/>
          </p:cNvSpPr>
          <p:nvPr>
            <p:ph type="ftr" sz="quarter" idx="24"/>
          </p:nvPr>
        </p:nvSpPr>
        <p:spPr/>
        <p:txBody>
          <a:bodyPr/>
          <a:lstStyle>
            <a:lvl1pPr>
              <a:defRPr>
                <a:solidFill>
                  <a:schemeClr val="bg1"/>
                </a:solidFill>
              </a:defRPr>
            </a:lvl1pPr>
          </a:lstStyle>
          <a:p>
            <a:r>
              <a:rPr lang="nl-BE"/>
              <a:t>Wat na het middelbaar?</a:t>
            </a:r>
            <a:endParaRPr lang="nl-BE" dirty="0"/>
          </a:p>
        </p:txBody>
      </p:sp>
      <p:sp>
        <p:nvSpPr>
          <p:cNvPr id="9" name="Tijdelijke aanduiding voor dianummer 8">
            <a:extLst>
              <a:ext uri="{FF2B5EF4-FFF2-40B4-BE49-F238E27FC236}">
                <a16:creationId xmlns:a16="http://schemas.microsoft.com/office/drawing/2014/main" id="{E3C738EF-C42F-4CA2-AB1D-80ED7780DCED}"/>
              </a:ext>
            </a:extLst>
          </p:cNvPr>
          <p:cNvSpPr>
            <a:spLocks noGrp="1"/>
          </p:cNvSpPr>
          <p:nvPr>
            <p:ph type="sldNum" sz="quarter" idx="25"/>
          </p:nvPr>
        </p:nvSpPr>
        <p:spPr/>
        <p:txBody>
          <a:bodyPr/>
          <a:lstStyle>
            <a:lvl1pPr>
              <a:defRPr>
                <a:solidFill>
                  <a:schemeClr val="bg1"/>
                </a:solidFill>
              </a:defRPr>
            </a:lvl1pPr>
          </a:lstStyle>
          <a:p>
            <a:fld id="{FF88DA20-ED00-471C-9170-60F590CB400A}" type="slidenum">
              <a:rPr lang="nl-BE" smtClean="0"/>
              <a:pPr/>
              <a:t>‹N°›</a:t>
            </a:fld>
            <a:endParaRPr lang="nl-BE" dirty="0"/>
          </a:p>
        </p:txBody>
      </p:sp>
    </p:spTree>
    <p:extLst>
      <p:ext uri="{BB962C8B-B14F-4D97-AF65-F5344CB8AC3E}">
        <p14:creationId xmlns:p14="http://schemas.microsoft.com/office/powerpoint/2010/main" val="3274554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0-#ppt_w/2"/>
                                          </p:val>
                                        </p:tav>
                                        <p:tav tm="100000">
                                          <p:val>
                                            <p:strVal val="#ppt_x"/>
                                          </p:val>
                                        </p:tav>
                                      </p:tavLst>
                                    </p:anim>
                                    <p:anim calcmode="lin" valueType="num">
                                      <p:cBhvr additive="base">
                                        <p:cTn id="8" dur="500" fill="hold"/>
                                        <p:tgtEl>
                                          <p:spTgt spid="21"/>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150"/>
                                  </p:stCondLst>
                                  <p:childTnLst>
                                    <p:set>
                                      <p:cBhvr>
                                        <p:cTn id="10" dur="1" fill="hold">
                                          <p:stCondLst>
                                            <p:cond delay="0"/>
                                          </p:stCondLst>
                                        </p:cTn>
                                        <p:tgtEl>
                                          <p:spTgt spid="24"/>
                                        </p:tgtEl>
                                        <p:attrNameLst>
                                          <p:attrName>style.visibility</p:attrName>
                                        </p:attrNameLst>
                                      </p:cBhvr>
                                      <p:to>
                                        <p:strVal val="visible"/>
                                      </p:to>
                                    </p:set>
                                    <p:anim calcmode="lin" valueType="num">
                                      <p:cBhvr additive="base">
                                        <p:cTn id="11" dur="500" fill="hold"/>
                                        <p:tgtEl>
                                          <p:spTgt spid="24"/>
                                        </p:tgtEl>
                                        <p:attrNameLst>
                                          <p:attrName>ppt_x</p:attrName>
                                        </p:attrNameLst>
                                      </p:cBhvr>
                                      <p:tavLst>
                                        <p:tav tm="0">
                                          <p:val>
                                            <p:strVal val="1+#ppt_w/2"/>
                                          </p:val>
                                        </p:tav>
                                        <p:tav tm="100000">
                                          <p:val>
                                            <p:strVal val="#ppt_x"/>
                                          </p:val>
                                        </p:tav>
                                      </p:tavLst>
                                    </p:anim>
                                    <p:anim calcmode="lin" valueType="num">
                                      <p:cBhvr additive="base">
                                        <p:cTn id="12" dur="500" fill="hold"/>
                                        <p:tgtEl>
                                          <p:spTgt spid="2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4" grpId="0" animBg="1"/>
    </p:bldLst>
  </p:timing>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userDrawn="1">
  <p:cSld name="Eindslide">
    <p:bg>
      <p:bgPr>
        <a:solidFill>
          <a:schemeClr val="accent1"/>
        </a:solidFill>
        <a:effectLst/>
      </p:bgPr>
    </p:bg>
    <p:spTree>
      <p:nvGrpSpPr>
        <p:cNvPr id="1" name=""/>
        <p:cNvGrpSpPr/>
        <p:nvPr/>
      </p:nvGrpSpPr>
      <p:grpSpPr>
        <a:xfrm>
          <a:off x="0" y="0"/>
          <a:ext cx="0" cy="0"/>
          <a:chOff x="0" y="0"/>
          <a:chExt cx="0" cy="0"/>
        </a:xfrm>
      </p:grpSpPr>
      <p:sp>
        <p:nvSpPr>
          <p:cNvPr id="10" name="Tijdelijke aanduiding voor tekst 9">
            <a:extLst>
              <a:ext uri="{FF2B5EF4-FFF2-40B4-BE49-F238E27FC236}">
                <a16:creationId xmlns:a16="http://schemas.microsoft.com/office/drawing/2014/main" id="{DE9E7DBB-70BC-4DCA-92B2-D84A1C88BE4E}"/>
              </a:ext>
            </a:extLst>
          </p:cNvPr>
          <p:cNvSpPr>
            <a:spLocks noGrp="1"/>
          </p:cNvSpPr>
          <p:nvPr>
            <p:ph type="body" sz="quarter" idx="13" hasCustomPrompt="1"/>
          </p:nvPr>
        </p:nvSpPr>
        <p:spPr>
          <a:xfrm>
            <a:off x="1249363" y="2897606"/>
            <a:ext cx="4846637" cy="389393"/>
          </a:xfrm>
        </p:spPr>
        <p:txBody>
          <a:bodyPr/>
          <a:lstStyle>
            <a:lvl1pPr marL="0" indent="0">
              <a:buNone/>
              <a:defRPr sz="2400" b="1">
                <a:solidFill>
                  <a:schemeClr val="accent3"/>
                </a:solidFill>
                <a:latin typeface="+mj-lt"/>
              </a:defRPr>
            </a:lvl1pPr>
          </a:lstStyle>
          <a:p>
            <a:pPr lvl="0"/>
            <a:r>
              <a:rPr lang="nl-BE" dirty="0"/>
              <a:t>Voornaam Naam</a:t>
            </a:r>
          </a:p>
        </p:txBody>
      </p:sp>
      <p:sp>
        <p:nvSpPr>
          <p:cNvPr id="11" name="Tijdelijke aanduiding voor tekst 9">
            <a:extLst>
              <a:ext uri="{FF2B5EF4-FFF2-40B4-BE49-F238E27FC236}">
                <a16:creationId xmlns:a16="http://schemas.microsoft.com/office/drawing/2014/main" id="{D3E9B1FB-0D74-416B-AE1D-0D0C074F0CE6}"/>
              </a:ext>
            </a:extLst>
          </p:cNvPr>
          <p:cNvSpPr>
            <a:spLocks noGrp="1"/>
          </p:cNvSpPr>
          <p:nvPr>
            <p:ph type="body" sz="quarter" idx="14" hasCustomPrompt="1"/>
          </p:nvPr>
        </p:nvSpPr>
        <p:spPr>
          <a:xfrm>
            <a:off x="1249363" y="3286999"/>
            <a:ext cx="4846637" cy="389393"/>
          </a:xfrm>
        </p:spPr>
        <p:txBody>
          <a:bodyPr/>
          <a:lstStyle>
            <a:lvl1pPr marL="0" indent="0">
              <a:buNone/>
              <a:defRPr sz="2400">
                <a:solidFill>
                  <a:schemeClr val="accent3"/>
                </a:solidFill>
                <a:latin typeface="+mj-lt"/>
              </a:defRPr>
            </a:lvl1pPr>
          </a:lstStyle>
          <a:p>
            <a:pPr lvl="0"/>
            <a:r>
              <a:rPr lang="nl-BE" dirty="0"/>
              <a:t>Voornaam.naam@odisee.be</a:t>
            </a:r>
          </a:p>
        </p:txBody>
      </p:sp>
      <p:sp>
        <p:nvSpPr>
          <p:cNvPr id="13" name="Tekstvak 12">
            <a:extLst>
              <a:ext uri="{FF2B5EF4-FFF2-40B4-BE49-F238E27FC236}">
                <a16:creationId xmlns:a16="http://schemas.microsoft.com/office/drawing/2014/main" id="{476E491B-754B-4F6D-BBCD-CF3A990F95B2}"/>
              </a:ext>
            </a:extLst>
          </p:cNvPr>
          <p:cNvSpPr txBox="1"/>
          <p:nvPr userDrawn="1"/>
        </p:nvSpPr>
        <p:spPr>
          <a:xfrm>
            <a:off x="1249364" y="3984861"/>
            <a:ext cx="4925100" cy="523220"/>
          </a:xfrm>
          <a:prstGeom prst="rect">
            <a:avLst/>
          </a:prstGeom>
          <a:noFill/>
        </p:spPr>
        <p:txBody>
          <a:bodyPr wrap="square" rtlCol="0">
            <a:spAutoFit/>
          </a:bodyPr>
          <a:lstStyle/>
          <a:p>
            <a:r>
              <a:rPr lang="nl-BE" sz="2800" b="1" dirty="0">
                <a:solidFill>
                  <a:schemeClr val="accent3"/>
                </a:solidFill>
                <a:latin typeface="+mj-lt"/>
              </a:rPr>
              <a:t>www.odisee.be</a:t>
            </a:r>
          </a:p>
        </p:txBody>
      </p:sp>
      <p:sp>
        <p:nvSpPr>
          <p:cNvPr id="15" name="Rechthoekige driehoek 14">
            <a:extLst>
              <a:ext uri="{FF2B5EF4-FFF2-40B4-BE49-F238E27FC236}">
                <a16:creationId xmlns:a16="http://schemas.microsoft.com/office/drawing/2014/main" id="{95498694-935B-40B8-A013-1038E5CA5A61}"/>
              </a:ext>
            </a:extLst>
          </p:cNvPr>
          <p:cNvSpPr/>
          <p:nvPr userDrawn="1"/>
        </p:nvSpPr>
        <p:spPr>
          <a:xfrm rot="5400000" flipV="1">
            <a:off x="8644259" y="-1"/>
            <a:ext cx="3548050" cy="3547432"/>
          </a:xfrm>
          <a:prstGeom prst="rtTriangle">
            <a:avLst/>
          </a:prstGeom>
          <a:solidFill>
            <a:schemeClr val="accent1">
              <a:lumMod val="75000"/>
              <a:alpha val="30000"/>
            </a:schemeClr>
          </a:solidFill>
        </p:spPr>
        <p:txBody>
          <a:bodyPr wrap="square" lIns="0" tIns="0" rIns="0" bIns="0" rtlCol="0" anchor="ctr">
            <a:noAutofit/>
          </a:bodyPr>
          <a:lstStyle/>
          <a:p>
            <a:pPr algn="l"/>
            <a:endParaRPr lang="nl-BE" sz="1600" b="1" dirty="0" err="1">
              <a:latin typeface="+mj-lt"/>
            </a:endParaRPr>
          </a:p>
        </p:txBody>
      </p:sp>
      <p:sp>
        <p:nvSpPr>
          <p:cNvPr id="6" name="Tekstvak 5">
            <a:extLst>
              <a:ext uri="{FF2B5EF4-FFF2-40B4-BE49-F238E27FC236}">
                <a16:creationId xmlns:a16="http://schemas.microsoft.com/office/drawing/2014/main" id="{7E4D1CDF-22C2-490D-B114-BF1DEE53D46D}"/>
              </a:ext>
            </a:extLst>
          </p:cNvPr>
          <p:cNvSpPr txBox="1"/>
          <p:nvPr userDrawn="1"/>
        </p:nvSpPr>
        <p:spPr>
          <a:xfrm>
            <a:off x="658813" y="479833"/>
            <a:ext cx="6989275" cy="707886"/>
          </a:xfrm>
          <a:prstGeom prst="rect">
            <a:avLst/>
          </a:prstGeom>
          <a:noFill/>
        </p:spPr>
        <p:txBody>
          <a:bodyPr wrap="square" rtlCol="0">
            <a:spAutoFit/>
          </a:bodyPr>
          <a:lstStyle/>
          <a:p>
            <a:r>
              <a:rPr lang="nl-BE" sz="4000" b="1" dirty="0">
                <a:solidFill>
                  <a:schemeClr val="bg1"/>
                </a:solidFill>
                <a:latin typeface="+mj-lt"/>
              </a:rPr>
              <a:t>Dank voor uw aandacht!</a:t>
            </a:r>
          </a:p>
        </p:txBody>
      </p:sp>
      <p:sp>
        <p:nvSpPr>
          <p:cNvPr id="16" name="Gedeeltelijke cirkel 15">
            <a:extLst>
              <a:ext uri="{FF2B5EF4-FFF2-40B4-BE49-F238E27FC236}">
                <a16:creationId xmlns:a16="http://schemas.microsoft.com/office/drawing/2014/main" id="{E8C9047A-7C9A-49E2-AF65-5CE3C58EC06B}"/>
              </a:ext>
            </a:extLst>
          </p:cNvPr>
          <p:cNvSpPr/>
          <p:nvPr userDrawn="1"/>
        </p:nvSpPr>
        <p:spPr>
          <a:xfrm>
            <a:off x="11067433" y="3708314"/>
            <a:ext cx="2267240" cy="2267240"/>
          </a:xfrm>
          <a:prstGeom prst="pie">
            <a:avLst>
              <a:gd name="adj1" fmla="val 5397516"/>
              <a:gd name="adj2" fmla="val 16200000"/>
            </a:avLst>
          </a:prstGeom>
          <a:solidFill>
            <a:schemeClr val="accent1">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17" name="Rechthoekige driehoek 16">
            <a:extLst>
              <a:ext uri="{FF2B5EF4-FFF2-40B4-BE49-F238E27FC236}">
                <a16:creationId xmlns:a16="http://schemas.microsoft.com/office/drawing/2014/main" id="{1EE4070E-0D75-4592-B3F9-EEBF8B4B8E0E}"/>
              </a:ext>
            </a:extLst>
          </p:cNvPr>
          <p:cNvSpPr/>
          <p:nvPr userDrawn="1"/>
        </p:nvSpPr>
        <p:spPr>
          <a:xfrm rot="13500000">
            <a:off x="9110025" y="4040344"/>
            <a:ext cx="1603181" cy="1603181"/>
          </a:xfrm>
          <a:prstGeom prst="rtTriangle">
            <a:avLst/>
          </a:prstGeom>
          <a:solidFill>
            <a:schemeClr val="accent1">
              <a:lumMod val="75000"/>
              <a:alpha val="30000"/>
            </a:schemeClr>
          </a:solidFill>
        </p:spPr>
        <p:txBody>
          <a:bodyPr wrap="square" lIns="0" tIns="0" rIns="0" bIns="0" rtlCol="0" anchor="ctr">
            <a:spAutoFit/>
          </a:bodyPr>
          <a:lstStyle/>
          <a:p>
            <a:pPr algn="l"/>
            <a:endParaRPr lang="nl-BE" sz="1600" b="1" dirty="0" err="1">
              <a:latin typeface="+mj-lt"/>
            </a:endParaRPr>
          </a:p>
        </p:txBody>
      </p:sp>
      <p:sp>
        <p:nvSpPr>
          <p:cNvPr id="20" name="Tekstvak 19">
            <a:extLst>
              <a:ext uri="{FF2B5EF4-FFF2-40B4-BE49-F238E27FC236}">
                <a16:creationId xmlns:a16="http://schemas.microsoft.com/office/drawing/2014/main" id="{53F42E8D-2E0C-4BF2-8BBA-1AEC4940AAFF}"/>
              </a:ext>
            </a:extLst>
          </p:cNvPr>
          <p:cNvSpPr txBox="1"/>
          <p:nvPr userDrawn="1"/>
        </p:nvSpPr>
        <p:spPr>
          <a:xfrm>
            <a:off x="1156101" y="5311197"/>
            <a:ext cx="1729142" cy="461665"/>
          </a:xfrm>
          <a:prstGeom prst="rect">
            <a:avLst/>
          </a:prstGeom>
          <a:noFill/>
        </p:spPr>
        <p:txBody>
          <a:bodyPr wrap="square" rtlCol="0">
            <a:spAutoFit/>
          </a:bodyPr>
          <a:lstStyle/>
          <a:p>
            <a:pPr algn="ctr"/>
            <a:r>
              <a:rPr lang="nl-BE" sz="2400" b="0" dirty="0">
                <a:solidFill>
                  <a:schemeClr val="bg1"/>
                </a:solidFill>
                <a:latin typeface="+mj-lt"/>
              </a:rPr>
              <a:t>Onderzoek?</a:t>
            </a:r>
          </a:p>
        </p:txBody>
      </p:sp>
      <p:sp>
        <p:nvSpPr>
          <p:cNvPr id="53" name="Tekstvak 52">
            <a:extLst>
              <a:ext uri="{FF2B5EF4-FFF2-40B4-BE49-F238E27FC236}">
                <a16:creationId xmlns:a16="http://schemas.microsoft.com/office/drawing/2014/main" id="{B4CD2406-1D3E-49DF-8C61-CBE777B0B360}"/>
              </a:ext>
            </a:extLst>
          </p:cNvPr>
          <p:cNvSpPr txBox="1"/>
          <p:nvPr userDrawn="1"/>
        </p:nvSpPr>
        <p:spPr>
          <a:xfrm>
            <a:off x="3083259" y="5311197"/>
            <a:ext cx="2771832" cy="461665"/>
          </a:xfrm>
          <a:prstGeom prst="rect">
            <a:avLst/>
          </a:prstGeom>
          <a:noFill/>
        </p:spPr>
        <p:txBody>
          <a:bodyPr wrap="square" rtlCol="0">
            <a:spAutoFit/>
          </a:bodyPr>
          <a:lstStyle/>
          <a:p>
            <a:pPr algn="ctr"/>
            <a:r>
              <a:rPr lang="nl-BE" sz="2400" b="0" dirty="0">
                <a:solidFill>
                  <a:schemeClr val="bg1"/>
                </a:solidFill>
                <a:latin typeface="+mj-lt"/>
              </a:rPr>
              <a:t>Navormingsaanbod?</a:t>
            </a:r>
          </a:p>
        </p:txBody>
      </p:sp>
      <p:sp>
        <p:nvSpPr>
          <p:cNvPr id="64" name="Tekstvak 63">
            <a:extLst>
              <a:ext uri="{FF2B5EF4-FFF2-40B4-BE49-F238E27FC236}">
                <a16:creationId xmlns:a16="http://schemas.microsoft.com/office/drawing/2014/main" id="{3F909AB5-329F-4FA3-97C1-1074C22CFA04}"/>
              </a:ext>
            </a:extLst>
          </p:cNvPr>
          <p:cNvSpPr txBox="1"/>
          <p:nvPr userDrawn="1"/>
        </p:nvSpPr>
        <p:spPr>
          <a:xfrm>
            <a:off x="5936870" y="5311197"/>
            <a:ext cx="2496916" cy="461665"/>
          </a:xfrm>
          <a:prstGeom prst="rect">
            <a:avLst/>
          </a:prstGeom>
          <a:noFill/>
        </p:spPr>
        <p:txBody>
          <a:bodyPr wrap="square" rtlCol="0">
            <a:spAutoFit/>
          </a:bodyPr>
          <a:lstStyle/>
          <a:p>
            <a:pPr algn="ctr"/>
            <a:r>
              <a:rPr lang="nl-BE" sz="2400" b="0" dirty="0">
                <a:solidFill>
                  <a:schemeClr val="bg1"/>
                </a:solidFill>
                <a:latin typeface="+mj-lt"/>
              </a:rPr>
              <a:t>Basisopleidingen?</a:t>
            </a:r>
          </a:p>
        </p:txBody>
      </p:sp>
      <p:sp>
        <p:nvSpPr>
          <p:cNvPr id="115" name="Tekstvak 114">
            <a:extLst>
              <a:ext uri="{FF2B5EF4-FFF2-40B4-BE49-F238E27FC236}">
                <a16:creationId xmlns:a16="http://schemas.microsoft.com/office/drawing/2014/main" id="{85F9E623-B4EF-4F38-82C9-5188145BF612}"/>
              </a:ext>
            </a:extLst>
          </p:cNvPr>
          <p:cNvSpPr txBox="1"/>
          <p:nvPr userDrawn="1"/>
        </p:nvSpPr>
        <p:spPr>
          <a:xfrm>
            <a:off x="1156101" y="1723095"/>
            <a:ext cx="6989275" cy="769441"/>
          </a:xfrm>
          <a:prstGeom prst="rect">
            <a:avLst/>
          </a:prstGeom>
          <a:noFill/>
        </p:spPr>
        <p:txBody>
          <a:bodyPr wrap="square" rtlCol="0">
            <a:spAutoFit/>
          </a:bodyPr>
          <a:lstStyle/>
          <a:p>
            <a:r>
              <a:rPr lang="nl-BE" sz="4400" b="1" dirty="0">
                <a:solidFill>
                  <a:schemeClr val="bg1"/>
                </a:solidFill>
                <a:latin typeface="+mj-lt"/>
              </a:rPr>
              <a:t>Vragen?</a:t>
            </a:r>
          </a:p>
        </p:txBody>
      </p:sp>
      <p:sp>
        <p:nvSpPr>
          <p:cNvPr id="116" name="Ovaal 115">
            <a:extLst>
              <a:ext uri="{FF2B5EF4-FFF2-40B4-BE49-F238E27FC236}">
                <a16:creationId xmlns:a16="http://schemas.microsoft.com/office/drawing/2014/main" id="{8B00A6DD-FE4D-4A78-9CFF-B53156A7DD03}"/>
              </a:ext>
            </a:extLst>
          </p:cNvPr>
          <p:cNvSpPr/>
          <p:nvPr userDrawn="1"/>
        </p:nvSpPr>
        <p:spPr>
          <a:xfrm>
            <a:off x="2080886" y="4952430"/>
            <a:ext cx="363847" cy="363847"/>
          </a:xfrm>
          <a:prstGeom prst="ellipse">
            <a:avLst/>
          </a:prstGeom>
          <a:solidFill>
            <a:schemeClr val="tx1">
              <a:lumMod val="40000"/>
              <a:lumOff val="60000"/>
            </a:schemeClr>
          </a:solidFill>
        </p:spPr>
        <p:txBody>
          <a:bodyPr wrap="square" lIns="0" tIns="0" rIns="0" bIns="0" rtlCol="0" anchor="ctr">
            <a:spAutoFit/>
          </a:bodyPr>
          <a:lstStyle/>
          <a:p>
            <a:pPr algn="l"/>
            <a:endParaRPr lang="nl-BE" sz="1600" b="1" dirty="0" err="1">
              <a:latin typeface="+mj-lt"/>
            </a:endParaRPr>
          </a:p>
        </p:txBody>
      </p:sp>
      <p:sp>
        <p:nvSpPr>
          <p:cNvPr id="117" name="Ovaal 116">
            <a:extLst>
              <a:ext uri="{FF2B5EF4-FFF2-40B4-BE49-F238E27FC236}">
                <a16:creationId xmlns:a16="http://schemas.microsoft.com/office/drawing/2014/main" id="{349C36FD-8990-4BA5-8BFD-E37958452614}"/>
              </a:ext>
            </a:extLst>
          </p:cNvPr>
          <p:cNvSpPr/>
          <p:nvPr userDrawn="1"/>
        </p:nvSpPr>
        <p:spPr>
          <a:xfrm>
            <a:off x="4426743" y="4599211"/>
            <a:ext cx="363847" cy="363847"/>
          </a:xfrm>
          <a:prstGeom prst="ellipse">
            <a:avLst/>
          </a:prstGeom>
          <a:solidFill>
            <a:schemeClr val="tx1">
              <a:lumMod val="40000"/>
              <a:lumOff val="60000"/>
            </a:schemeClr>
          </a:solidFill>
        </p:spPr>
        <p:txBody>
          <a:bodyPr wrap="square" lIns="0" tIns="0" rIns="0" bIns="0" rtlCol="0" anchor="ctr">
            <a:spAutoFit/>
          </a:bodyPr>
          <a:lstStyle/>
          <a:p>
            <a:pPr algn="l"/>
            <a:endParaRPr lang="nl-BE" sz="1600" b="1" dirty="0" err="1">
              <a:latin typeface="+mj-lt"/>
            </a:endParaRPr>
          </a:p>
        </p:txBody>
      </p:sp>
      <p:sp>
        <p:nvSpPr>
          <p:cNvPr id="118" name="Ovaal 117">
            <a:extLst>
              <a:ext uri="{FF2B5EF4-FFF2-40B4-BE49-F238E27FC236}">
                <a16:creationId xmlns:a16="http://schemas.microsoft.com/office/drawing/2014/main" id="{DED2C52B-E731-4AF4-86FB-6F4C0E713B62}"/>
              </a:ext>
            </a:extLst>
          </p:cNvPr>
          <p:cNvSpPr/>
          <p:nvPr userDrawn="1"/>
        </p:nvSpPr>
        <p:spPr>
          <a:xfrm>
            <a:off x="6796241" y="4947337"/>
            <a:ext cx="363847" cy="363847"/>
          </a:xfrm>
          <a:prstGeom prst="ellipse">
            <a:avLst/>
          </a:prstGeom>
          <a:solidFill>
            <a:schemeClr val="tx1">
              <a:lumMod val="40000"/>
              <a:lumOff val="60000"/>
            </a:schemeClr>
          </a:solidFill>
        </p:spPr>
        <p:txBody>
          <a:bodyPr wrap="square" lIns="0" tIns="0" rIns="0" bIns="0" rtlCol="0" anchor="ctr">
            <a:spAutoFit/>
          </a:bodyPr>
          <a:lstStyle/>
          <a:p>
            <a:pPr algn="l"/>
            <a:endParaRPr lang="nl-BE" sz="1600" b="1" dirty="0" err="1">
              <a:latin typeface="+mj-lt"/>
            </a:endParaRPr>
          </a:p>
        </p:txBody>
      </p:sp>
      <p:grpSp>
        <p:nvGrpSpPr>
          <p:cNvPr id="21" name="Graphic 18">
            <a:extLst>
              <a:ext uri="{FF2B5EF4-FFF2-40B4-BE49-F238E27FC236}">
                <a16:creationId xmlns:a16="http://schemas.microsoft.com/office/drawing/2014/main" id="{9DB6F2BA-D0A9-496A-B378-1F5081156321}"/>
              </a:ext>
            </a:extLst>
          </p:cNvPr>
          <p:cNvGrpSpPr/>
          <p:nvPr/>
        </p:nvGrpSpPr>
        <p:grpSpPr>
          <a:xfrm>
            <a:off x="1736478" y="4652124"/>
            <a:ext cx="567319" cy="574455"/>
            <a:chOff x="1323625" y="4207012"/>
            <a:chExt cx="567319" cy="574455"/>
          </a:xfrm>
        </p:grpSpPr>
        <p:sp>
          <p:nvSpPr>
            <p:cNvPr id="22" name="Vrije vorm: vorm 21">
              <a:extLst>
                <a:ext uri="{FF2B5EF4-FFF2-40B4-BE49-F238E27FC236}">
                  <a16:creationId xmlns:a16="http://schemas.microsoft.com/office/drawing/2014/main" id="{24FC2492-334B-4F68-ABAA-78AA49DAE8B9}"/>
                </a:ext>
              </a:extLst>
            </p:cNvPr>
            <p:cNvSpPr/>
            <p:nvPr/>
          </p:nvSpPr>
          <p:spPr>
            <a:xfrm>
              <a:off x="1455250" y="4344060"/>
              <a:ext cx="305139" cy="305139"/>
            </a:xfrm>
            <a:custGeom>
              <a:avLst/>
              <a:gdLst>
                <a:gd name="connsiteX0" fmla="*/ 305139 w 305139"/>
                <a:gd name="connsiteY0" fmla="*/ 152570 h 305139"/>
                <a:gd name="connsiteX1" fmla="*/ 152570 w 305139"/>
                <a:gd name="connsiteY1" fmla="*/ 305139 h 305139"/>
                <a:gd name="connsiteX2" fmla="*/ 0 w 305139"/>
                <a:gd name="connsiteY2" fmla="*/ 152570 h 305139"/>
                <a:gd name="connsiteX3" fmla="*/ 152570 w 305139"/>
                <a:gd name="connsiteY3" fmla="*/ 0 h 305139"/>
                <a:gd name="connsiteX4" fmla="*/ 305139 w 305139"/>
                <a:gd name="connsiteY4" fmla="*/ 152570 h 3051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5139" h="305139">
                  <a:moveTo>
                    <a:pt x="305139" y="152570"/>
                  </a:moveTo>
                  <a:cubicBezTo>
                    <a:pt x="305139" y="236831"/>
                    <a:pt x="236831" y="305139"/>
                    <a:pt x="152570" y="305139"/>
                  </a:cubicBezTo>
                  <a:cubicBezTo>
                    <a:pt x="68308" y="305139"/>
                    <a:pt x="0" y="236831"/>
                    <a:pt x="0" y="152570"/>
                  </a:cubicBezTo>
                  <a:cubicBezTo>
                    <a:pt x="0" y="68308"/>
                    <a:pt x="68308" y="0"/>
                    <a:pt x="152570" y="0"/>
                  </a:cubicBezTo>
                  <a:cubicBezTo>
                    <a:pt x="236831" y="0"/>
                    <a:pt x="305139" y="68308"/>
                    <a:pt x="305139" y="152570"/>
                  </a:cubicBezTo>
                  <a:close/>
                </a:path>
              </a:pathLst>
            </a:custGeom>
            <a:noFill/>
            <a:ln w="19050" cap="rnd">
              <a:solidFill>
                <a:schemeClr val="bg1"/>
              </a:solidFill>
              <a:prstDash val="solid"/>
              <a:round/>
            </a:ln>
          </p:spPr>
          <p:txBody>
            <a:bodyPr rtlCol="0" anchor="ctr"/>
            <a:lstStyle/>
            <a:p>
              <a:endParaRPr lang="nl-BE"/>
            </a:p>
          </p:txBody>
        </p:sp>
        <p:sp>
          <p:nvSpPr>
            <p:cNvPr id="23" name="Vrije vorm: vorm 22">
              <a:extLst>
                <a:ext uri="{FF2B5EF4-FFF2-40B4-BE49-F238E27FC236}">
                  <a16:creationId xmlns:a16="http://schemas.microsoft.com/office/drawing/2014/main" id="{45D0775C-A708-4561-B543-6EE777660E30}"/>
                </a:ext>
              </a:extLst>
            </p:cNvPr>
            <p:cNvSpPr/>
            <p:nvPr/>
          </p:nvSpPr>
          <p:spPr>
            <a:xfrm>
              <a:off x="1530928" y="4394619"/>
              <a:ext cx="153782" cy="35038"/>
            </a:xfrm>
            <a:custGeom>
              <a:avLst/>
              <a:gdLst>
                <a:gd name="connsiteX0" fmla="*/ 0 w 153782"/>
                <a:gd name="connsiteY0" fmla="*/ 35038 h 35038"/>
                <a:gd name="connsiteX1" fmla="*/ 76891 w 153782"/>
                <a:gd name="connsiteY1" fmla="*/ 0 h 35038"/>
                <a:gd name="connsiteX2" fmla="*/ 153783 w 153782"/>
                <a:gd name="connsiteY2" fmla="*/ 35038 h 35038"/>
              </a:gdLst>
              <a:ahLst/>
              <a:cxnLst>
                <a:cxn ang="0">
                  <a:pos x="connsiteX0" y="connsiteY0"/>
                </a:cxn>
                <a:cxn ang="0">
                  <a:pos x="connsiteX1" y="connsiteY1"/>
                </a:cxn>
                <a:cxn ang="0">
                  <a:pos x="connsiteX2" y="connsiteY2"/>
                </a:cxn>
              </a:cxnLst>
              <a:rect l="l" t="t" r="r" b="b"/>
              <a:pathLst>
                <a:path w="153782" h="35038">
                  <a:moveTo>
                    <a:pt x="0" y="35038"/>
                  </a:moveTo>
                  <a:cubicBezTo>
                    <a:pt x="18732" y="13594"/>
                    <a:pt x="46242" y="0"/>
                    <a:pt x="76891" y="0"/>
                  </a:cubicBezTo>
                  <a:cubicBezTo>
                    <a:pt x="107541" y="0"/>
                    <a:pt x="135050" y="13594"/>
                    <a:pt x="153783" y="35038"/>
                  </a:cubicBezTo>
                </a:path>
              </a:pathLst>
            </a:custGeom>
            <a:noFill/>
            <a:ln w="19050" cap="rnd">
              <a:solidFill>
                <a:schemeClr val="bg1"/>
              </a:solidFill>
              <a:prstDash val="solid"/>
              <a:round/>
            </a:ln>
          </p:spPr>
          <p:txBody>
            <a:bodyPr rtlCol="0" anchor="ctr"/>
            <a:lstStyle/>
            <a:p>
              <a:endParaRPr lang="nl-BE"/>
            </a:p>
          </p:txBody>
        </p:sp>
        <p:sp>
          <p:nvSpPr>
            <p:cNvPr id="24" name="Vrije vorm: vorm 23">
              <a:extLst>
                <a:ext uri="{FF2B5EF4-FFF2-40B4-BE49-F238E27FC236}">
                  <a16:creationId xmlns:a16="http://schemas.microsoft.com/office/drawing/2014/main" id="{96B8A452-563C-4C86-A895-4171DBCF997E}"/>
                </a:ext>
              </a:extLst>
            </p:cNvPr>
            <p:cNvSpPr/>
            <p:nvPr/>
          </p:nvSpPr>
          <p:spPr>
            <a:xfrm>
              <a:off x="1539206" y="4217716"/>
              <a:ext cx="137226" cy="72716"/>
            </a:xfrm>
            <a:custGeom>
              <a:avLst/>
              <a:gdLst>
                <a:gd name="connsiteX0" fmla="*/ 0 w 137226"/>
                <a:gd name="connsiteY0" fmla="*/ 72717 h 72716"/>
                <a:gd name="connsiteX1" fmla="*/ 68614 w 137226"/>
                <a:gd name="connsiteY1" fmla="*/ 0 h 72716"/>
                <a:gd name="connsiteX2" fmla="*/ 137227 w 137226"/>
                <a:gd name="connsiteY2" fmla="*/ 72717 h 72716"/>
              </a:gdLst>
              <a:ahLst/>
              <a:cxnLst>
                <a:cxn ang="0">
                  <a:pos x="connsiteX0" y="connsiteY0"/>
                </a:cxn>
                <a:cxn ang="0">
                  <a:pos x="connsiteX1" y="connsiteY1"/>
                </a:cxn>
                <a:cxn ang="0">
                  <a:pos x="connsiteX2" y="connsiteY2"/>
                </a:cxn>
              </a:cxnLst>
              <a:rect l="l" t="t" r="r" b="b"/>
              <a:pathLst>
                <a:path w="137226" h="72716">
                  <a:moveTo>
                    <a:pt x="0" y="72717"/>
                  </a:moveTo>
                  <a:lnTo>
                    <a:pt x="68614" y="0"/>
                  </a:lnTo>
                  <a:lnTo>
                    <a:pt x="137227" y="72717"/>
                  </a:lnTo>
                </a:path>
              </a:pathLst>
            </a:custGeom>
            <a:noFill/>
            <a:ln w="19050" cap="rnd">
              <a:solidFill>
                <a:schemeClr val="bg1"/>
              </a:solidFill>
              <a:prstDash val="solid"/>
              <a:round/>
            </a:ln>
          </p:spPr>
          <p:txBody>
            <a:bodyPr rtlCol="0" anchor="ctr"/>
            <a:lstStyle/>
            <a:p>
              <a:endParaRPr lang="nl-BE"/>
            </a:p>
          </p:txBody>
        </p:sp>
        <p:sp>
          <p:nvSpPr>
            <p:cNvPr id="25" name="Vrije vorm: vorm 24">
              <a:extLst>
                <a:ext uri="{FF2B5EF4-FFF2-40B4-BE49-F238E27FC236}">
                  <a16:creationId xmlns:a16="http://schemas.microsoft.com/office/drawing/2014/main" id="{BE006A45-365C-4B7B-A0CC-EDDD833ED50D}"/>
                </a:ext>
              </a:extLst>
            </p:cNvPr>
            <p:cNvSpPr/>
            <p:nvPr/>
          </p:nvSpPr>
          <p:spPr>
            <a:xfrm>
              <a:off x="1812339" y="4429657"/>
              <a:ext cx="69327" cy="135942"/>
            </a:xfrm>
            <a:custGeom>
              <a:avLst/>
              <a:gdLst>
                <a:gd name="connsiteX0" fmla="*/ 0 w 69327"/>
                <a:gd name="connsiteY0" fmla="*/ 0 h 135942"/>
                <a:gd name="connsiteX1" fmla="*/ 69327 w 69327"/>
                <a:gd name="connsiteY1" fmla="*/ 66972 h 135942"/>
                <a:gd name="connsiteX2" fmla="*/ 1998 w 69327"/>
                <a:gd name="connsiteY2" fmla="*/ 135942 h 135942"/>
              </a:gdLst>
              <a:ahLst/>
              <a:cxnLst>
                <a:cxn ang="0">
                  <a:pos x="connsiteX0" y="connsiteY0"/>
                </a:cxn>
                <a:cxn ang="0">
                  <a:pos x="connsiteX1" y="connsiteY1"/>
                </a:cxn>
                <a:cxn ang="0">
                  <a:pos x="connsiteX2" y="connsiteY2"/>
                </a:cxn>
              </a:cxnLst>
              <a:rect l="l" t="t" r="r" b="b"/>
              <a:pathLst>
                <a:path w="69327" h="135942">
                  <a:moveTo>
                    <a:pt x="0" y="0"/>
                  </a:moveTo>
                  <a:lnTo>
                    <a:pt x="69327" y="66972"/>
                  </a:lnTo>
                  <a:lnTo>
                    <a:pt x="1998" y="135942"/>
                  </a:lnTo>
                </a:path>
              </a:pathLst>
            </a:custGeom>
            <a:noFill/>
            <a:ln w="19050" cap="rnd">
              <a:solidFill>
                <a:schemeClr val="bg1"/>
              </a:solidFill>
              <a:prstDash val="solid"/>
              <a:round/>
            </a:ln>
          </p:spPr>
          <p:txBody>
            <a:bodyPr rtlCol="0" anchor="ctr"/>
            <a:lstStyle/>
            <a:p>
              <a:endParaRPr lang="nl-BE"/>
            </a:p>
          </p:txBody>
        </p:sp>
        <p:sp>
          <p:nvSpPr>
            <p:cNvPr id="26" name="Vrije vorm: vorm 25">
              <a:extLst>
                <a:ext uri="{FF2B5EF4-FFF2-40B4-BE49-F238E27FC236}">
                  <a16:creationId xmlns:a16="http://schemas.microsoft.com/office/drawing/2014/main" id="{D762F04C-78FC-4313-B02B-FDDAEAC9A84D}"/>
                </a:ext>
              </a:extLst>
            </p:cNvPr>
            <p:cNvSpPr/>
            <p:nvPr/>
          </p:nvSpPr>
          <p:spPr>
            <a:xfrm>
              <a:off x="1539206" y="4702827"/>
              <a:ext cx="137226" cy="67899"/>
            </a:xfrm>
            <a:custGeom>
              <a:avLst/>
              <a:gdLst>
                <a:gd name="connsiteX0" fmla="*/ 137227 w 137226"/>
                <a:gd name="connsiteY0" fmla="*/ 0 h 67899"/>
                <a:gd name="connsiteX1" fmla="*/ 68614 w 137226"/>
                <a:gd name="connsiteY1" fmla="*/ 67900 h 67899"/>
                <a:gd name="connsiteX2" fmla="*/ 0 w 137226"/>
                <a:gd name="connsiteY2" fmla="*/ 0 h 67899"/>
              </a:gdLst>
              <a:ahLst/>
              <a:cxnLst>
                <a:cxn ang="0">
                  <a:pos x="connsiteX0" y="connsiteY0"/>
                </a:cxn>
                <a:cxn ang="0">
                  <a:pos x="connsiteX1" y="connsiteY1"/>
                </a:cxn>
                <a:cxn ang="0">
                  <a:pos x="connsiteX2" y="connsiteY2"/>
                </a:cxn>
              </a:cxnLst>
              <a:rect l="l" t="t" r="r" b="b"/>
              <a:pathLst>
                <a:path w="137226" h="67899">
                  <a:moveTo>
                    <a:pt x="137227" y="0"/>
                  </a:moveTo>
                  <a:lnTo>
                    <a:pt x="68614" y="67900"/>
                  </a:lnTo>
                  <a:lnTo>
                    <a:pt x="0" y="0"/>
                  </a:lnTo>
                </a:path>
              </a:pathLst>
            </a:custGeom>
            <a:noFill/>
            <a:ln w="19050" cap="rnd">
              <a:solidFill>
                <a:schemeClr val="bg1"/>
              </a:solidFill>
              <a:prstDash val="solid"/>
              <a:round/>
            </a:ln>
          </p:spPr>
          <p:txBody>
            <a:bodyPr rtlCol="0" anchor="ctr"/>
            <a:lstStyle/>
            <a:p>
              <a:endParaRPr lang="nl-BE"/>
            </a:p>
          </p:txBody>
        </p:sp>
        <p:sp>
          <p:nvSpPr>
            <p:cNvPr id="27" name="Vrije vorm: vorm 26">
              <a:extLst>
                <a:ext uri="{FF2B5EF4-FFF2-40B4-BE49-F238E27FC236}">
                  <a16:creationId xmlns:a16="http://schemas.microsoft.com/office/drawing/2014/main" id="{EB293B3C-2CD0-4A1D-B110-48E8548D90A5}"/>
                </a:ext>
              </a:extLst>
            </p:cNvPr>
            <p:cNvSpPr/>
            <p:nvPr/>
          </p:nvSpPr>
          <p:spPr>
            <a:xfrm>
              <a:off x="1334329" y="4427695"/>
              <a:ext cx="66972" cy="137904"/>
            </a:xfrm>
            <a:custGeom>
              <a:avLst/>
              <a:gdLst>
                <a:gd name="connsiteX0" fmla="*/ 66972 w 66972"/>
                <a:gd name="connsiteY0" fmla="*/ 137905 h 137904"/>
                <a:gd name="connsiteX1" fmla="*/ 0 w 66972"/>
                <a:gd name="connsiteY1" fmla="*/ 68899 h 137904"/>
                <a:gd name="connsiteX2" fmla="*/ 66972 w 66972"/>
                <a:gd name="connsiteY2" fmla="*/ 0 h 137904"/>
              </a:gdLst>
              <a:ahLst/>
              <a:cxnLst>
                <a:cxn ang="0">
                  <a:pos x="connsiteX0" y="connsiteY0"/>
                </a:cxn>
                <a:cxn ang="0">
                  <a:pos x="connsiteX1" y="connsiteY1"/>
                </a:cxn>
                <a:cxn ang="0">
                  <a:pos x="connsiteX2" y="connsiteY2"/>
                </a:cxn>
              </a:cxnLst>
              <a:rect l="l" t="t" r="r" b="b"/>
              <a:pathLst>
                <a:path w="66972" h="137904">
                  <a:moveTo>
                    <a:pt x="66972" y="137905"/>
                  </a:moveTo>
                  <a:lnTo>
                    <a:pt x="0" y="68899"/>
                  </a:lnTo>
                  <a:lnTo>
                    <a:pt x="66972" y="0"/>
                  </a:lnTo>
                </a:path>
              </a:pathLst>
            </a:custGeom>
            <a:noFill/>
            <a:ln w="19050" cap="rnd">
              <a:solidFill>
                <a:schemeClr val="bg1"/>
              </a:solidFill>
              <a:prstDash val="solid"/>
              <a:round/>
            </a:ln>
          </p:spPr>
          <p:txBody>
            <a:bodyPr rtlCol="0" anchor="ctr"/>
            <a:lstStyle/>
            <a:p>
              <a:endParaRPr lang="nl-BE"/>
            </a:p>
          </p:txBody>
        </p:sp>
        <p:sp>
          <p:nvSpPr>
            <p:cNvPr id="28" name="Vrije vorm: vorm 27">
              <a:extLst>
                <a:ext uri="{FF2B5EF4-FFF2-40B4-BE49-F238E27FC236}">
                  <a16:creationId xmlns:a16="http://schemas.microsoft.com/office/drawing/2014/main" id="{75D5E10C-DB9D-447A-9D6E-FC411AB8223F}"/>
                </a:ext>
              </a:extLst>
            </p:cNvPr>
            <p:cNvSpPr/>
            <p:nvPr/>
          </p:nvSpPr>
          <p:spPr>
            <a:xfrm>
              <a:off x="1715075" y="4603885"/>
              <a:ext cx="32362" cy="32362"/>
            </a:xfrm>
            <a:custGeom>
              <a:avLst/>
              <a:gdLst>
                <a:gd name="connsiteX0" fmla="*/ 0 w 32362"/>
                <a:gd name="connsiteY0" fmla="*/ 0 h 32362"/>
                <a:gd name="connsiteX1" fmla="*/ 32362 w 32362"/>
                <a:gd name="connsiteY1" fmla="*/ 32362 h 32362"/>
              </a:gdLst>
              <a:ahLst/>
              <a:cxnLst>
                <a:cxn ang="0">
                  <a:pos x="connsiteX0" y="connsiteY0"/>
                </a:cxn>
                <a:cxn ang="0">
                  <a:pos x="connsiteX1" y="connsiteY1"/>
                </a:cxn>
              </a:cxnLst>
              <a:rect l="l" t="t" r="r" b="b"/>
              <a:pathLst>
                <a:path w="32362" h="32362">
                  <a:moveTo>
                    <a:pt x="0" y="0"/>
                  </a:moveTo>
                  <a:lnTo>
                    <a:pt x="32362" y="32362"/>
                  </a:lnTo>
                </a:path>
              </a:pathLst>
            </a:custGeom>
            <a:ln w="19050" cap="rnd">
              <a:solidFill>
                <a:schemeClr val="bg1"/>
              </a:solidFill>
              <a:prstDash val="solid"/>
              <a:round/>
            </a:ln>
          </p:spPr>
          <p:txBody>
            <a:bodyPr rtlCol="0" anchor="ctr"/>
            <a:lstStyle/>
            <a:p>
              <a:endParaRPr lang="nl-BE"/>
            </a:p>
          </p:txBody>
        </p:sp>
        <p:sp>
          <p:nvSpPr>
            <p:cNvPr id="29" name="Vrije vorm: vorm 28">
              <a:extLst>
                <a:ext uri="{FF2B5EF4-FFF2-40B4-BE49-F238E27FC236}">
                  <a16:creationId xmlns:a16="http://schemas.microsoft.com/office/drawing/2014/main" id="{CBEF9492-574E-4A14-996F-9C57C69081CE}"/>
                </a:ext>
              </a:extLst>
            </p:cNvPr>
            <p:cNvSpPr/>
            <p:nvPr/>
          </p:nvSpPr>
          <p:spPr>
            <a:xfrm>
              <a:off x="1730203" y="4620048"/>
              <a:ext cx="149108" cy="147966"/>
            </a:xfrm>
            <a:custGeom>
              <a:avLst/>
              <a:gdLst>
                <a:gd name="connsiteX0" fmla="*/ 0 w 149108"/>
                <a:gd name="connsiteY0" fmla="*/ 32362 h 147966"/>
                <a:gd name="connsiteX1" fmla="*/ 34860 w 149108"/>
                <a:gd name="connsiteY1" fmla="*/ 0 h 147966"/>
                <a:gd name="connsiteX2" fmla="*/ 149109 w 149108"/>
                <a:gd name="connsiteY2" fmla="*/ 113285 h 147966"/>
                <a:gd name="connsiteX3" fmla="*/ 114320 w 149108"/>
                <a:gd name="connsiteY3" fmla="*/ 147967 h 147966"/>
              </a:gdLst>
              <a:ahLst/>
              <a:cxnLst>
                <a:cxn ang="0">
                  <a:pos x="connsiteX0" y="connsiteY0"/>
                </a:cxn>
                <a:cxn ang="0">
                  <a:pos x="connsiteX1" y="connsiteY1"/>
                </a:cxn>
                <a:cxn ang="0">
                  <a:pos x="connsiteX2" y="connsiteY2"/>
                </a:cxn>
                <a:cxn ang="0">
                  <a:pos x="connsiteX3" y="connsiteY3"/>
                </a:cxn>
              </a:cxnLst>
              <a:rect l="l" t="t" r="r" b="b"/>
              <a:pathLst>
                <a:path w="149108" h="147966">
                  <a:moveTo>
                    <a:pt x="0" y="32362"/>
                  </a:moveTo>
                  <a:lnTo>
                    <a:pt x="34860" y="0"/>
                  </a:lnTo>
                  <a:lnTo>
                    <a:pt x="149109" y="113285"/>
                  </a:lnTo>
                  <a:lnTo>
                    <a:pt x="114320" y="147967"/>
                  </a:lnTo>
                  <a:close/>
                </a:path>
              </a:pathLst>
            </a:custGeom>
            <a:noFill/>
            <a:ln w="19050" cap="rnd">
              <a:solidFill>
                <a:schemeClr val="bg1"/>
              </a:solidFill>
              <a:prstDash val="solid"/>
              <a:round/>
            </a:ln>
          </p:spPr>
          <p:txBody>
            <a:bodyPr rtlCol="0" anchor="ctr"/>
            <a:lstStyle/>
            <a:p>
              <a:endParaRPr lang="nl-BE"/>
            </a:p>
          </p:txBody>
        </p:sp>
        <p:sp>
          <p:nvSpPr>
            <p:cNvPr id="30" name="Vrije vorm: vorm 29">
              <a:extLst>
                <a:ext uri="{FF2B5EF4-FFF2-40B4-BE49-F238E27FC236}">
                  <a16:creationId xmlns:a16="http://schemas.microsoft.com/office/drawing/2014/main" id="{C27D60D0-5BE6-4928-AE98-3A87142E4618}"/>
                </a:ext>
              </a:extLst>
            </p:cNvPr>
            <p:cNvSpPr/>
            <p:nvPr/>
          </p:nvSpPr>
          <p:spPr>
            <a:xfrm>
              <a:off x="1810912" y="4698866"/>
              <a:ext cx="33610" cy="35145"/>
            </a:xfrm>
            <a:custGeom>
              <a:avLst/>
              <a:gdLst>
                <a:gd name="connsiteX0" fmla="*/ 33611 w 33610"/>
                <a:gd name="connsiteY0" fmla="*/ 0 h 35145"/>
                <a:gd name="connsiteX1" fmla="*/ 0 w 33610"/>
                <a:gd name="connsiteY1" fmla="*/ 35145 h 35145"/>
              </a:gdLst>
              <a:ahLst/>
              <a:cxnLst>
                <a:cxn ang="0">
                  <a:pos x="connsiteX0" y="connsiteY0"/>
                </a:cxn>
                <a:cxn ang="0">
                  <a:pos x="connsiteX1" y="connsiteY1"/>
                </a:cxn>
              </a:cxnLst>
              <a:rect l="l" t="t" r="r" b="b"/>
              <a:pathLst>
                <a:path w="33610" h="35145">
                  <a:moveTo>
                    <a:pt x="33611" y="0"/>
                  </a:moveTo>
                  <a:lnTo>
                    <a:pt x="0" y="35145"/>
                  </a:lnTo>
                </a:path>
              </a:pathLst>
            </a:custGeom>
            <a:ln w="19050" cap="rnd">
              <a:solidFill>
                <a:schemeClr val="bg1"/>
              </a:solidFill>
              <a:prstDash val="solid"/>
              <a:round/>
            </a:ln>
          </p:spPr>
          <p:txBody>
            <a:bodyPr rtlCol="0" anchor="ctr"/>
            <a:lstStyle/>
            <a:p>
              <a:endParaRPr lang="nl-BE"/>
            </a:p>
          </p:txBody>
        </p:sp>
      </p:grpSp>
      <p:grpSp>
        <p:nvGrpSpPr>
          <p:cNvPr id="78" name="Graphic 76">
            <a:extLst>
              <a:ext uri="{FF2B5EF4-FFF2-40B4-BE49-F238E27FC236}">
                <a16:creationId xmlns:a16="http://schemas.microsoft.com/office/drawing/2014/main" id="{CE58E486-4D67-455C-AA95-089A65F84AA5}"/>
              </a:ext>
            </a:extLst>
          </p:cNvPr>
          <p:cNvGrpSpPr/>
          <p:nvPr/>
        </p:nvGrpSpPr>
        <p:grpSpPr>
          <a:xfrm>
            <a:off x="4223224" y="4672812"/>
            <a:ext cx="488572" cy="531042"/>
            <a:chOff x="4223224" y="4301620"/>
            <a:chExt cx="488572" cy="531042"/>
          </a:xfrm>
          <a:noFill/>
        </p:grpSpPr>
        <p:sp>
          <p:nvSpPr>
            <p:cNvPr id="79" name="Vrije vorm: vorm 78">
              <a:extLst>
                <a:ext uri="{FF2B5EF4-FFF2-40B4-BE49-F238E27FC236}">
                  <a16:creationId xmlns:a16="http://schemas.microsoft.com/office/drawing/2014/main" id="{529B081C-425A-4477-94C4-0AFD0D46FA8F}"/>
                </a:ext>
              </a:extLst>
            </p:cNvPr>
            <p:cNvSpPr/>
            <p:nvPr/>
          </p:nvSpPr>
          <p:spPr>
            <a:xfrm>
              <a:off x="4223224" y="4301620"/>
              <a:ext cx="244303" cy="531042"/>
            </a:xfrm>
            <a:custGeom>
              <a:avLst/>
              <a:gdLst>
                <a:gd name="connsiteX0" fmla="*/ 244303 w 244303"/>
                <a:gd name="connsiteY0" fmla="*/ 63738 h 531042"/>
                <a:gd name="connsiteX1" fmla="*/ 180565 w 244303"/>
                <a:gd name="connsiteY1" fmla="*/ 0 h 531042"/>
                <a:gd name="connsiteX2" fmla="*/ 132902 w 244303"/>
                <a:gd name="connsiteY2" fmla="*/ 21501 h 531042"/>
                <a:gd name="connsiteX3" fmla="*/ 127444 w 244303"/>
                <a:gd name="connsiteY3" fmla="*/ 21235 h 531042"/>
                <a:gd name="connsiteX4" fmla="*/ 64138 w 244303"/>
                <a:gd name="connsiteY4" fmla="*/ 77884 h 531042"/>
                <a:gd name="connsiteX5" fmla="*/ 21235 w 244303"/>
                <a:gd name="connsiteY5" fmla="*/ 138061 h 531042"/>
                <a:gd name="connsiteX6" fmla="*/ 29489 w 244303"/>
                <a:gd name="connsiteY6" fmla="*/ 169348 h 531042"/>
                <a:gd name="connsiteX7" fmla="*/ 0 w 244303"/>
                <a:gd name="connsiteY7" fmla="*/ 223035 h 531042"/>
                <a:gd name="connsiteX8" fmla="*/ 16309 w 244303"/>
                <a:gd name="connsiteY8" fmla="*/ 265505 h 531042"/>
                <a:gd name="connsiteX9" fmla="*/ 0 w 244303"/>
                <a:gd name="connsiteY9" fmla="*/ 308008 h 531042"/>
                <a:gd name="connsiteX10" fmla="*/ 25695 w 244303"/>
                <a:gd name="connsiteY10" fmla="*/ 359066 h 531042"/>
                <a:gd name="connsiteX11" fmla="*/ 21235 w 244303"/>
                <a:gd name="connsiteY11" fmla="*/ 382364 h 531042"/>
                <a:gd name="connsiteX12" fmla="*/ 63905 w 244303"/>
                <a:gd name="connsiteY12" fmla="*/ 442441 h 531042"/>
                <a:gd name="connsiteX13" fmla="*/ 63705 w 244303"/>
                <a:gd name="connsiteY13" fmla="*/ 446069 h 531042"/>
                <a:gd name="connsiteX14" fmla="*/ 127444 w 244303"/>
                <a:gd name="connsiteY14" fmla="*/ 509808 h 531042"/>
                <a:gd name="connsiteX15" fmla="*/ 132902 w 244303"/>
                <a:gd name="connsiteY15" fmla="*/ 509542 h 531042"/>
                <a:gd name="connsiteX16" fmla="*/ 180565 w 244303"/>
                <a:gd name="connsiteY16" fmla="*/ 531043 h 531042"/>
                <a:gd name="connsiteX17" fmla="*/ 244303 w 244303"/>
                <a:gd name="connsiteY17" fmla="*/ 467304 h 5310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44303" h="531042">
                  <a:moveTo>
                    <a:pt x="244303" y="63738"/>
                  </a:moveTo>
                  <a:cubicBezTo>
                    <a:pt x="244303" y="28524"/>
                    <a:pt x="215746" y="0"/>
                    <a:pt x="180565" y="0"/>
                  </a:cubicBezTo>
                  <a:cubicBezTo>
                    <a:pt x="161593" y="0"/>
                    <a:pt x="144585" y="8354"/>
                    <a:pt x="132902" y="21501"/>
                  </a:cubicBezTo>
                  <a:cubicBezTo>
                    <a:pt x="131105" y="21335"/>
                    <a:pt x="129308" y="21235"/>
                    <a:pt x="127444" y="21235"/>
                  </a:cubicBezTo>
                  <a:cubicBezTo>
                    <a:pt x="94626" y="21235"/>
                    <a:pt x="67666" y="46031"/>
                    <a:pt x="64138" y="77884"/>
                  </a:cubicBezTo>
                  <a:cubicBezTo>
                    <a:pt x="39175" y="86538"/>
                    <a:pt x="21235" y="110169"/>
                    <a:pt x="21235" y="138061"/>
                  </a:cubicBezTo>
                  <a:cubicBezTo>
                    <a:pt x="21235" y="149444"/>
                    <a:pt x="24264" y="160095"/>
                    <a:pt x="29489" y="169348"/>
                  </a:cubicBezTo>
                  <a:cubicBezTo>
                    <a:pt x="11782" y="180698"/>
                    <a:pt x="0" y="200468"/>
                    <a:pt x="0" y="223035"/>
                  </a:cubicBezTo>
                  <a:cubicBezTo>
                    <a:pt x="0" y="239377"/>
                    <a:pt x="6191" y="254255"/>
                    <a:pt x="16309" y="265505"/>
                  </a:cubicBezTo>
                  <a:cubicBezTo>
                    <a:pt x="6191" y="276821"/>
                    <a:pt x="0" y="291666"/>
                    <a:pt x="0" y="308008"/>
                  </a:cubicBezTo>
                  <a:cubicBezTo>
                    <a:pt x="0" y="328944"/>
                    <a:pt x="10118" y="347450"/>
                    <a:pt x="25695" y="359066"/>
                  </a:cubicBezTo>
                  <a:cubicBezTo>
                    <a:pt x="22866" y="366288"/>
                    <a:pt x="21235" y="374143"/>
                    <a:pt x="21235" y="382364"/>
                  </a:cubicBezTo>
                  <a:cubicBezTo>
                    <a:pt x="21235" y="410156"/>
                    <a:pt x="39075" y="433754"/>
                    <a:pt x="63905" y="442441"/>
                  </a:cubicBezTo>
                  <a:cubicBezTo>
                    <a:pt x="63838" y="443640"/>
                    <a:pt x="63705" y="444838"/>
                    <a:pt x="63705" y="446069"/>
                  </a:cubicBezTo>
                  <a:cubicBezTo>
                    <a:pt x="63705" y="481250"/>
                    <a:pt x="92229" y="509808"/>
                    <a:pt x="127444" y="509808"/>
                  </a:cubicBezTo>
                  <a:cubicBezTo>
                    <a:pt x="129274" y="509808"/>
                    <a:pt x="131105" y="509675"/>
                    <a:pt x="132902" y="509542"/>
                  </a:cubicBezTo>
                  <a:cubicBezTo>
                    <a:pt x="144585" y="522722"/>
                    <a:pt x="161560" y="531043"/>
                    <a:pt x="180565" y="531043"/>
                  </a:cubicBezTo>
                  <a:cubicBezTo>
                    <a:pt x="215746" y="531043"/>
                    <a:pt x="244303" y="502519"/>
                    <a:pt x="244303" y="467304"/>
                  </a:cubicBezTo>
                </a:path>
              </a:pathLst>
            </a:custGeom>
            <a:noFill/>
            <a:ln w="19797" cap="rnd">
              <a:solidFill>
                <a:schemeClr val="bg1"/>
              </a:solidFill>
              <a:prstDash val="solid"/>
              <a:round/>
            </a:ln>
          </p:spPr>
          <p:txBody>
            <a:bodyPr rtlCol="0" anchor="ctr"/>
            <a:lstStyle/>
            <a:p>
              <a:endParaRPr lang="nl-BE"/>
            </a:p>
          </p:txBody>
        </p:sp>
        <p:sp>
          <p:nvSpPr>
            <p:cNvPr id="80" name="Vrije vorm: vorm 79">
              <a:extLst>
                <a:ext uri="{FF2B5EF4-FFF2-40B4-BE49-F238E27FC236}">
                  <a16:creationId xmlns:a16="http://schemas.microsoft.com/office/drawing/2014/main" id="{E4C8A96D-1C9A-47A6-A129-6EED2CFD043E}"/>
                </a:ext>
              </a:extLst>
            </p:cNvPr>
            <p:cNvSpPr/>
            <p:nvPr/>
          </p:nvSpPr>
          <p:spPr>
            <a:xfrm>
              <a:off x="4329432" y="4418446"/>
              <a:ext cx="63738" cy="63738"/>
            </a:xfrm>
            <a:custGeom>
              <a:avLst/>
              <a:gdLst>
                <a:gd name="connsiteX0" fmla="*/ 0 w 63738"/>
                <a:gd name="connsiteY0" fmla="*/ 0 h 63738"/>
                <a:gd name="connsiteX1" fmla="*/ 63738 w 63738"/>
                <a:gd name="connsiteY1" fmla="*/ 63738 h 63738"/>
              </a:gdLst>
              <a:ahLst/>
              <a:cxnLst>
                <a:cxn ang="0">
                  <a:pos x="connsiteX0" y="connsiteY0"/>
                </a:cxn>
                <a:cxn ang="0">
                  <a:pos x="connsiteX1" y="connsiteY1"/>
                </a:cxn>
              </a:cxnLst>
              <a:rect l="l" t="t" r="r" b="b"/>
              <a:pathLst>
                <a:path w="63738" h="63738">
                  <a:moveTo>
                    <a:pt x="0" y="0"/>
                  </a:moveTo>
                  <a:cubicBezTo>
                    <a:pt x="35181" y="0"/>
                    <a:pt x="63738" y="28524"/>
                    <a:pt x="63738" y="63738"/>
                  </a:cubicBezTo>
                </a:path>
              </a:pathLst>
            </a:custGeom>
            <a:noFill/>
            <a:ln w="19797" cap="rnd">
              <a:solidFill>
                <a:schemeClr val="bg1"/>
              </a:solidFill>
              <a:prstDash val="solid"/>
              <a:round/>
            </a:ln>
          </p:spPr>
          <p:txBody>
            <a:bodyPr rtlCol="0" anchor="ctr"/>
            <a:lstStyle/>
            <a:p>
              <a:endParaRPr lang="nl-BE"/>
            </a:p>
          </p:txBody>
        </p:sp>
        <p:sp>
          <p:nvSpPr>
            <p:cNvPr id="81" name="Vrije vorm: vorm 80">
              <a:extLst>
                <a:ext uri="{FF2B5EF4-FFF2-40B4-BE49-F238E27FC236}">
                  <a16:creationId xmlns:a16="http://schemas.microsoft.com/office/drawing/2014/main" id="{5E447443-5937-489D-8A7D-B1E7E82AA73F}"/>
                </a:ext>
              </a:extLst>
            </p:cNvPr>
            <p:cNvSpPr/>
            <p:nvPr/>
          </p:nvSpPr>
          <p:spPr>
            <a:xfrm>
              <a:off x="4340050" y="4705219"/>
              <a:ext cx="63738" cy="63738"/>
            </a:xfrm>
            <a:custGeom>
              <a:avLst/>
              <a:gdLst>
                <a:gd name="connsiteX0" fmla="*/ 0 w 63738"/>
                <a:gd name="connsiteY0" fmla="*/ 0 h 63738"/>
                <a:gd name="connsiteX1" fmla="*/ 63738 w 63738"/>
                <a:gd name="connsiteY1" fmla="*/ 63738 h 63738"/>
              </a:gdLst>
              <a:ahLst/>
              <a:cxnLst>
                <a:cxn ang="0">
                  <a:pos x="connsiteX0" y="connsiteY0"/>
                </a:cxn>
                <a:cxn ang="0">
                  <a:pos x="connsiteX1" y="connsiteY1"/>
                </a:cxn>
              </a:cxnLst>
              <a:rect l="l" t="t" r="r" b="b"/>
              <a:pathLst>
                <a:path w="63738" h="63738">
                  <a:moveTo>
                    <a:pt x="0" y="0"/>
                  </a:moveTo>
                  <a:cubicBezTo>
                    <a:pt x="35181" y="0"/>
                    <a:pt x="63738" y="28524"/>
                    <a:pt x="63738" y="63738"/>
                  </a:cubicBezTo>
                </a:path>
              </a:pathLst>
            </a:custGeom>
            <a:noFill/>
            <a:ln w="19797" cap="rnd">
              <a:solidFill>
                <a:schemeClr val="bg1"/>
              </a:solidFill>
              <a:prstDash val="solid"/>
              <a:round/>
            </a:ln>
          </p:spPr>
          <p:txBody>
            <a:bodyPr rtlCol="0" anchor="ctr"/>
            <a:lstStyle/>
            <a:p>
              <a:endParaRPr lang="nl-BE"/>
            </a:p>
          </p:txBody>
        </p:sp>
        <p:sp>
          <p:nvSpPr>
            <p:cNvPr id="82" name="Vrije vorm: vorm 81">
              <a:extLst>
                <a:ext uri="{FF2B5EF4-FFF2-40B4-BE49-F238E27FC236}">
                  <a16:creationId xmlns:a16="http://schemas.microsoft.com/office/drawing/2014/main" id="{BCDF0899-732A-48DE-9FFA-A8DB3386B938}"/>
                </a:ext>
              </a:extLst>
            </p:cNvPr>
            <p:cNvSpPr/>
            <p:nvPr/>
          </p:nvSpPr>
          <p:spPr>
            <a:xfrm>
              <a:off x="4403788" y="4514037"/>
              <a:ext cx="63738" cy="63738"/>
            </a:xfrm>
            <a:custGeom>
              <a:avLst/>
              <a:gdLst>
                <a:gd name="connsiteX0" fmla="*/ 63738 w 63738"/>
                <a:gd name="connsiteY0" fmla="*/ 0 h 63738"/>
                <a:gd name="connsiteX1" fmla="*/ 0 w 63738"/>
                <a:gd name="connsiteY1" fmla="*/ 63738 h 63738"/>
              </a:gdLst>
              <a:ahLst/>
              <a:cxnLst>
                <a:cxn ang="0">
                  <a:pos x="connsiteX0" y="connsiteY0"/>
                </a:cxn>
                <a:cxn ang="0">
                  <a:pos x="connsiteX1" y="connsiteY1"/>
                </a:cxn>
              </a:cxnLst>
              <a:rect l="l" t="t" r="r" b="b"/>
              <a:pathLst>
                <a:path w="63738" h="63738">
                  <a:moveTo>
                    <a:pt x="63738" y="0"/>
                  </a:moveTo>
                  <a:cubicBezTo>
                    <a:pt x="63738" y="35181"/>
                    <a:pt x="35214" y="63738"/>
                    <a:pt x="0" y="63738"/>
                  </a:cubicBezTo>
                </a:path>
              </a:pathLst>
            </a:custGeom>
            <a:noFill/>
            <a:ln w="19797" cap="rnd">
              <a:solidFill>
                <a:schemeClr val="bg1"/>
              </a:solidFill>
              <a:prstDash val="solid"/>
              <a:round/>
            </a:ln>
          </p:spPr>
          <p:txBody>
            <a:bodyPr rtlCol="0" anchor="ctr"/>
            <a:lstStyle/>
            <a:p>
              <a:endParaRPr lang="nl-BE"/>
            </a:p>
          </p:txBody>
        </p:sp>
        <p:sp>
          <p:nvSpPr>
            <p:cNvPr id="83" name="Vrije vorm: vorm 82">
              <a:extLst>
                <a:ext uri="{FF2B5EF4-FFF2-40B4-BE49-F238E27FC236}">
                  <a16:creationId xmlns:a16="http://schemas.microsoft.com/office/drawing/2014/main" id="{D530F4BE-391E-49C3-A518-A70572DA5783}"/>
                </a:ext>
              </a:extLst>
            </p:cNvPr>
            <p:cNvSpPr/>
            <p:nvPr/>
          </p:nvSpPr>
          <p:spPr>
            <a:xfrm>
              <a:off x="4286945" y="4470968"/>
              <a:ext cx="15926" cy="76918"/>
            </a:xfrm>
            <a:custGeom>
              <a:avLst/>
              <a:gdLst>
                <a:gd name="connsiteX0" fmla="*/ 15926 w 15926"/>
                <a:gd name="connsiteY0" fmla="*/ 76919 h 76918"/>
                <a:gd name="connsiteX1" fmla="*/ 15926 w 15926"/>
                <a:gd name="connsiteY1" fmla="*/ 0 h 76918"/>
              </a:gdLst>
              <a:ahLst/>
              <a:cxnLst>
                <a:cxn ang="0">
                  <a:pos x="connsiteX0" y="connsiteY0"/>
                </a:cxn>
                <a:cxn ang="0">
                  <a:pos x="connsiteX1" y="connsiteY1"/>
                </a:cxn>
              </a:cxnLst>
              <a:rect l="l" t="t" r="r" b="b"/>
              <a:pathLst>
                <a:path w="15926" h="76918">
                  <a:moveTo>
                    <a:pt x="15926" y="76919"/>
                  </a:moveTo>
                  <a:cubicBezTo>
                    <a:pt x="-5309" y="55684"/>
                    <a:pt x="-5309" y="21235"/>
                    <a:pt x="15926" y="0"/>
                  </a:cubicBezTo>
                </a:path>
              </a:pathLst>
            </a:custGeom>
            <a:noFill/>
            <a:ln w="19797" cap="rnd">
              <a:solidFill>
                <a:schemeClr val="bg1"/>
              </a:solidFill>
              <a:prstDash val="solid"/>
              <a:round/>
            </a:ln>
          </p:spPr>
          <p:txBody>
            <a:bodyPr rtlCol="0" anchor="ctr"/>
            <a:lstStyle/>
            <a:p>
              <a:endParaRPr lang="nl-BE"/>
            </a:p>
          </p:txBody>
        </p:sp>
        <p:sp>
          <p:nvSpPr>
            <p:cNvPr id="84" name="Vrije vorm: vorm 83">
              <a:extLst>
                <a:ext uri="{FF2B5EF4-FFF2-40B4-BE49-F238E27FC236}">
                  <a16:creationId xmlns:a16="http://schemas.microsoft.com/office/drawing/2014/main" id="{1097947B-D1B0-47C0-BC1A-EECBA273E343}"/>
                </a:ext>
              </a:extLst>
            </p:cNvPr>
            <p:cNvSpPr/>
            <p:nvPr/>
          </p:nvSpPr>
          <p:spPr>
            <a:xfrm>
              <a:off x="4314122" y="4620512"/>
              <a:ext cx="42470" cy="46164"/>
            </a:xfrm>
            <a:custGeom>
              <a:avLst/>
              <a:gdLst>
                <a:gd name="connsiteX0" fmla="*/ 42470 w 42470"/>
                <a:gd name="connsiteY0" fmla="*/ 0 h 46164"/>
                <a:gd name="connsiteX1" fmla="*/ 0 w 42470"/>
                <a:gd name="connsiteY1" fmla="*/ 46165 h 46164"/>
              </a:gdLst>
              <a:ahLst/>
              <a:cxnLst>
                <a:cxn ang="0">
                  <a:pos x="connsiteX0" y="connsiteY0"/>
                </a:cxn>
                <a:cxn ang="0">
                  <a:pos x="connsiteX1" y="connsiteY1"/>
                </a:cxn>
              </a:cxnLst>
              <a:rect l="l" t="t" r="r" b="b"/>
              <a:pathLst>
                <a:path w="42470" h="46164">
                  <a:moveTo>
                    <a:pt x="42470" y="0"/>
                  </a:moveTo>
                  <a:cubicBezTo>
                    <a:pt x="18705" y="1764"/>
                    <a:pt x="0" y="21734"/>
                    <a:pt x="0" y="46165"/>
                  </a:cubicBezTo>
                </a:path>
              </a:pathLst>
            </a:custGeom>
            <a:noFill/>
            <a:ln w="19797" cap="rnd">
              <a:solidFill>
                <a:schemeClr val="bg1"/>
              </a:solidFill>
              <a:prstDash val="solid"/>
              <a:round/>
            </a:ln>
          </p:spPr>
          <p:txBody>
            <a:bodyPr rtlCol="0" anchor="ctr"/>
            <a:lstStyle/>
            <a:p>
              <a:endParaRPr lang="nl-BE"/>
            </a:p>
          </p:txBody>
        </p:sp>
        <p:sp>
          <p:nvSpPr>
            <p:cNvPr id="85" name="Vrije vorm: vorm 84">
              <a:extLst>
                <a:ext uri="{FF2B5EF4-FFF2-40B4-BE49-F238E27FC236}">
                  <a16:creationId xmlns:a16="http://schemas.microsoft.com/office/drawing/2014/main" id="{E45EB6EA-8D03-4B1A-9C3B-077556E1F8B4}"/>
                </a:ext>
              </a:extLst>
            </p:cNvPr>
            <p:cNvSpPr/>
            <p:nvPr/>
          </p:nvSpPr>
          <p:spPr>
            <a:xfrm>
              <a:off x="4361385" y="4365358"/>
              <a:ext cx="63638" cy="61774"/>
            </a:xfrm>
            <a:custGeom>
              <a:avLst/>
              <a:gdLst>
                <a:gd name="connsiteX0" fmla="*/ 63639 w 63638"/>
                <a:gd name="connsiteY0" fmla="*/ 0 h 61774"/>
                <a:gd name="connsiteX1" fmla="*/ 0 w 63638"/>
                <a:gd name="connsiteY1" fmla="*/ 61775 h 61774"/>
              </a:gdLst>
              <a:ahLst/>
              <a:cxnLst>
                <a:cxn ang="0">
                  <a:pos x="connsiteX0" y="connsiteY0"/>
                </a:cxn>
                <a:cxn ang="0">
                  <a:pos x="connsiteX1" y="connsiteY1"/>
                </a:cxn>
              </a:cxnLst>
              <a:rect l="l" t="t" r="r" b="b"/>
              <a:pathLst>
                <a:path w="63638" h="61774">
                  <a:moveTo>
                    <a:pt x="63639" y="0"/>
                  </a:moveTo>
                  <a:cubicBezTo>
                    <a:pt x="29090" y="0"/>
                    <a:pt x="1065" y="27492"/>
                    <a:pt x="0" y="61775"/>
                  </a:cubicBezTo>
                </a:path>
              </a:pathLst>
            </a:custGeom>
            <a:noFill/>
            <a:ln w="19797" cap="rnd">
              <a:solidFill>
                <a:schemeClr val="bg1"/>
              </a:solidFill>
              <a:prstDash val="solid"/>
              <a:round/>
            </a:ln>
          </p:spPr>
          <p:txBody>
            <a:bodyPr rtlCol="0" anchor="ctr"/>
            <a:lstStyle/>
            <a:p>
              <a:endParaRPr lang="nl-BE"/>
            </a:p>
          </p:txBody>
        </p:sp>
        <p:sp>
          <p:nvSpPr>
            <p:cNvPr id="86" name="Vrije vorm: vorm 85">
              <a:extLst>
                <a:ext uri="{FF2B5EF4-FFF2-40B4-BE49-F238E27FC236}">
                  <a16:creationId xmlns:a16="http://schemas.microsoft.com/office/drawing/2014/main" id="{1BFCF281-D314-4F20-905E-3A84A023D36A}"/>
                </a:ext>
              </a:extLst>
            </p:cNvPr>
            <p:cNvSpPr/>
            <p:nvPr/>
          </p:nvSpPr>
          <p:spPr>
            <a:xfrm>
              <a:off x="4340083" y="4535305"/>
              <a:ext cx="63738" cy="106208"/>
            </a:xfrm>
            <a:custGeom>
              <a:avLst/>
              <a:gdLst>
                <a:gd name="connsiteX0" fmla="*/ 21235 w 63738"/>
                <a:gd name="connsiteY0" fmla="*/ 0 h 106208"/>
                <a:gd name="connsiteX1" fmla="*/ 0 w 63738"/>
                <a:gd name="connsiteY1" fmla="*/ 42470 h 106208"/>
                <a:gd name="connsiteX2" fmla="*/ 63738 w 63738"/>
                <a:gd name="connsiteY2" fmla="*/ 106209 h 106208"/>
              </a:gdLst>
              <a:ahLst/>
              <a:cxnLst>
                <a:cxn ang="0">
                  <a:pos x="connsiteX0" y="connsiteY0"/>
                </a:cxn>
                <a:cxn ang="0">
                  <a:pos x="connsiteX1" y="connsiteY1"/>
                </a:cxn>
                <a:cxn ang="0">
                  <a:pos x="connsiteX2" y="connsiteY2"/>
                </a:cxn>
              </a:cxnLst>
              <a:rect l="l" t="t" r="r" b="b"/>
              <a:pathLst>
                <a:path w="63738" h="106208">
                  <a:moveTo>
                    <a:pt x="21235" y="0"/>
                  </a:moveTo>
                  <a:cubicBezTo>
                    <a:pt x="21235" y="0"/>
                    <a:pt x="0" y="10618"/>
                    <a:pt x="0" y="42470"/>
                  </a:cubicBezTo>
                  <a:cubicBezTo>
                    <a:pt x="0" y="77651"/>
                    <a:pt x="28524" y="106209"/>
                    <a:pt x="63738" y="106209"/>
                  </a:cubicBezTo>
                </a:path>
              </a:pathLst>
            </a:custGeom>
            <a:noFill/>
            <a:ln w="19797" cap="rnd">
              <a:solidFill>
                <a:schemeClr val="bg1"/>
              </a:solidFill>
              <a:prstDash val="solid"/>
              <a:round/>
            </a:ln>
          </p:spPr>
          <p:txBody>
            <a:bodyPr rtlCol="0" anchor="ctr"/>
            <a:lstStyle/>
            <a:p>
              <a:endParaRPr lang="nl-BE"/>
            </a:p>
          </p:txBody>
        </p:sp>
        <p:sp>
          <p:nvSpPr>
            <p:cNvPr id="87" name="Vrije vorm: vorm 86">
              <a:extLst>
                <a:ext uri="{FF2B5EF4-FFF2-40B4-BE49-F238E27FC236}">
                  <a16:creationId xmlns:a16="http://schemas.microsoft.com/office/drawing/2014/main" id="{539E2004-062F-48B8-A1A4-C8E30052DA4B}"/>
                </a:ext>
              </a:extLst>
            </p:cNvPr>
            <p:cNvSpPr/>
            <p:nvPr/>
          </p:nvSpPr>
          <p:spPr>
            <a:xfrm>
              <a:off x="4467493" y="4301620"/>
              <a:ext cx="244303" cy="531009"/>
            </a:xfrm>
            <a:custGeom>
              <a:avLst/>
              <a:gdLst>
                <a:gd name="connsiteX0" fmla="*/ 33 w 244303"/>
                <a:gd name="connsiteY0" fmla="*/ 63738 h 531009"/>
                <a:gd name="connsiteX1" fmla="*/ 63738 w 244303"/>
                <a:gd name="connsiteY1" fmla="*/ 0 h 531009"/>
                <a:gd name="connsiteX2" fmla="*/ 111401 w 244303"/>
                <a:gd name="connsiteY2" fmla="*/ 21501 h 531009"/>
                <a:gd name="connsiteX3" fmla="*/ 116859 w 244303"/>
                <a:gd name="connsiteY3" fmla="*/ 21235 h 531009"/>
                <a:gd name="connsiteX4" fmla="*/ 180165 w 244303"/>
                <a:gd name="connsiteY4" fmla="*/ 77884 h 531009"/>
                <a:gd name="connsiteX5" fmla="*/ 223068 w 244303"/>
                <a:gd name="connsiteY5" fmla="*/ 138061 h 531009"/>
                <a:gd name="connsiteX6" fmla="*/ 214814 w 244303"/>
                <a:gd name="connsiteY6" fmla="*/ 169348 h 531009"/>
                <a:gd name="connsiteX7" fmla="*/ 244303 w 244303"/>
                <a:gd name="connsiteY7" fmla="*/ 223035 h 531009"/>
                <a:gd name="connsiteX8" fmla="*/ 227994 w 244303"/>
                <a:gd name="connsiteY8" fmla="*/ 265505 h 531009"/>
                <a:gd name="connsiteX9" fmla="*/ 244303 w 244303"/>
                <a:gd name="connsiteY9" fmla="*/ 307975 h 531009"/>
                <a:gd name="connsiteX10" fmla="*/ 218608 w 244303"/>
                <a:gd name="connsiteY10" fmla="*/ 359032 h 531009"/>
                <a:gd name="connsiteX11" fmla="*/ 223068 w 244303"/>
                <a:gd name="connsiteY11" fmla="*/ 382331 h 531009"/>
                <a:gd name="connsiteX12" fmla="*/ 180398 w 244303"/>
                <a:gd name="connsiteY12" fmla="*/ 442408 h 531009"/>
                <a:gd name="connsiteX13" fmla="*/ 180598 w 244303"/>
                <a:gd name="connsiteY13" fmla="*/ 446036 h 531009"/>
                <a:gd name="connsiteX14" fmla="*/ 116859 w 244303"/>
                <a:gd name="connsiteY14" fmla="*/ 509775 h 531009"/>
                <a:gd name="connsiteX15" fmla="*/ 111401 w 244303"/>
                <a:gd name="connsiteY15" fmla="*/ 509508 h 531009"/>
                <a:gd name="connsiteX16" fmla="*/ 63738 w 244303"/>
                <a:gd name="connsiteY16" fmla="*/ 531010 h 531009"/>
                <a:gd name="connsiteX17" fmla="*/ 0 w 244303"/>
                <a:gd name="connsiteY17" fmla="*/ 467271 h 531009"/>
                <a:gd name="connsiteX18" fmla="*/ 0 w 244303"/>
                <a:gd name="connsiteY18" fmla="*/ 63738 h 5310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44303" h="531009">
                  <a:moveTo>
                    <a:pt x="33" y="63738"/>
                  </a:moveTo>
                  <a:cubicBezTo>
                    <a:pt x="33" y="28524"/>
                    <a:pt x="28557" y="0"/>
                    <a:pt x="63738" y="0"/>
                  </a:cubicBezTo>
                  <a:cubicBezTo>
                    <a:pt x="82710" y="0"/>
                    <a:pt x="99718" y="8354"/>
                    <a:pt x="111401" y="21501"/>
                  </a:cubicBezTo>
                  <a:cubicBezTo>
                    <a:pt x="113198" y="21335"/>
                    <a:pt x="114996" y="21235"/>
                    <a:pt x="116859" y="21235"/>
                  </a:cubicBezTo>
                  <a:cubicBezTo>
                    <a:pt x="149677" y="21235"/>
                    <a:pt x="176637" y="46031"/>
                    <a:pt x="180165" y="77884"/>
                  </a:cubicBezTo>
                  <a:cubicBezTo>
                    <a:pt x="205128" y="86538"/>
                    <a:pt x="223068" y="110169"/>
                    <a:pt x="223068" y="138061"/>
                  </a:cubicBezTo>
                  <a:cubicBezTo>
                    <a:pt x="223068" y="149444"/>
                    <a:pt x="220039" y="160095"/>
                    <a:pt x="214814" y="169348"/>
                  </a:cubicBezTo>
                  <a:cubicBezTo>
                    <a:pt x="232521" y="180664"/>
                    <a:pt x="244303" y="200468"/>
                    <a:pt x="244303" y="223035"/>
                  </a:cubicBezTo>
                  <a:cubicBezTo>
                    <a:pt x="244303" y="239377"/>
                    <a:pt x="238112" y="254255"/>
                    <a:pt x="227994" y="265505"/>
                  </a:cubicBezTo>
                  <a:cubicBezTo>
                    <a:pt x="238112" y="276788"/>
                    <a:pt x="244303" y="291633"/>
                    <a:pt x="244303" y="307975"/>
                  </a:cubicBezTo>
                  <a:cubicBezTo>
                    <a:pt x="244303" y="328910"/>
                    <a:pt x="234185" y="347416"/>
                    <a:pt x="218608" y="359032"/>
                  </a:cubicBezTo>
                  <a:cubicBezTo>
                    <a:pt x="221437" y="366255"/>
                    <a:pt x="223068" y="374110"/>
                    <a:pt x="223068" y="382331"/>
                  </a:cubicBezTo>
                  <a:cubicBezTo>
                    <a:pt x="223068" y="410123"/>
                    <a:pt x="205228" y="433721"/>
                    <a:pt x="180398" y="442408"/>
                  </a:cubicBezTo>
                  <a:cubicBezTo>
                    <a:pt x="180465" y="443606"/>
                    <a:pt x="180598" y="444805"/>
                    <a:pt x="180598" y="446036"/>
                  </a:cubicBezTo>
                  <a:cubicBezTo>
                    <a:pt x="180598" y="481217"/>
                    <a:pt x="152074" y="509775"/>
                    <a:pt x="116859" y="509775"/>
                  </a:cubicBezTo>
                  <a:cubicBezTo>
                    <a:pt x="115029" y="509775"/>
                    <a:pt x="113198" y="509641"/>
                    <a:pt x="111401" y="509508"/>
                  </a:cubicBezTo>
                  <a:cubicBezTo>
                    <a:pt x="99718" y="522689"/>
                    <a:pt x="82744" y="531010"/>
                    <a:pt x="63738" y="531010"/>
                  </a:cubicBezTo>
                  <a:cubicBezTo>
                    <a:pt x="28557" y="531010"/>
                    <a:pt x="0" y="502485"/>
                    <a:pt x="0" y="467271"/>
                  </a:cubicBezTo>
                  <a:lnTo>
                    <a:pt x="0" y="63738"/>
                  </a:lnTo>
                  <a:close/>
                </a:path>
              </a:pathLst>
            </a:custGeom>
            <a:noFill/>
            <a:ln w="19797" cap="rnd">
              <a:solidFill>
                <a:schemeClr val="bg1"/>
              </a:solidFill>
              <a:prstDash val="solid"/>
              <a:round/>
            </a:ln>
          </p:spPr>
          <p:txBody>
            <a:bodyPr rtlCol="0" anchor="ctr"/>
            <a:lstStyle/>
            <a:p>
              <a:endParaRPr lang="nl-BE"/>
            </a:p>
          </p:txBody>
        </p:sp>
        <p:sp>
          <p:nvSpPr>
            <p:cNvPr id="88" name="Vrije vorm: vorm 87">
              <a:extLst>
                <a:ext uri="{FF2B5EF4-FFF2-40B4-BE49-F238E27FC236}">
                  <a16:creationId xmlns:a16="http://schemas.microsoft.com/office/drawing/2014/main" id="{097BEEAB-15B7-4729-BD9A-A2BA42751027}"/>
                </a:ext>
              </a:extLst>
            </p:cNvPr>
            <p:cNvSpPr/>
            <p:nvPr/>
          </p:nvSpPr>
          <p:spPr>
            <a:xfrm>
              <a:off x="4541849" y="4418446"/>
              <a:ext cx="63738" cy="63738"/>
            </a:xfrm>
            <a:custGeom>
              <a:avLst/>
              <a:gdLst>
                <a:gd name="connsiteX0" fmla="*/ 63738 w 63738"/>
                <a:gd name="connsiteY0" fmla="*/ 0 h 63738"/>
                <a:gd name="connsiteX1" fmla="*/ 0 w 63738"/>
                <a:gd name="connsiteY1" fmla="*/ 63738 h 63738"/>
              </a:gdLst>
              <a:ahLst/>
              <a:cxnLst>
                <a:cxn ang="0">
                  <a:pos x="connsiteX0" y="connsiteY0"/>
                </a:cxn>
                <a:cxn ang="0">
                  <a:pos x="connsiteX1" y="connsiteY1"/>
                </a:cxn>
              </a:cxnLst>
              <a:rect l="l" t="t" r="r" b="b"/>
              <a:pathLst>
                <a:path w="63738" h="63738">
                  <a:moveTo>
                    <a:pt x="63738" y="0"/>
                  </a:moveTo>
                  <a:cubicBezTo>
                    <a:pt x="28557" y="0"/>
                    <a:pt x="0" y="28524"/>
                    <a:pt x="0" y="63738"/>
                  </a:cubicBezTo>
                </a:path>
              </a:pathLst>
            </a:custGeom>
            <a:noFill/>
            <a:ln w="19797" cap="rnd">
              <a:solidFill>
                <a:schemeClr val="bg1"/>
              </a:solidFill>
              <a:prstDash val="solid"/>
              <a:round/>
            </a:ln>
          </p:spPr>
          <p:txBody>
            <a:bodyPr rtlCol="0" anchor="ctr"/>
            <a:lstStyle/>
            <a:p>
              <a:endParaRPr lang="nl-BE"/>
            </a:p>
          </p:txBody>
        </p:sp>
        <p:sp>
          <p:nvSpPr>
            <p:cNvPr id="89" name="Vrije vorm: vorm 88">
              <a:extLst>
                <a:ext uri="{FF2B5EF4-FFF2-40B4-BE49-F238E27FC236}">
                  <a16:creationId xmlns:a16="http://schemas.microsoft.com/office/drawing/2014/main" id="{AF77FC04-769F-421A-9F72-62AC4B662AB2}"/>
                </a:ext>
              </a:extLst>
            </p:cNvPr>
            <p:cNvSpPr/>
            <p:nvPr/>
          </p:nvSpPr>
          <p:spPr>
            <a:xfrm>
              <a:off x="4531232" y="4705219"/>
              <a:ext cx="63738" cy="63738"/>
            </a:xfrm>
            <a:custGeom>
              <a:avLst/>
              <a:gdLst>
                <a:gd name="connsiteX0" fmla="*/ 63738 w 63738"/>
                <a:gd name="connsiteY0" fmla="*/ 0 h 63738"/>
                <a:gd name="connsiteX1" fmla="*/ 0 w 63738"/>
                <a:gd name="connsiteY1" fmla="*/ 63738 h 63738"/>
              </a:gdLst>
              <a:ahLst/>
              <a:cxnLst>
                <a:cxn ang="0">
                  <a:pos x="connsiteX0" y="connsiteY0"/>
                </a:cxn>
                <a:cxn ang="0">
                  <a:pos x="connsiteX1" y="connsiteY1"/>
                </a:cxn>
              </a:cxnLst>
              <a:rect l="l" t="t" r="r" b="b"/>
              <a:pathLst>
                <a:path w="63738" h="63738">
                  <a:moveTo>
                    <a:pt x="63738" y="0"/>
                  </a:moveTo>
                  <a:cubicBezTo>
                    <a:pt x="28557" y="0"/>
                    <a:pt x="0" y="28524"/>
                    <a:pt x="0" y="63738"/>
                  </a:cubicBezTo>
                </a:path>
              </a:pathLst>
            </a:custGeom>
            <a:noFill/>
            <a:ln w="19797" cap="rnd">
              <a:solidFill>
                <a:schemeClr val="bg1"/>
              </a:solidFill>
              <a:prstDash val="solid"/>
              <a:round/>
            </a:ln>
          </p:spPr>
          <p:txBody>
            <a:bodyPr rtlCol="0" anchor="ctr"/>
            <a:lstStyle/>
            <a:p>
              <a:endParaRPr lang="nl-BE"/>
            </a:p>
          </p:txBody>
        </p:sp>
        <p:sp>
          <p:nvSpPr>
            <p:cNvPr id="90" name="Vrije vorm: vorm 89">
              <a:extLst>
                <a:ext uri="{FF2B5EF4-FFF2-40B4-BE49-F238E27FC236}">
                  <a16:creationId xmlns:a16="http://schemas.microsoft.com/office/drawing/2014/main" id="{7BA637F7-9467-48F3-B5C0-D9DDACF03820}"/>
                </a:ext>
              </a:extLst>
            </p:cNvPr>
            <p:cNvSpPr/>
            <p:nvPr/>
          </p:nvSpPr>
          <p:spPr>
            <a:xfrm>
              <a:off x="4467527" y="4514037"/>
              <a:ext cx="63738" cy="63738"/>
            </a:xfrm>
            <a:custGeom>
              <a:avLst/>
              <a:gdLst>
                <a:gd name="connsiteX0" fmla="*/ 0 w 63738"/>
                <a:gd name="connsiteY0" fmla="*/ 0 h 63738"/>
                <a:gd name="connsiteX1" fmla="*/ 63738 w 63738"/>
                <a:gd name="connsiteY1" fmla="*/ 63738 h 63738"/>
              </a:gdLst>
              <a:ahLst/>
              <a:cxnLst>
                <a:cxn ang="0">
                  <a:pos x="connsiteX0" y="connsiteY0"/>
                </a:cxn>
                <a:cxn ang="0">
                  <a:pos x="connsiteX1" y="connsiteY1"/>
                </a:cxn>
              </a:cxnLst>
              <a:rect l="l" t="t" r="r" b="b"/>
              <a:pathLst>
                <a:path w="63738" h="63738">
                  <a:moveTo>
                    <a:pt x="0" y="0"/>
                  </a:moveTo>
                  <a:cubicBezTo>
                    <a:pt x="0" y="35181"/>
                    <a:pt x="28524" y="63738"/>
                    <a:pt x="63738" y="63738"/>
                  </a:cubicBezTo>
                </a:path>
              </a:pathLst>
            </a:custGeom>
            <a:noFill/>
            <a:ln w="19797" cap="rnd">
              <a:solidFill>
                <a:schemeClr val="bg1"/>
              </a:solidFill>
              <a:prstDash val="solid"/>
              <a:round/>
            </a:ln>
          </p:spPr>
          <p:txBody>
            <a:bodyPr rtlCol="0" anchor="ctr"/>
            <a:lstStyle/>
            <a:p>
              <a:endParaRPr lang="nl-BE"/>
            </a:p>
          </p:txBody>
        </p:sp>
        <p:sp>
          <p:nvSpPr>
            <p:cNvPr id="91" name="Vrije vorm: vorm 90">
              <a:extLst>
                <a:ext uri="{FF2B5EF4-FFF2-40B4-BE49-F238E27FC236}">
                  <a16:creationId xmlns:a16="http://schemas.microsoft.com/office/drawing/2014/main" id="{D2185E03-A963-4EC0-9727-CBB953F39F8C}"/>
                </a:ext>
              </a:extLst>
            </p:cNvPr>
            <p:cNvSpPr/>
            <p:nvPr/>
          </p:nvSpPr>
          <p:spPr>
            <a:xfrm>
              <a:off x="4632148" y="4470968"/>
              <a:ext cx="15926" cy="76918"/>
            </a:xfrm>
            <a:custGeom>
              <a:avLst/>
              <a:gdLst>
                <a:gd name="connsiteX0" fmla="*/ 0 w 15926"/>
                <a:gd name="connsiteY0" fmla="*/ 76919 h 76918"/>
                <a:gd name="connsiteX1" fmla="*/ 0 w 15926"/>
                <a:gd name="connsiteY1" fmla="*/ 0 h 76918"/>
              </a:gdLst>
              <a:ahLst/>
              <a:cxnLst>
                <a:cxn ang="0">
                  <a:pos x="connsiteX0" y="connsiteY0"/>
                </a:cxn>
                <a:cxn ang="0">
                  <a:pos x="connsiteX1" y="connsiteY1"/>
                </a:cxn>
              </a:cxnLst>
              <a:rect l="l" t="t" r="r" b="b"/>
              <a:pathLst>
                <a:path w="15926" h="76918">
                  <a:moveTo>
                    <a:pt x="0" y="76919"/>
                  </a:moveTo>
                  <a:cubicBezTo>
                    <a:pt x="21235" y="55684"/>
                    <a:pt x="21235" y="21235"/>
                    <a:pt x="0" y="0"/>
                  </a:cubicBezTo>
                </a:path>
              </a:pathLst>
            </a:custGeom>
            <a:noFill/>
            <a:ln w="19797" cap="rnd">
              <a:solidFill>
                <a:schemeClr val="bg1"/>
              </a:solidFill>
              <a:prstDash val="solid"/>
              <a:round/>
            </a:ln>
          </p:spPr>
          <p:txBody>
            <a:bodyPr rtlCol="0" anchor="ctr"/>
            <a:lstStyle/>
            <a:p>
              <a:endParaRPr lang="nl-BE"/>
            </a:p>
          </p:txBody>
        </p:sp>
        <p:sp>
          <p:nvSpPr>
            <p:cNvPr id="92" name="Vrije vorm: vorm 91">
              <a:extLst>
                <a:ext uri="{FF2B5EF4-FFF2-40B4-BE49-F238E27FC236}">
                  <a16:creationId xmlns:a16="http://schemas.microsoft.com/office/drawing/2014/main" id="{55290DC8-6859-42DC-8410-F4804EAF1E59}"/>
                </a:ext>
              </a:extLst>
            </p:cNvPr>
            <p:cNvSpPr/>
            <p:nvPr/>
          </p:nvSpPr>
          <p:spPr>
            <a:xfrm>
              <a:off x="4578428" y="4620512"/>
              <a:ext cx="42470" cy="46164"/>
            </a:xfrm>
            <a:custGeom>
              <a:avLst/>
              <a:gdLst>
                <a:gd name="connsiteX0" fmla="*/ 0 w 42470"/>
                <a:gd name="connsiteY0" fmla="*/ 0 h 46164"/>
                <a:gd name="connsiteX1" fmla="*/ 42470 w 42470"/>
                <a:gd name="connsiteY1" fmla="*/ 46165 h 46164"/>
              </a:gdLst>
              <a:ahLst/>
              <a:cxnLst>
                <a:cxn ang="0">
                  <a:pos x="connsiteX0" y="connsiteY0"/>
                </a:cxn>
                <a:cxn ang="0">
                  <a:pos x="connsiteX1" y="connsiteY1"/>
                </a:cxn>
              </a:cxnLst>
              <a:rect l="l" t="t" r="r" b="b"/>
              <a:pathLst>
                <a:path w="42470" h="46164">
                  <a:moveTo>
                    <a:pt x="0" y="0"/>
                  </a:moveTo>
                  <a:cubicBezTo>
                    <a:pt x="23765" y="1764"/>
                    <a:pt x="42470" y="21734"/>
                    <a:pt x="42470" y="46165"/>
                  </a:cubicBezTo>
                </a:path>
              </a:pathLst>
            </a:custGeom>
            <a:noFill/>
            <a:ln w="19797" cap="rnd">
              <a:solidFill>
                <a:schemeClr val="bg1"/>
              </a:solidFill>
              <a:prstDash val="solid"/>
              <a:round/>
            </a:ln>
          </p:spPr>
          <p:txBody>
            <a:bodyPr rtlCol="0" anchor="ctr"/>
            <a:lstStyle/>
            <a:p>
              <a:endParaRPr lang="nl-BE"/>
            </a:p>
          </p:txBody>
        </p:sp>
        <p:sp>
          <p:nvSpPr>
            <p:cNvPr id="93" name="Vrije vorm: vorm 92">
              <a:extLst>
                <a:ext uri="{FF2B5EF4-FFF2-40B4-BE49-F238E27FC236}">
                  <a16:creationId xmlns:a16="http://schemas.microsoft.com/office/drawing/2014/main" id="{45CD7A16-4A44-4EDA-A875-C5713FB3C333}"/>
                </a:ext>
              </a:extLst>
            </p:cNvPr>
            <p:cNvSpPr/>
            <p:nvPr/>
          </p:nvSpPr>
          <p:spPr>
            <a:xfrm>
              <a:off x="4509997" y="4365358"/>
              <a:ext cx="63638" cy="61774"/>
            </a:xfrm>
            <a:custGeom>
              <a:avLst/>
              <a:gdLst>
                <a:gd name="connsiteX0" fmla="*/ 0 w 63638"/>
                <a:gd name="connsiteY0" fmla="*/ 0 h 61774"/>
                <a:gd name="connsiteX1" fmla="*/ 63639 w 63638"/>
                <a:gd name="connsiteY1" fmla="*/ 61775 h 61774"/>
              </a:gdLst>
              <a:ahLst/>
              <a:cxnLst>
                <a:cxn ang="0">
                  <a:pos x="connsiteX0" y="connsiteY0"/>
                </a:cxn>
                <a:cxn ang="0">
                  <a:pos x="connsiteX1" y="connsiteY1"/>
                </a:cxn>
              </a:cxnLst>
              <a:rect l="l" t="t" r="r" b="b"/>
              <a:pathLst>
                <a:path w="63638" h="61774">
                  <a:moveTo>
                    <a:pt x="0" y="0"/>
                  </a:moveTo>
                  <a:cubicBezTo>
                    <a:pt x="34549" y="0"/>
                    <a:pt x="62574" y="27492"/>
                    <a:pt x="63639" y="61775"/>
                  </a:cubicBezTo>
                </a:path>
              </a:pathLst>
            </a:custGeom>
            <a:noFill/>
            <a:ln w="19797" cap="rnd">
              <a:solidFill>
                <a:schemeClr val="bg1"/>
              </a:solidFill>
              <a:prstDash val="solid"/>
              <a:round/>
            </a:ln>
          </p:spPr>
          <p:txBody>
            <a:bodyPr rtlCol="0" anchor="ctr"/>
            <a:lstStyle/>
            <a:p>
              <a:endParaRPr lang="nl-BE"/>
            </a:p>
          </p:txBody>
        </p:sp>
        <p:sp>
          <p:nvSpPr>
            <p:cNvPr id="94" name="Vrije vorm: vorm 93">
              <a:extLst>
                <a:ext uri="{FF2B5EF4-FFF2-40B4-BE49-F238E27FC236}">
                  <a16:creationId xmlns:a16="http://schemas.microsoft.com/office/drawing/2014/main" id="{10AF66DB-6490-441A-84D6-B6C314B47B3F}"/>
                </a:ext>
              </a:extLst>
            </p:cNvPr>
            <p:cNvSpPr/>
            <p:nvPr/>
          </p:nvSpPr>
          <p:spPr>
            <a:xfrm>
              <a:off x="4531232" y="4535305"/>
              <a:ext cx="63738" cy="106208"/>
            </a:xfrm>
            <a:custGeom>
              <a:avLst/>
              <a:gdLst>
                <a:gd name="connsiteX0" fmla="*/ 42503 w 63738"/>
                <a:gd name="connsiteY0" fmla="*/ 0 h 106208"/>
                <a:gd name="connsiteX1" fmla="*/ 63738 w 63738"/>
                <a:gd name="connsiteY1" fmla="*/ 42470 h 106208"/>
                <a:gd name="connsiteX2" fmla="*/ 0 w 63738"/>
                <a:gd name="connsiteY2" fmla="*/ 106209 h 106208"/>
              </a:gdLst>
              <a:ahLst/>
              <a:cxnLst>
                <a:cxn ang="0">
                  <a:pos x="connsiteX0" y="connsiteY0"/>
                </a:cxn>
                <a:cxn ang="0">
                  <a:pos x="connsiteX1" y="connsiteY1"/>
                </a:cxn>
                <a:cxn ang="0">
                  <a:pos x="connsiteX2" y="connsiteY2"/>
                </a:cxn>
              </a:cxnLst>
              <a:rect l="l" t="t" r="r" b="b"/>
              <a:pathLst>
                <a:path w="63738" h="106208">
                  <a:moveTo>
                    <a:pt x="42503" y="0"/>
                  </a:moveTo>
                  <a:cubicBezTo>
                    <a:pt x="42503" y="0"/>
                    <a:pt x="63738" y="10618"/>
                    <a:pt x="63738" y="42470"/>
                  </a:cubicBezTo>
                  <a:cubicBezTo>
                    <a:pt x="63738" y="77651"/>
                    <a:pt x="35214" y="106209"/>
                    <a:pt x="0" y="106209"/>
                  </a:cubicBezTo>
                </a:path>
              </a:pathLst>
            </a:custGeom>
            <a:noFill/>
            <a:ln w="19797" cap="rnd">
              <a:solidFill>
                <a:schemeClr val="bg1"/>
              </a:solidFill>
              <a:prstDash val="solid"/>
              <a:round/>
            </a:ln>
          </p:spPr>
          <p:txBody>
            <a:bodyPr rtlCol="0" anchor="ctr"/>
            <a:lstStyle/>
            <a:p>
              <a:endParaRPr lang="nl-BE"/>
            </a:p>
          </p:txBody>
        </p:sp>
      </p:grpSp>
      <p:grpSp>
        <p:nvGrpSpPr>
          <p:cNvPr id="98" name="Graphic 96">
            <a:extLst>
              <a:ext uri="{FF2B5EF4-FFF2-40B4-BE49-F238E27FC236}">
                <a16:creationId xmlns:a16="http://schemas.microsoft.com/office/drawing/2014/main" id="{22CD40FD-7190-4314-A5D2-3B72EECD1A83}"/>
              </a:ext>
            </a:extLst>
          </p:cNvPr>
          <p:cNvGrpSpPr/>
          <p:nvPr/>
        </p:nvGrpSpPr>
        <p:grpSpPr>
          <a:xfrm>
            <a:off x="6884065" y="4675078"/>
            <a:ext cx="613118" cy="522263"/>
            <a:chOff x="6884065" y="4303886"/>
            <a:chExt cx="613118" cy="522263"/>
          </a:xfrm>
          <a:noFill/>
        </p:grpSpPr>
        <p:sp>
          <p:nvSpPr>
            <p:cNvPr id="99" name="Vrije vorm: vorm 98">
              <a:extLst>
                <a:ext uri="{FF2B5EF4-FFF2-40B4-BE49-F238E27FC236}">
                  <a16:creationId xmlns:a16="http://schemas.microsoft.com/office/drawing/2014/main" id="{6521BE55-4374-4129-B68A-26974F6E9B16}"/>
                </a:ext>
              </a:extLst>
            </p:cNvPr>
            <p:cNvSpPr/>
            <p:nvPr/>
          </p:nvSpPr>
          <p:spPr>
            <a:xfrm>
              <a:off x="6929472" y="4303886"/>
              <a:ext cx="522304" cy="476856"/>
            </a:xfrm>
            <a:custGeom>
              <a:avLst/>
              <a:gdLst>
                <a:gd name="connsiteX0" fmla="*/ 522304 w 522304"/>
                <a:gd name="connsiteY0" fmla="*/ 431449 h 476856"/>
                <a:gd name="connsiteX1" fmla="*/ 334632 w 522304"/>
                <a:gd name="connsiteY1" fmla="*/ 431449 h 476856"/>
                <a:gd name="connsiteX2" fmla="*/ 261132 w 522304"/>
                <a:gd name="connsiteY2" fmla="*/ 476856 h 476856"/>
                <a:gd name="connsiteX3" fmla="*/ 261132 w 522304"/>
                <a:gd name="connsiteY3" fmla="*/ 476856 h 476856"/>
                <a:gd name="connsiteX4" fmla="*/ 261132 w 522304"/>
                <a:gd name="connsiteY4" fmla="*/ 476856 h 476856"/>
                <a:gd name="connsiteX5" fmla="*/ 187631 w 522304"/>
                <a:gd name="connsiteY5" fmla="*/ 431449 h 476856"/>
                <a:gd name="connsiteX6" fmla="*/ 0 w 522304"/>
                <a:gd name="connsiteY6" fmla="*/ 431449 h 476856"/>
                <a:gd name="connsiteX7" fmla="*/ 0 w 522304"/>
                <a:gd name="connsiteY7" fmla="*/ 0 h 476856"/>
                <a:gd name="connsiteX8" fmla="*/ 187672 w 522304"/>
                <a:gd name="connsiteY8" fmla="*/ 0 h 476856"/>
                <a:gd name="connsiteX9" fmla="*/ 261172 w 522304"/>
                <a:gd name="connsiteY9" fmla="*/ 45407 h 476856"/>
                <a:gd name="connsiteX10" fmla="*/ 261172 w 522304"/>
                <a:gd name="connsiteY10" fmla="*/ 45407 h 476856"/>
                <a:gd name="connsiteX11" fmla="*/ 261172 w 522304"/>
                <a:gd name="connsiteY11" fmla="*/ 45407 h 476856"/>
                <a:gd name="connsiteX12" fmla="*/ 334632 w 522304"/>
                <a:gd name="connsiteY12" fmla="*/ 0 h 476856"/>
                <a:gd name="connsiteX13" fmla="*/ 522304 w 522304"/>
                <a:gd name="connsiteY13" fmla="*/ 0 h 476856"/>
                <a:gd name="connsiteX14" fmla="*/ 522304 w 522304"/>
                <a:gd name="connsiteY14" fmla="*/ 431449 h 476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22304" h="476856">
                  <a:moveTo>
                    <a:pt x="522304" y="431449"/>
                  </a:moveTo>
                  <a:lnTo>
                    <a:pt x="334632" y="431449"/>
                  </a:lnTo>
                  <a:cubicBezTo>
                    <a:pt x="303517" y="431449"/>
                    <a:pt x="275056" y="449049"/>
                    <a:pt x="261132" y="476856"/>
                  </a:cubicBezTo>
                  <a:lnTo>
                    <a:pt x="261132" y="476856"/>
                  </a:lnTo>
                  <a:lnTo>
                    <a:pt x="261132" y="476856"/>
                  </a:lnTo>
                  <a:cubicBezTo>
                    <a:pt x="247207" y="449008"/>
                    <a:pt x="218746" y="431449"/>
                    <a:pt x="187631" y="431449"/>
                  </a:cubicBezTo>
                  <a:lnTo>
                    <a:pt x="0" y="431449"/>
                  </a:lnTo>
                  <a:lnTo>
                    <a:pt x="0" y="0"/>
                  </a:lnTo>
                  <a:lnTo>
                    <a:pt x="187672" y="0"/>
                  </a:lnTo>
                  <a:cubicBezTo>
                    <a:pt x="218787" y="0"/>
                    <a:pt x="247248" y="17599"/>
                    <a:pt x="261172" y="45407"/>
                  </a:cubicBezTo>
                  <a:lnTo>
                    <a:pt x="261172" y="45407"/>
                  </a:lnTo>
                  <a:lnTo>
                    <a:pt x="261172" y="45407"/>
                  </a:lnTo>
                  <a:cubicBezTo>
                    <a:pt x="275056" y="17599"/>
                    <a:pt x="303517" y="0"/>
                    <a:pt x="334632" y="0"/>
                  </a:cubicBezTo>
                  <a:lnTo>
                    <a:pt x="522304" y="0"/>
                  </a:lnTo>
                  <a:lnTo>
                    <a:pt x="522304" y="431449"/>
                  </a:lnTo>
                  <a:close/>
                </a:path>
              </a:pathLst>
            </a:custGeom>
            <a:noFill/>
            <a:ln w="19812" cap="rnd">
              <a:solidFill>
                <a:schemeClr val="bg1"/>
              </a:solidFill>
              <a:prstDash val="solid"/>
              <a:round/>
            </a:ln>
          </p:spPr>
          <p:txBody>
            <a:bodyPr rtlCol="0" anchor="ctr"/>
            <a:lstStyle/>
            <a:p>
              <a:endParaRPr lang="nl-BE"/>
            </a:p>
          </p:txBody>
        </p:sp>
        <p:sp>
          <p:nvSpPr>
            <p:cNvPr id="100" name="Vrije vorm: vorm 99">
              <a:extLst>
                <a:ext uri="{FF2B5EF4-FFF2-40B4-BE49-F238E27FC236}">
                  <a16:creationId xmlns:a16="http://schemas.microsoft.com/office/drawing/2014/main" id="{1D7485D4-B3DA-4BD8-A278-4C6BBEFED794}"/>
                </a:ext>
              </a:extLst>
            </p:cNvPr>
            <p:cNvSpPr/>
            <p:nvPr/>
          </p:nvSpPr>
          <p:spPr>
            <a:xfrm>
              <a:off x="7190603" y="4349293"/>
              <a:ext cx="4083" cy="420097"/>
            </a:xfrm>
            <a:custGeom>
              <a:avLst/>
              <a:gdLst>
                <a:gd name="connsiteX0" fmla="*/ 0 w 4083"/>
                <a:gd name="connsiteY0" fmla="*/ 420097 h 420097"/>
                <a:gd name="connsiteX1" fmla="*/ 0 w 4083"/>
                <a:gd name="connsiteY1" fmla="*/ 0 h 420097"/>
              </a:gdLst>
              <a:ahLst/>
              <a:cxnLst>
                <a:cxn ang="0">
                  <a:pos x="connsiteX0" y="connsiteY0"/>
                </a:cxn>
                <a:cxn ang="0">
                  <a:pos x="connsiteX1" y="connsiteY1"/>
                </a:cxn>
              </a:cxnLst>
              <a:rect l="l" t="t" r="r" b="b"/>
              <a:pathLst>
                <a:path w="4083" h="420097">
                  <a:moveTo>
                    <a:pt x="0" y="420097"/>
                  </a:moveTo>
                  <a:lnTo>
                    <a:pt x="0" y="0"/>
                  </a:lnTo>
                </a:path>
              </a:pathLst>
            </a:custGeom>
            <a:ln w="19812" cap="rnd">
              <a:solidFill>
                <a:schemeClr val="bg1"/>
              </a:solidFill>
              <a:prstDash val="solid"/>
              <a:round/>
            </a:ln>
          </p:spPr>
          <p:txBody>
            <a:bodyPr rtlCol="0" anchor="ctr"/>
            <a:lstStyle/>
            <a:p>
              <a:endParaRPr lang="nl-BE"/>
            </a:p>
          </p:txBody>
        </p:sp>
        <p:sp>
          <p:nvSpPr>
            <p:cNvPr id="101" name="Vrije vorm: vorm 100">
              <a:extLst>
                <a:ext uri="{FF2B5EF4-FFF2-40B4-BE49-F238E27FC236}">
                  <a16:creationId xmlns:a16="http://schemas.microsoft.com/office/drawing/2014/main" id="{C2E0E55D-20EB-44CA-A01B-DB91D402DD76}"/>
                </a:ext>
              </a:extLst>
            </p:cNvPr>
            <p:cNvSpPr/>
            <p:nvPr/>
          </p:nvSpPr>
          <p:spPr>
            <a:xfrm>
              <a:off x="6997623" y="4394700"/>
              <a:ext cx="136221" cy="4083"/>
            </a:xfrm>
            <a:custGeom>
              <a:avLst/>
              <a:gdLst>
                <a:gd name="connsiteX0" fmla="*/ 0 w 136221"/>
                <a:gd name="connsiteY0" fmla="*/ 0 h 4083"/>
                <a:gd name="connsiteX1" fmla="*/ 136221 w 136221"/>
                <a:gd name="connsiteY1" fmla="*/ 0 h 4083"/>
              </a:gdLst>
              <a:ahLst/>
              <a:cxnLst>
                <a:cxn ang="0">
                  <a:pos x="connsiteX0" y="connsiteY0"/>
                </a:cxn>
                <a:cxn ang="0">
                  <a:pos x="connsiteX1" y="connsiteY1"/>
                </a:cxn>
              </a:cxnLst>
              <a:rect l="l" t="t" r="r" b="b"/>
              <a:pathLst>
                <a:path w="136221" h="4083">
                  <a:moveTo>
                    <a:pt x="0" y="0"/>
                  </a:moveTo>
                  <a:lnTo>
                    <a:pt x="136221" y="0"/>
                  </a:lnTo>
                </a:path>
              </a:pathLst>
            </a:custGeom>
            <a:ln w="19812" cap="rnd">
              <a:solidFill>
                <a:schemeClr val="bg1"/>
              </a:solidFill>
              <a:prstDash val="solid"/>
              <a:round/>
            </a:ln>
          </p:spPr>
          <p:txBody>
            <a:bodyPr rtlCol="0" anchor="ctr"/>
            <a:lstStyle/>
            <a:p>
              <a:endParaRPr lang="nl-BE"/>
            </a:p>
          </p:txBody>
        </p:sp>
        <p:sp>
          <p:nvSpPr>
            <p:cNvPr id="102" name="Vrije vorm: vorm 101">
              <a:extLst>
                <a:ext uri="{FF2B5EF4-FFF2-40B4-BE49-F238E27FC236}">
                  <a16:creationId xmlns:a16="http://schemas.microsoft.com/office/drawing/2014/main" id="{36ECC5F4-FBA9-4C93-BD34-8AA0A7E1BD2B}"/>
                </a:ext>
              </a:extLst>
            </p:cNvPr>
            <p:cNvSpPr/>
            <p:nvPr/>
          </p:nvSpPr>
          <p:spPr>
            <a:xfrm>
              <a:off x="6997623" y="4462851"/>
              <a:ext cx="136221" cy="4083"/>
            </a:xfrm>
            <a:custGeom>
              <a:avLst/>
              <a:gdLst>
                <a:gd name="connsiteX0" fmla="*/ 0 w 136221"/>
                <a:gd name="connsiteY0" fmla="*/ 0 h 4083"/>
                <a:gd name="connsiteX1" fmla="*/ 136221 w 136221"/>
                <a:gd name="connsiteY1" fmla="*/ 0 h 4083"/>
              </a:gdLst>
              <a:ahLst/>
              <a:cxnLst>
                <a:cxn ang="0">
                  <a:pos x="connsiteX0" y="connsiteY0"/>
                </a:cxn>
                <a:cxn ang="0">
                  <a:pos x="connsiteX1" y="connsiteY1"/>
                </a:cxn>
              </a:cxnLst>
              <a:rect l="l" t="t" r="r" b="b"/>
              <a:pathLst>
                <a:path w="136221" h="4083">
                  <a:moveTo>
                    <a:pt x="0" y="0"/>
                  </a:moveTo>
                  <a:lnTo>
                    <a:pt x="136221" y="0"/>
                  </a:lnTo>
                </a:path>
              </a:pathLst>
            </a:custGeom>
            <a:ln w="19812" cap="rnd">
              <a:solidFill>
                <a:schemeClr val="bg1"/>
              </a:solidFill>
              <a:prstDash val="solid"/>
              <a:round/>
            </a:ln>
          </p:spPr>
          <p:txBody>
            <a:bodyPr rtlCol="0" anchor="ctr"/>
            <a:lstStyle/>
            <a:p>
              <a:endParaRPr lang="nl-BE"/>
            </a:p>
          </p:txBody>
        </p:sp>
        <p:sp>
          <p:nvSpPr>
            <p:cNvPr id="103" name="Vrije vorm: vorm 102">
              <a:extLst>
                <a:ext uri="{FF2B5EF4-FFF2-40B4-BE49-F238E27FC236}">
                  <a16:creationId xmlns:a16="http://schemas.microsoft.com/office/drawing/2014/main" id="{201D8A20-7AD6-4E10-A049-01E7E5430B4A}"/>
                </a:ext>
              </a:extLst>
            </p:cNvPr>
            <p:cNvSpPr/>
            <p:nvPr/>
          </p:nvSpPr>
          <p:spPr>
            <a:xfrm>
              <a:off x="6997623" y="4530962"/>
              <a:ext cx="136221" cy="4083"/>
            </a:xfrm>
            <a:custGeom>
              <a:avLst/>
              <a:gdLst>
                <a:gd name="connsiteX0" fmla="*/ 0 w 136221"/>
                <a:gd name="connsiteY0" fmla="*/ 0 h 4083"/>
                <a:gd name="connsiteX1" fmla="*/ 136221 w 136221"/>
                <a:gd name="connsiteY1" fmla="*/ 0 h 4083"/>
              </a:gdLst>
              <a:ahLst/>
              <a:cxnLst>
                <a:cxn ang="0">
                  <a:pos x="connsiteX0" y="connsiteY0"/>
                </a:cxn>
                <a:cxn ang="0">
                  <a:pos x="connsiteX1" y="connsiteY1"/>
                </a:cxn>
              </a:cxnLst>
              <a:rect l="l" t="t" r="r" b="b"/>
              <a:pathLst>
                <a:path w="136221" h="4083">
                  <a:moveTo>
                    <a:pt x="0" y="0"/>
                  </a:moveTo>
                  <a:lnTo>
                    <a:pt x="136221" y="0"/>
                  </a:lnTo>
                </a:path>
              </a:pathLst>
            </a:custGeom>
            <a:ln w="19812" cap="rnd">
              <a:solidFill>
                <a:schemeClr val="bg1"/>
              </a:solidFill>
              <a:prstDash val="solid"/>
              <a:round/>
            </a:ln>
          </p:spPr>
          <p:txBody>
            <a:bodyPr rtlCol="0" anchor="ctr"/>
            <a:lstStyle/>
            <a:p>
              <a:endParaRPr lang="nl-BE"/>
            </a:p>
          </p:txBody>
        </p:sp>
        <p:sp>
          <p:nvSpPr>
            <p:cNvPr id="104" name="Vrije vorm: vorm 103">
              <a:extLst>
                <a:ext uri="{FF2B5EF4-FFF2-40B4-BE49-F238E27FC236}">
                  <a16:creationId xmlns:a16="http://schemas.microsoft.com/office/drawing/2014/main" id="{08B8BD66-587B-452D-B249-22472A704A29}"/>
                </a:ext>
              </a:extLst>
            </p:cNvPr>
            <p:cNvSpPr/>
            <p:nvPr/>
          </p:nvSpPr>
          <p:spPr>
            <a:xfrm>
              <a:off x="7247403" y="4394700"/>
              <a:ext cx="136221" cy="4083"/>
            </a:xfrm>
            <a:custGeom>
              <a:avLst/>
              <a:gdLst>
                <a:gd name="connsiteX0" fmla="*/ 136221 w 136221"/>
                <a:gd name="connsiteY0" fmla="*/ 0 h 4083"/>
                <a:gd name="connsiteX1" fmla="*/ 0 w 136221"/>
                <a:gd name="connsiteY1" fmla="*/ 0 h 4083"/>
              </a:gdLst>
              <a:ahLst/>
              <a:cxnLst>
                <a:cxn ang="0">
                  <a:pos x="connsiteX0" y="connsiteY0"/>
                </a:cxn>
                <a:cxn ang="0">
                  <a:pos x="connsiteX1" y="connsiteY1"/>
                </a:cxn>
              </a:cxnLst>
              <a:rect l="l" t="t" r="r" b="b"/>
              <a:pathLst>
                <a:path w="136221" h="4083">
                  <a:moveTo>
                    <a:pt x="136221" y="0"/>
                  </a:moveTo>
                  <a:lnTo>
                    <a:pt x="0" y="0"/>
                  </a:lnTo>
                </a:path>
              </a:pathLst>
            </a:custGeom>
            <a:ln w="19812" cap="rnd">
              <a:solidFill>
                <a:schemeClr val="bg1"/>
              </a:solidFill>
              <a:prstDash val="solid"/>
              <a:round/>
            </a:ln>
          </p:spPr>
          <p:txBody>
            <a:bodyPr rtlCol="0" anchor="ctr"/>
            <a:lstStyle/>
            <a:p>
              <a:endParaRPr lang="nl-BE"/>
            </a:p>
          </p:txBody>
        </p:sp>
        <p:sp>
          <p:nvSpPr>
            <p:cNvPr id="105" name="Vrije vorm: vorm 104">
              <a:extLst>
                <a:ext uri="{FF2B5EF4-FFF2-40B4-BE49-F238E27FC236}">
                  <a16:creationId xmlns:a16="http://schemas.microsoft.com/office/drawing/2014/main" id="{DCF2A266-D696-4EC3-B3A8-BB75469B1D23}"/>
                </a:ext>
              </a:extLst>
            </p:cNvPr>
            <p:cNvSpPr/>
            <p:nvPr/>
          </p:nvSpPr>
          <p:spPr>
            <a:xfrm>
              <a:off x="7247403" y="4462851"/>
              <a:ext cx="136221" cy="4083"/>
            </a:xfrm>
            <a:custGeom>
              <a:avLst/>
              <a:gdLst>
                <a:gd name="connsiteX0" fmla="*/ 136221 w 136221"/>
                <a:gd name="connsiteY0" fmla="*/ 0 h 4083"/>
                <a:gd name="connsiteX1" fmla="*/ 0 w 136221"/>
                <a:gd name="connsiteY1" fmla="*/ 0 h 4083"/>
              </a:gdLst>
              <a:ahLst/>
              <a:cxnLst>
                <a:cxn ang="0">
                  <a:pos x="connsiteX0" y="connsiteY0"/>
                </a:cxn>
                <a:cxn ang="0">
                  <a:pos x="connsiteX1" y="connsiteY1"/>
                </a:cxn>
              </a:cxnLst>
              <a:rect l="l" t="t" r="r" b="b"/>
              <a:pathLst>
                <a:path w="136221" h="4083">
                  <a:moveTo>
                    <a:pt x="136221" y="0"/>
                  </a:moveTo>
                  <a:lnTo>
                    <a:pt x="0" y="0"/>
                  </a:lnTo>
                </a:path>
              </a:pathLst>
            </a:custGeom>
            <a:ln w="19812" cap="rnd">
              <a:solidFill>
                <a:schemeClr val="bg1"/>
              </a:solidFill>
              <a:prstDash val="solid"/>
              <a:round/>
            </a:ln>
          </p:spPr>
          <p:txBody>
            <a:bodyPr rtlCol="0" anchor="ctr"/>
            <a:lstStyle/>
            <a:p>
              <a:endParaRPr lang="nl-BE"/>
            </a:p>
          </p:txBody>
        </p:sp>
        <p:sp>
          <p:nvSpPr>
            <p:cNvPr id="106" name="Vrije vorm: vorm 105">
              <a:extLst>
                <a:ext uri="{FF2B5EF4-FFF2-40B4-BE49-F238E27FC236}">
                  <a16:creationId xmlns:a16="http://schemas.microsoft.com/office/drawing/2014/main" id="{43997A12-3DB2-4F67-B47E-24447CD3FD89}"/>
                </a:ext>
              </a:extLst>
            </p:cNvPr>
            <p:cNvSpPr/>
            <p:nvPr/>
          </p:nvSpPr>
          <p:spPr>
            <a:xfrm>
              <a:off x="7247403" y="4530962"/>
              <a:ext cx="136221" cy="4083"/>
            </a:xfrm>
            <a:custGeom>
              <a:avLst/>
              <a:gdLst>
                <a:gd name="connsiteX0" fmla="*/ 136221 w 136221"/>
                <a:gd name="connsiteY0" fmla="*/ 0 h 4083"/>
                <a:gd name="connsiteX1" fmla="*/ 0 w 136221"/>
                <a:gd name="connsiteY1" fmla="*/ 0 h 4083"/>
              </a:gdLst>
              <a:ahLst/>
              <a:cxnLst>
                <a:cxn ang="0">
                  <a:pos x="connsiteX0" y="connsiteY0"/>
                </a:cxn>
                <a:cxn ang="0">
                  <a:pos x="connsiteX1" y="connsiteY1"/>
                </a:cxn>
              </a:cxnLst>
              <a:rect l="l" t="t" r="r" b="b"/>
              <a:pathLst>
                <a:path w="136221" h="4083">
                  <a:moveTo>
                    <a:pt x="136221" y="0"/>
                  </a:moveTo>
                  <a:lnTo>
                    <a:pt x="0" y="0"/>
                  </a:lnTo>
                </a:path>
              </a:pathLst>
            </a:custGeom>
            <a:ln w="19812" cap="rnd">
              <a:solidFill>
                <a:schemeClr val="bg1"/>
              </a:solidFill>
              <a:prstDash val="solid"/>
              <a:round/>
            </a:ln>
          </p:spPr>
          <p:txBody>
            <a:bodyPr rtlCol="0" anchor="ctr"/>
            <a:lstStyle/>
            <a:p>
              <a:endParaRPr lang="nl-BE"/>
            </a:p>
          </p:txBody>
        </p:sp>
        <p:sp>
          <p:nvSpPr>
            <p:cNvPr id="107" name="Vrije vorm: vorm 106">
              <a:extLst>
                <a:ext uri="{FF2B5EF4-FFF2-40B4-BE49-F238E27FC236}">
                  <a16:creationId xmlns:a16="http://schemas.microsoft.com/office/drawing/2014/main" id="{AAF11C29-AFEA-44C4-9EE8-76E66160707C}"/>
                </a:ext>
              </a:extLst>
            </p:cNvPr>
            <p:cNvSpPr/>
            <p:nvPr/>
          </p:nvSpPr>
          <p:spPr>
            <a:xfrm>
              <a:off x="6997623" y="4599073"/>
              <a:ext cx="136221" cy="4083"/>
            </a:xfrm>
            <a:custGeom>
              <a:avLst/>
              <a:gdLst>
                <a:gd name="connsiteX0" fmla="*/ 0 w 136221"/>
                <a:gd name="connsiteY0" fmla="*/ 0 h 4083"/>
                <a:gd name="connsiteX1" fmla="*/ 136221 w 136221"/>
                <a:gd name="connsiteY1" fmla="*/ 0 h 4083"/>
              </a:gdLst>
              <a:ahLst/>
              <a:cxnLst>
                <a:cxn ang="0">
                  <a:pos x="connsiteX0" y="connsiteY0"/>
                </a:cxn>
                <a:cxn ang="0">
                  <a:pos x="connsiteX1" y="connsiteY1"/>
                </a:cxn>
              </a:cxnLst>
              <a:rect l="l" t="t" r="r" b="b"/>
              <a:pathLst>
                <a:path w="136221" h="4083">
                  <a:moveTo>
                    <a:pt x="0" y="0"/>
                  </a:moveTo>
                  <a:lnTo>
                    <a:pt x="136221" y="0"/>
                  </a:lnTo>
                </a:path>
              </a:pathLst>
            </a:custGeom>
            <a:ln w="19812" cap="rnd">
              <a:solidFill>
                <a:schemeClr val="bg1"/>
              </a:solidFill>
              <a:prstDash val="solid"/>
              <a:round/>
            </a:ln>
          </p:spPr>
          <p:txBody>
            <a:bodyPr rtlCol="0" anchor="ctr"/>
            <a:lstStyle/>
            <a:p>
              <a:endParaRPr lang="nl-BE"/>
            </a:p>
          </p:txBody>
        </p:sp>
        <p:sp>
          <p:nvSpPr>
            <p:cNvPr id="108" name="Vrije vorm: vorm 107">
              <a:extLst>
                <a:ext uri="{FF2B5EF4-FFF2-40B4-BE49-F238E27FC236}">
                  <a16:creationId xmlns:a16="http://schemas.microsoft.com/office/drawing/2014/main" id="{B0F96DC7-98BF-4921-892B-22AC14B4E448}"/>
                </a:ext>
              </a:extLst>
            </p:cNvPr>
            <p:cNvSpPr/>
            <p:nvPr/>
          </p:nvSpPr>
          <p:spPr>
            <a:xfrm>
              <a:off x="6997623" y="4667224"/>
              <a:ext cx="136221" cy="4083"/>
            </a:xfrm>
            <a:custGeom>
              <a:avLst/>
              <a:gdLst>
                <a:gd name="connsiteX0" fmla="*/ 0 w 136221"/>
                <a:gd name="connsiteY0" fmla="*/ 0 h 4083"/>
                <a:gd name="connsiteX1" fmla="*/ 136221 w 136221"/>
                <a:gd name="connsiteY1" fmla="*/ 0 h 4083"/>
              </a:gdLst>
              <a:ahLst/>
              <a:cxnLst>
                <a:cxn ang="0">
                  <a:pos x="connsiteX0" y="connsiteY0"/>
                </a:cxn>
                <a:cxn ang="0">
                  <a:pos x="connsiteX1" y="connsiteY1"/>
                </a:cxn>
              </a:cxnLst>
              <a:rect l="l" t="t" r="r" b="b"/>
              <a:pathLst>
                <a:path w="136221" h="4083">
                  <a:moveTo>
                    <a:pt x="0" y="0"/>
                  </a:moveTo>
                  <a:lnTo>
                    <a:pt x="136221" y="0"/>
                  </a:lnTo>
                </a:path>
              </a:pathLst>
            </a:custGeom>
            <a:ln w="19812" cap="rnd">
              <a:solidFill>
                <a:schemeClr val="bg1"/>
              </a:solidFill>
              <a:prstDash val="solid"/>
              <a:round/>
            </a:ln>
          </p:spPr>
          <p:txBody>
            <a:bodyPr rtlCol="0" anchor="ctr"/>
            <a:lstStyle/>
            <a:p>
              <a:endParaRPr lang="nl-BE"/>
            </a:p>
          </p:txBody>
        </p:sp>
        <p:sp>
          <p:nvSpPr>
            <p:cNvPr id="109" name="Vrije vorm: vorm 108">
              <a:extLst>
                <a:ext uri="{FF2B5EF4-FFF2-40B4-BE49-F238E27FC236}">
                  <a16:creationId xmlns:a16="http://schemas.microsoft.com/office/drawing/2014/main" id="{0B703672-74E7-4322-955E-A9B6BDF457D1}"/>
                </a:ext>
              </a:extLst>
            </p:cNvPr>
            <p:cNvSpPr/>
            <p:nvPr/>
          </p:nvSpPr>
          <p:spPr>
            <a:xfrm>
              <a:off x="7247403" y="4667224"/>
              <a:ext cx="136221" cy="4083"/>
            </a:xfrm>
            <a:custGeom>
              <a:avLst/>
              <a:gdLst>
                <a:gd name="connsiteX0" fmla="*/ 0 w 136221"/>
                <a:gd name="connsiteY0" fmla="*/ 0 h 4083"/>
                <a:gd name="connsiteX1" fmla="*/ 136221 w 136221"/>
                <a:gd name="connsiteY1" fmla="*/ 0 h 4083"/>
              </a:gdLst>
              <a:ahLst/>
              <a:cxnLst>
                <a:cxn ang="0">
                  <a:pos x="connsiteX0" y="connsiteY0"/>
                </a:cxn>
                <a:cxn ang="0">
                  <a:pos x="connsiteX1" y="connsiteY1"/>
                </a:cxn>
              </a:cxnLst>
              <a:rect l="l" t="t" r="r" b="b"/>
              <a:pathLst>
                <a:path w="136221" h="4083">
                  <a:moveTo>
                    <a:pt x="0" y="0"/>
                  </a:moveTo>
                  <a:lnTo>
                    <a:pt x="136221" y="0"/>
                  </a:lnTo>
                </a:path>
              </a:pathLst>
            </a:custGeom>
            <a:ln w="19812" cap="rnd">
              <a:solidFill>
                <a:schemeClr val="bg1"/>
              </a:solidFill>
              <a:prstDash val="solid"/>
              <a:round/>
            </a:ln>
          </p:spPr>
          <p:txBody>
            <a:bodyPr rtlCol="0" anchor="ctr"/>
            <a:lstStyle/>
            <a:p>
              <a:endParaRPr lang="nl-BE"/>
            </a:p>
          </p:txBody>
        </p:sp>
        <p:sp>
          <p:nvSpPr>
            <p:cNvPr id="110" name="Vrije vorm: vorm 109">
              <a:extLst>
                <a:ext uri="{FF2B5EF4-FFF2-40B4-BE49-F238E27FC236}">
                  <a16:creationId xmlns:a16="http://schemas.microsoft.com/office/drawing/2014/main" id="{B81BD1FF-62C8-480C-8DE1-44A228BA156A}"/>
                </a:ext>
              </a:extLst>
            </p:cNvPr>
            <p:cNvSpPr/>
            <p:nvPr/>
          </p:nvSpPr>
          <p:spPr>
            <a:xfrm>
              <a:off x="7247403" y="4599073"/>
              <a:ext cx="136221" cy="4083"/>
            </a:xfrm>
            <a:custGeom>
              <a:avLst/>
              <a:gdLst>
                <a:gd name="connsiteX0" fmla="*/ 0 w 136221"/>
                <a:gd name="connsiteY0" fmla="*/ 0 h 4083"/>
                <a:gd name="connsiteX1" fmla="*/ 136221 w 136221"/>
                <a:gd name="connsiteY1" fmla="*/ 0 h 4083"/>
              </a:gdLst>
              <a:ahLst/>
              <a:cxnLst>
                <a:cxn ang="0">
                  <a:pos x="connsiteX0" y="connsiteY0"/>
                </a:cxn>
                <a:cxn ang="0">
                  <a:pos x="connsiteX1" y="connsiteY1"/>
                </a:cxn>
              </a:cxnLst>
              <a:rect l="l" t="t" r="r" b="b"/>
              <a:pathLst>
                <a:path w="136221" h="4083">
                  <a:moveTo>
                    <a:pt x="0" y="0"/>
                  </a:moveTo>
                  <a:lnTo>
                    <a:pt x="136221" y="0"/>
                  </a:lnTo>
                </a:path>
              </a:pathLst>
            </a:custGeom>
            <a:ln w="19812" cap="rnd">
              <a:solidFill>
                <a:schemeClr val="bg1"/>
              </a:solidFill>
              <a:prstDash val="solid"/>
              <a:round/>
            </a:ln>
          </p:spPr>
          <p:txBody>
            <a:bodyPr rtlCol="0" anchor="ctr"/>
            <a:lstStyle/>
            <a:p>
              <a:endParaRPr lang="nl-BE"/>
            </a:p>
          </p:txBody>
        </p:sp>
        <p:sp>
          <p:nvSpPr>
            <p:cNvPr id="111" name="Vrije vorm: vorm 110">
              <a:extLst>
                <a:ext uri="{FF2B5EF4-FFF2-40B4-BE49-F238E27FC236}">
                  <a16:creationId xmlns:a16="http://schemas.microsoft.com/office/drawing/2014/main" id="{CA1C856F-A167-4AF7-9D25-84553014371B}"/>
                </a:ext>
              </a:extLst>
            </p:cNvPr>
            <p:cNvSpPr/>
            <p:nvPr/>
          </p:nvSpPr>
          <p:spPr>
            <a:xfrm>
              <a:off x="6884065" y="4337941"/>
              <a:ext cx="613118" cy="488208"/>
            </a:xfrm>
            <a:custGeom>
              <a:avLst/>
              <a:gdLst>
                <a:gd name="connsiteX0" fmla="*/ 567711 w 613118"/>
                <a:gd name="connsiteY0" fmla="*/ 0 h 488208"/>
                <a:gd name="connsiteX1" fmla="*/ 590415 w 613118"/>
                <a:gd name="connsiteY1" fmla="*/ 0 h 488208"/>
                <a:gd name="connsiteX2" fmla="*/ 613118 w 613118"/>
                <a:gd name="connsiteY2" fmla="*/ 22704 h 488208"/>
                <a:gd name="connsiteX3" fmla="*/ 613118 w 613118"/>
                <a:gd name="connsiteY3" fmla="*/ 420097 h 488208"/>
                <a:gd name="connsiteX4" fmla="*/ 590415 w 613118"/>
                <a:gd name="connsiteY4" fmla="*/ 442801 h 488208"/>
                <a:gd name="connsiteX5" fmla="*/ 408746 w 613118"/>
                <a:gd name="connsiteY5" fmla="*/ 442801 h 488208"/>
                <a:gd name="connsiteX6" fmla="*/ 340635 w 613118"/>
                <a:gd name="connsiteY6" fmla="*/ 488208 h 488208"/>
                <a:gd name="connsiteX7" fmla="*/ 272483 w 613118"/>
                <a:gd name="connsiteY7" fmla="*/ 488208 h 488208"/>
                <a:gd name="connsiteX8" fmla="*/ 204373 w 613118"/>
                <a:gd name="connsiteY8" fmla="*/ 442801 h 488208"/>
                <a:gd name="connsiteX9" fmla="*/ 22704 w 613118"/>
                <a:gd name="connsiteY9" fmla="*/ 442801 h 488208"/>
                <a:gd name="connsiteX10" fmla="*/ 0 w 613118"/>
                <a:gd name="connsiteY10" fmla="*/ 420097 h 488208"/>
                <a:gd name="connsiteX11" fmla="*/ 0 w 613118"/>
                <a:gd name="connsiteY11" fmla="*/ 22704 h 488208"/>
                <a:gd name="connsiteX12" fmla="*/ 22704 w 613118"/>
                <a:gd name="connsiteY12" fmla="*/ 0 h 488208"/>
                <a:gd name="connsiteX13" fmla="*/ 45407 w 613118"/>
                <a:gd name="connsiteY13" fmla="*/ 0 h 488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13118" h="488208">
                  <a:moveTo>
                    <a:pt x="567711" y="0"/>
                  </a:moveTo>
                  <a:lnTo>
                    <a:pt x="590415" y="0"/>
                  </a:lnTo>
                  <a:cubicBezTo>
                    <a:pt x="602951" y="0"/>
                    <a:pt x="613118" y="10168"/>
                    <a:pt x="613118" y="22704"/>
                  </a:cubicBezTo>
                  <a:lnTo>
                    <a:pt x="613118" y="420097"/>
                  </a:lnTo>
                  <a:cubicBezTo>
                    <a:pt x="613118" y="432633"/>
                    <a:pt x="602951" y="442801"/>
                    <a:pt x="590415" y="442801"/>
                  </a:cubicBezTo>
                  <a:lnTo>
                    <a:pt x="408746" y="442801"/>
                  </a:lnTo>
                  <a:cubicBezTo>
                    <a:pt x="377630" y="442801"/>
                    <a:pt x="354518" y="460400"/>
                    <a:pt x="340635" y="488208"/>
                  </a:cubicBezTo>
                  <a:lnTo>
                    <a:pt x="272483" y="488208"/>
                  </a:lnTo>
                  <a:cubicBezTo>
                    <a:pt x="258559" y="460360"/>
                    <a:pt x="235488" y="442801"/>
                    <a:pt x="204373" y="442801"/>
                  </a:cubicBezTo>
                  <a:lnTo>
                    <a:pt x="22704" y="442801"/>
                  </a:lnTo>
                  <a:cubicBezTo>
                    <a:pt x="10168" y="442801"/>
                    <a:pt x="0" y="432633"/>
                    <a:pt x="0" y="420097"/>
                  </a:cubicBezTo>
                  <a:lnTo>
                    <a:pt x="0" y="22704"/>
                  </a:lnTo>
                  <a:cubicBezTo>
                    <a:pt x="0" y="10168"/>
                    <a:pt x="10168" y="0"/>
                    <a:pt x="22704" y="0"/>
                  </a:cubicBezTo>
                  <a:lnTo>
                    <a:pt x="45407" y="0"/>
                  </a:lnTo>
                </a:path>
              </a:pathLst>
            </a:custGeom>
            <a:noFill/>
            <a:ln w="19812" cap="rnd">
              <a:solidFill>
                <a:schemeClr val="bg1"/>
              </a:solidFill>
              <a:prstDash val="solid"/>
              <a:round/>
            </a:ln>
          </p:spPr>
          <p:txBody>
            <a:bodyPr rtlCol="0" anchor="ctr"/>
            <a:lstStyle/>
            <a:p>
              <a:endParaRPr lang="nl-BE"/>
            </a:p>
          </p:txBody>
        </p:sp>
      </p:grpSp>
      <p:sp>
        <p:nvSpPr>
          <p:cNvPr id="112" name="Rechthoek 111">
            <a:hlinkClick r:id="rId2"/>
            <a:extLst>
              <a:ext uri="{FF2B5EF4-FFF2-40B4-BE49-F238E27FC236}">
                <a16:creationId xmlns:a16="http://schemas.microsoft.com/office/drawing/2014/main" id="{84212D22-3ABC-434C-AB0B-EF873F7603E4}"/>
              </a:ext>
            </a:extLst>
          </p:cNvPr>
          <p:cNvSpPr/>
          <p:nvPr userDrawn="1"/>
        </p:nvSpPr>
        <p:spPr>
          <a:xfrm>
            <a:off x="1249363" y="4508081"/>
            <a:ext cx="1576806" cy="1264781"/>
          </a:xfrm>
          <a:prstGeom prst="rect">
            <a:avLst/>
          </a:prstGeom>
          <a:noFill/>
        </p:spPr>
        <p:txBody>
          <a:bodyPr wrap="square" lIns="0" tIns="0" rIns="0" bIns="0" rtlCol="0" anchor="ctr">
            <a:spAutoFit/>
          </a:bodyPr>
          <a:lstStyle/>
          <a:p>
            <a:pPr algn="l"/>
            <a:endParaRPr lang="nl-BE" sz="1600" b="1" dirty="0" err="1">
              <a:latin typeface="+mj-lt"/>
            </a:endParaRPr>
          </a:p>
        </p:txBody>
      </p:sp>
      <p:sp>
        <p:nvSpPr>
          <p:cNvPr id="113" name="Rechthoek 112">
            <a:hlinkClick r:id="rId3"/>
            <a:extLst>
              <a:ext uri="{FF2B5EF4-FFF2-40B4-BE49-F238E27FC236}">
                <a16:creationId xmlns:a16="http://schemas.microsoft.com/office/drawing/2014/main" id="{4016FE3A-416B-4ADB-AA2C-9223045A564D}"/>
              </a:ext>
            </a:extLst>
          </p:cNvPr>
          <p:cNvSpPr/>
          <p:nvPr userDrawn="1"/>
        </p:nvSpPr>
        <p:spPr>
          <a:xfrm>
            <a:off x="3075696" y="4508081"/>
            <a:ext cx="2743199" cy="1264781"/>
          </a:xfrm>
          <a:prstGeom prst="rect">
            <a:avLst/>
          </a:prstGeom>
          <a:noFill/>
        </p:spPr>
        <p:txBody>
          <a:bodyPr wrap="square" lIns="0" tIns="0" rIns="0" bIns="0" rtlCol="0" anchor="ctr">
            <a:spAutoFit/>
          </a:bodyPr>
          <a:lstStyle/>
          <a:p>
            <a:pPr algn="l"/>
            <a:endParaRPr lang="nl-BE" sz="1600" b="1" dirty="0" err="1">
              <a:latin typeface="+mj-lt"/>
            </a:endParaRPr>
          </a:p>
        </p:txBody>
      </p:sp>
      <p:sp>
        <p:nvSpPr>
          <p:cNvPr id="114" name="Rechthoek 113">
            <a:hlinkClick r:id="rId4"/>
            <a:extLst>
              <a:ext uri="{FF2B5EF4-FFF2-40B4-BE49-F238E27FC236}">
                <a16:creationId xmlns:a16="http://schemas.microsoft.com/office/drawing/2014/main" id="{D8E6B8B8-927B-4CD3-AB71-8019DF696DF1}"/>
              </a:ext>
            </a:extLst>
          </p:cNvPr>
          <p:cNvSpPr/>
          <p:nvPr userDrawn="1"/>
        </p:nvSpPr>
        <p:spPr>
          <a:xfrm>
            <a:off x="5993524" y="4508081"/>
            <a:ext cx="2419849" cy="1264781"/>
          </a:xfrm>
          <a:prstGeom prst="rect">
            <a:avLst/>
          </a:prstGeom>
          <a:noFill/>
        </p:spPr>
        <p:txBody>
          <a:bodyPr wrap="square" lIns="0" tIns="0" rIns="0" bIns="0" rtlCol="0" anchor="ctr">
            <a:spAutoFit/>
          </a:bodyPr>
          <a:lstStyle/>
          <a:p>
            <a:pPr algn="l"/>
            <a:endParaRPr lang="nl-BE" sz="1600" b="1" dirty="0" err="1">
              <a:latin typeface="+mj-lt"/>
            </a:endParaRPr>
          </a:p>
        </p:txBody>
      </p:sp>
      <p:pic>
        <p:nvPicPr>
          <p:cNvPr id="63" name="Afbeelding 62">
            <a:extLst>
              <a:ext uri="{FF2B5EF4-FFF2-40B4-BE49-F238E27FC236}">
                <a16:creationId xmlns:a16="http://schemas.microsoft.com/office/drawing/2014/main" id="{E7B73E07-A0AD-4D62-AEBC-5A876752C1EC}"/>
              </a:ext>
            </a:extLst>
          </p:cNvPr>
          <p:cNvPicPr>
            <a:picLocks noChangeAspect="1"/>
          </p:cNvPicPr>
          <p:nvPr userDrawn="1"/>
        </p:nvPicPr>
        <p:blipFill>
          <a:blip r:embed="rId5">
            <a:extLst>
              <a:ext uri="{28A0092B-C50C-407E-A947-70E740481C1C}">
                <a14:useLocalDpi xmlns:a14="http://schemas.microsoft.com/office/drawing/2010/main" val="0"/>
              </a:ext>
            </a:extLst>
          </a:blip>
          <a:srcRect/>
          <a:stretch/>
        </p:blipFill>
        <p:spPr>
          <a:xfrm>
            <a:off x="8962827" y="479833"/>
            <a:ext cx="2608344" cy="837277"/>
          </a:xfrm>
          <a:prstGeom prst="rect">
            <a:avLst/>
          </a:prstGeom>
        </p:spPr>
      </p:pic>
      <p:sp>
        <p:nvSpPr>
          <p:cNvPr id="2" name="Rechthoek 1">
            <a:extLst>
              <a:ext uri="{FF2B5EF4-FFF2-40B4-BE49-F238E27FC236}">
                <a16:creationId xmlns:a16="http://schemas.microsoft.com/office/drawing/2014/main" id="{C9CD6174-816A-4D69-9B0F-0E523A9EB9D2}"/>
              </a:ext>
            </a:extLst>
          </p:cNvPr>
          <p:cNvSpPr/>
          <p:nvPr userDrawn="1"/>
        </p:nvSpPr>
        <p:spPr>
          <a:xfrm>
            <a:off x="10664982" y="6074875"/>
            <a:ext cx="1384604" cy="633743"/>
          </a:xfrm>
          <a:prstGeom prst="rect">
            <a:avLst/>
          </a:prstGeom>
          <a:solidFill>
            <a:schemeClr val="accent1"/>
          </a:solidFill>
        </p:spPr>
        <p:txBody>
          <a:bodyPr wrap="square" lIns="0" tIns="0" rIns="0" bIns="0" rtlCol="0" anchor="ctr">
            <a:spAutoFit/>
          </a:bodyPr>
          <a:lstStyle/>
          <a:p>
            <a:pPr algn="l"/>
            <a:endParaRPr lang="nl-BE" sz="1600" b="1" dirty="0" err="1">
              <a:latin typeface="+mj-lt"/>
            </a:endParaRPr>
          </a:p>
        </p:txBody>
      </p:sp>
      <p:sp>
        <p:nvSpPr>
          <p:cNvPr id="7" name="Rechthoek 6">
            <a:extLst>
              <a:ext uri="{FF2B5EF4-FFF2-40B4-BE49-F238E27FC236}">
                <a16:creationId xmlns:a16="http://schemas.microsoft.com/office/drawing/2014/main" id="{FBC44213-09B3-4F99-AAA1-BB19AAA940B2}"/>
              </a:ext>
            </a:extLst>
          </p:cNvPr>
          <p:cNvSpPr/>
          <p:nvPr userDrawn="1"/>
        </p:nvSpPr>
        <p:spPr>
          <a:xfrm>
            <a:off x="658813" y="6074875"/>
            <a:ext cx="1293246" cy="707886"/>
          </a:xfrm>
          <a:prstGeom prst="rect">
            <a:avLst/>
          </a:prstGeom>
          <a:solidFill>
            <a:schemeClr val="accent1"/>
          </a:solidFill>
          <a:ln>
            <a:noFill/>
          </a:ln>
        </p:spPr>
        <p:txBody>
          <a:bodyPr wrap="square" lIns="0" tIns="0" rIns="0" bIns="0" rtlCol="0" anchor="ctr">
            <a:spAutoFit/>
          </a:bodyPr>
          <a:lstStyle/>
          <a:p>
            <a:pPr algn="l"/>
            <a:endParaRPr lang="nl-BE" sz="1600" b="1" dirty="0" err="1">
              <a:latin typeface="+mj-lt"/>
            </a:endParaRPr>
          </a:p>
        </p:txBody>
      </p:sp>
      <p:sp>
        <p:nvSpPr>
          <p:cNvPr id="66" name="Gelijkbenige driehoek 65">
            <a:extLst>
              <a:ext uri="{FF2B5EF4-FFF2-40B4-BE49-F238E27FC236}">
                <a16:creationId xmlns:a16="http://schemas.microsoft.com/office/drawing/2014/main" id="{E9F6EBEB-1C12-4649-909C-FCE71DBE8379}"/>
              </a:ext>
            </a:extLst>
          </p:cNvPr>
          <p:cNvSpPr/>
          <p:nvPr userDrawn="1"/>
        </p:nvSpPr>
        <p:spPr>
          <a:xfrm rot="16200000">
            <a:off x="11475085" y="6324985"/>
            <a:ext cx="116206" cy="53534"/>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800"/>
          </a:p>
        </p:txBody>
      </p:sp>
      <p:pic>
        <p:nvPicPr>
          <p:cNvPr id="67" name="Graphic 66">
            <a:extLst>
              <a:ext uri="{FF2B5EF4-FFF2-40B4-BE49-F238E27FC236}">
                <a16:creationId xmlns:a16="http://schemas.microsoft.com/office/drawing/2014/main" id="{07D26753-4465-4E0B-B05A-9981C4EABFFA}"/>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658813" y="6221683"/>
            <a:ext cx="1153603" cy="366439"/>
          </a:xfrm>
          <a:prstGeom prst="rect">
            <a:avLst/>
          </a:prstGeom>
        </p:spPr>
      </p:pic>
      <p:sp>
        <p:nvSpPr>
          <p:cNvPr id="9" name="Tijdelijke aanduiding voor voettekst 8">
            <a:extLst>
              <a:ext uri="{FF2B5EF4-FFF2-40B4-BE49-F238E27FC236}">
                <a16:creationId xmlns:a16="http://schemas.microsoft.com/office/drawing/2014/main" id="{3ABD4E8A-7A62-4429-B1A4-574B70C6A82B}"/>
              </a:ext>
            </a:extLst>
          </p:cNvPr>
          <p:cNvSpPr>
            <a:spLocks noGrp="1"/>
          </p:cNvSpPr>
          <p:nvPr>
            <p:ph type="ftr" sz="quarter" idx="16"/>
          </p:nvPr>
        </p:nvSpPr>
        <p:spPr/>
        <p:txBody>
          <a:bodyPr/>
          <a:lstStyle>
            <a:lvl1pPr>
              <a:defRPr>
                <a:solidFill>
                  <a:schemeClr val="bg1"/>
                </a:solidFill>
              </a:defRPr>
            </a:lvl1pPr>
          </a:lstStyle>
          <a:p>
            <a:r>
              <a:rPr lang="nl-BE"/>
              <a:t>Wat na het middelbaar?</a:t>
            </a:r>
            <a:endParaRPr lang="nl-BE" dirty="0"/>
          </a:p>
        </p:txBody>
      </p:sp>
      <p:sp>
        <p:nvSpPr>
          <p:cNvPr id="12" name="Tijdelijke aanduiding voor dianummer 11">
            <a:extLst>
              <a:ext uri="{FF2B5EF4-FFF2-40B4-BE49-F238E27FC236}">
                <a16:creationId xmlns:a16="http://schemas.microsoft.com/office/drawing/2014/main" id="{66DE5D5F-3D77-4AFC-BB5A-2DC5D3207A77}"/>
              </a:ext>
            </a:extLst>
          </p:cNvPr>
          <p:cNvSpPr>
            <a:spLocks noGrp="1"/>
          </p:cNvSpPr>
          <p:nvPr>
            <p:ph type="sldNum" sz="quarter" idx="17"/>
          </p:nvPr>
        </p:nvSpPr>
        <p:spPr/>
        <p:txBody>
          <a:bodyPr/>
          <a:lstStyle>
            <a:lvl1pPr>
              <a:defRPr>
                <a:solidFill>
                  <a:schemeClr val="bg1"/>
                </a:solidFill>
              </a:defRPr>
            </a:lvl1pPr>
          </a:lstStyle>
          <a:p>
            <a:fld id="{FF88DA20-ED00-471C-9170-60F590CB400A}" type="slidenum">
              <a:rPr lang="nl-BE" smtClean="0"/>
              <a:pPr/>
              <a:t>‹N°›</a:t>
            </a:fld>
            <a:endParaRPr lang="nl-BE" dirty="0"/>
          </a:p>
        </p:txBody>
      </p:sp>
    </p:spTree>
    <p:extLst>
      <p:ext uri="{BB962C8B-B14F-4D97-AF65-F5344CB8AC3E}">
        <p14:creationId xmlns:p14="http://schemas.microsoft.com/office/powerpoint/2010/main" val="21934685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0-#ppt_h/2"/>
                                          </p:val>
                                        </p:tav>
                                        <p:tav tm="100000">
                                          <p:val>
                                            <p:strVal val="#ppt_y"/>
                                          </p:val>
                                        </p:tav>
                                      </p:tavLst>
                                    </p:anim>
                                  </p:childTnLst>
                                </p:cTn>
                              </p:par>
                              <p:par>
                                <p:cTn id="9" presetID="2" presetClass="entr" presetSubtype="2" decel="100000"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500" fill="hold"/>
                                        <p:tgtEl>
                                          <p:spTgt spid="17"/>
                                        </p:tgtEl>
                                        <p:attrNameLst>
                                          <p:attrName>ppt_x</p:attrName>
                                        </p:attrNameLst>
                                      </p:cBhvr>
                                      <p:tavLst>
                                        <p:tav tm="0">
                                          <p:val>
                                            <p:strVal val="1+#ppt_w/2"/>
                                          </p:val>
                                        </p:tav>
                                        <p:tav tm="100000">
                                          <p:val>
                                            <p:strVal val="#ppt_x"/>
                                          </p:val>
                                        </p:tav>
                                      </p:tavLst>
                                    </p:anim>
                                    <p:anim calcmode="lin" valueType="num">
                                      <p:cBhvr additive="base">
                                        <p:cTn id="12" dur="500" fill="hold"/>
                                        <p:tgtEl>
                                          <p:spTgt spid="17"/>
                                        </p:tgtEl>
                                        <p:attrNameLst>
                                          <p:attrName>ppt_y</p:attrName>
                                        </p:attrNameLst>
                                      </p:cBhvr>
                                      <p:tavLst>
                                        <p:tav tm="0">
                                          <p:val>
                                            <p:strVal val="#ppt_y"/>
                                          </p:val>
                                        </p:tav>
                                        <p:tav tm="100000">
                                          <p:val>
                                            <p:strVal val="#ppt_y"/>
                                          </p:val>
                                        </p:tav>
                                      </p:tavLst>
                                    </p:anim>
                                  </p:childTnLst>
                                </p:cTn>
                              </p:par>
                              <p:par>
                                <p:cTn id="13" presetID="2" presetClass="entr" presetSubtype="2" decel="100000" fill="hold" grpId="0" nodeType="withEffect">
                                  <p:stCondLst>
                                    <p:cond delay="150"/>
                                  </p:stCondLst>
                                  <p:childTnLst>
                                    <p:set>
                                      <p:cBhvr>
                                        <p:cTn id="14" dur="1" fill="hold">
                                          <p:stCondLst>
                                            <p:cond delay="0"/>
                                          </p:stCondLst>
                                        </p:cTn>
                                        <p:tgtEl>
                                          <p:spTgt spid="16"/>
                                        </p:tgtEl>
                                        <p:attrNameLst>
                                          <p:attrName>style.visibility</p:attrName>
                                        </p:attrNameLst>
                                      </p:cBhvr>
                                      <p:to>
                                        <p:strVal val="visible"/>
                                      </p:to>
                                    </p:set>
                                    <p:anim calcmode="lin" valueType="num">
                                      <p:cBhvr additive="base">
                                        <p:cTn id="15" dur="500" fill="hold"/>
                                        <p:tgtEl>
                                          <p:spTgt spid="16"/>
                                        </p:tgtEl>
                                        <p:attrNameLst>
                                          <p:attrName>ppt_x</p:attrName>
                                        </p:attrNameLst>
                                      </p:cBhvr>
                                      <p:tavLst>
                                        <p:tav tm="0">
                                          <p:val>
                                            <p:strVal val="1+#ppt_w/2"/>
                                          </p:val>
                                        </p:tav>
                                        <p:tav tm="100000">
                                          <p:val>
                                            <p:strVal val="#ppt_x"/>
                                          </p:val>
                                        </p:tav>
                                      </p:tavLst>
                                    </p:anim>
                                    <p:anim calcmode="lin" valueType="num">
                                      <p:cBhvr additive="base">
                                        <p:cTn id="16" dur="500" fill="hold"/>
                                        <p:tgtEl>
                                          <p:spTgt spid="16"/>
                                        </p:tgtEl>
                                        <p:attrNameLst>
                                          <p:attrName>ppt_y</p:attrName>
                                        </p:attrNameLst>
                                      </p:cBhvr>
                                      <p:tavLst>
                                        <p:tav tm="0">
                                          <p:val>
                                            <p:strVal val="#ppt_y"/>
                                          </p:val>
                                        </p:tav>
                                        <p:tav tm="100000">
                                          <p:val>
                                            <p:strVal val="#ppt_y"/>
                                          </p:val>
                                        </p:tav>
                                      </p:tavLst>
                                    </p:anim>
                                  </p:childTnLst>
                                </p:cTn>
                              </p:par>
                              <p:par>
                                <p:cTn id="17" presetID="2" presetClass="entr" presetSubtype="8" decel="100000" fill="hold" grpId="0" nodeType="withEffect">
                                  <p:stCondLst>
                                    <p:cond delay="0"/>
                                  </p:stCondLst>
                                  <p:childTnLst>
                                    <p:set>
                                      <p:cBhvr>
                                        <p:cTn id="18" dur="1" fill="hold">
                                          <p:stCondLst>
                                            <p:cond delay="0"/>
                                          </p:stCondLst>
                                        </p:cTn>
                                        <p:tgtEl>
                                          <p:spTgt spid="115"/>
                                        </p:tgtEl>
                                        <p:attrNameLst>
                                          <p:attrName>style.visibility</p:attrName>
                                        </p:attrNameLst>
                                      </p:cBhvr>
                                      <p:to>
                                        <p:strVal val="visible"/>
                                      </p:to>
                                    </p:set>
                                    <p:anim calcmode="lin" valueType="num">
                                      <p:cBhvr additive="base">
                                        <p:cTn id="19" dur="500" fill="hold"/>
                                        <p:tgtEl>
                                          <p:spTgt spid="115"/>
                                        </p:tgtEl>
                                        <p:attrNameLst>
                                          <p:attrName>ppt_x</p:attrName>
                                        </p:attrNameLst>
                                      </p:cBhvr>
                                      <p:tavLst>
                                        <p:tav tm="0">
                                          <p:val>
                                            <p:strVal val="0-#ppt_w/2"/>
                                          </p:val>
                                        </p:tav>
                                        <p:tav tm="100000">
                                          <p:val>
                                            <p:strVal val="#ppt_x"/>
                                          </p:val>
                                        </p:tav>
                                      </p:tavLst>
                                    </p:anim>
                                    <p:anim calcmode="lin" valueType="num">
                                      <p:cBhvr additive="base">
                                        <p:cTn id="20" dur="500" fill="hold"/>
                                        <p:tgtEl>
                                          <p:spTgt spid="115"/>
                                        </p:tgtEl>
                                        <p:attrNameLst>
                                          <p:attrName>ppt_y</p:attrName>
                                        </p:attrNameLst>
                                      </p:cBhvr>
                                      <p:tavLst>
                                        <p:tav tm="0">
                                          <p:val>
                                            <p:strVal val="#ppt_y"/>
                                          </p:val>
                                        </p:tav>
                                        <p:tav tm="100000">
                                          <p:val>
                                            <p:strVal val="#ppt_y"/>
                                          </p:val>
                                        </p:tav>
                                      </p:tavLst>
                                    </p:anim>
                                  </p:childTnLst>
                                </p:cTn>
                              </p:par>
                              <p:par>
                                <p:cTn id="21" presetID="2" presetClass="entr" presetSubtype="8" decel="100000" fill="hold" grpId="0" nodeType="withEffect">
                                  <p:stCondLst>
                                    <p:cond delay="100"/>
                                  </p:stCondLst>
                                  <p:childTnLst>
                                    <p:set>
                                      <p:cBhvr>
                                        <p:cTn id="22" dur="1" fill="hold">
                                          <p:stCondLst>
                                            <p:cond delay="0"/>
                                          </p:stCondLst>
                                        </p:cTn>
                                        <p:tgtEl>
                                          <p:spTgt spid="10">
                                            <p:txEl>
                                              <p:pRg st="0" end="0"/>
                                            </p:txEl>
                                          </p:spTgt>
                                        </p:tgtEl>
                                        <p:attrNameLst>
                                          <p:attrName>style.visibility</p:attrName>
                                        </p:attrNameLst>
                                      </p:cBhvr>
                                      <p:to>
                                        <p:strVal val="visible"/>
                                      </p:to>
                                    </p:set>
                                    <p:anim calcmode="lin" valueType="num">
                                      <p:cBhvr additive="base">
                                        <p:cTn id="23" dur="500" fill="hold"/>
                                        <p:tgtEl>
                                          <p:spTgt spid="10">
                                            <p:txEl>
                                              <p:pRg st="0" end="0"/>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10">
                                            <p:txEl>
                                              <p:pRg st="0" end="0"/>
                                            </p:txEl>
                                          </p:spTgt>
                                        </p:tgtEl>
                                        <p:attrNameLst>
                                          <p:attrName>ppt_y</p:attrName>
                                        </p:attrNameLst>
                                      </p:cBhvr>
                                      <p:tavLst>
                                        <p:tav tm="0">
                                          <p:val>
                                            <p:strVal val="#ppt_y"/>
                                          </p:val>
                                        </p:tav>
                                        <p:tav tm="100000">
                                          <p:val>
                                            <p:strVal val="#ppt_y"/>
                                          </p:val>
                                        </p:tav>
                                      </p:tavLst>
                                    </p:anim>
                                  </p:childTnLst>
                                </p:cTn>
                              </p:par>
                              <p:par>
                                <p:cTn id="25" presetID="2" presetClass="entr" presetSubtype="8" decel="100000" fill="hold" grpId="0" nodeType="withEffect">
                                  <p:stCondLst>
                                    <p:cond delay="200"/>
                                  </p:stCondLst>
                                  <p:childTnLst>
                                    <p:set>
                                      <p:cBhvr>
                                        <p:cTn id="26" dur="1" fill="hold">
                                          <p:stCondLst>
                                            <p:cond delay="0"/>
                                          </p:stCondLst>
                                        </p:cTn>
                                        <p:tgtEl>
                                          <p:spTgt spid="11">
                                            <p:txEl>
                                              <p:pRg st="0" end="0"/>
                                            </p:txEl>
                                          </p:spTgt>
                                        </p:tgtEl>
                                        <p:attrNameLst>
                                          <p:attrName>style.visibility</p:attrName>
                                        </p:attrNameLst>
                                      </p:cBhvr>
                                      <p:to>
                                        <p:strVal val="visible"/>
                                      </p:to>
                                    </p:set>
                                    <p:anim calcmode="lin" valueType="num">
                                      <p:cBhvr additive="base">
                                        <p:cTn id="27" dur="500" fill="hold"/>
                                        <p:tgtEl>
                                          <p:spTgt spid="11">
                                            <p:txEl>
                                              <p:pRg st="0" end="0"/>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11">
                                            <p:txEl>
                                              <p:pRg st="0" end="0"/>
                                            </p:txEl>
                                          </p:spTgt>
                                        </p:tgtEl>
                                        <p:attrNameLst>
                                          <p:attrName>ppt_y</p:attrName>
                                        </p:attrNameLst>
                                      </p:cBhvr>
                                      <p:tavLst>
                                        <p:tav tm="0">
                                          <p:val>
                                            <p:strVal val="#ppt_y"/>
                                          </p:val>
                                        </p:tav>
                                        <p:tav tm="100000">
                                          <p:val>
                                            <p:strVal val="#ppt_y"/>
                                          </p:val>
                                        </p:tav>
                                      </p:tavLst>
                                    </p:anim>
                                  </p:childTnLst>
                                </p:cTn>
                              </p:par>
                            </p:childTnLst>
                          </p:cTn>
                        </p:par>
                        <p:par>
                          <p:cTn id="29" fill="hold">
                            <p:stCondLst>
                              <p:cond delay="700"/>
                            </p:stCondLst>
                            <p:childTnLst>
                              <p:par>
                                <p:cTn id="30" presetID="53" presetClass="entr" presetSubtype="16" fill="hold" grpId="0" nodeType="afterEffect">
                                  <p:stCondLst>
                                    <p:cond delay="0"/>
                                  </p:stCondLst>
                                  <p:childTnLst>
                                    <p:set>
                                      <p:cBhvr>
                                        <p:cTn id="31" dur="1" fill="hold">
                                          <p:stCondLst>
                                            <p:cond delay="0"/>
                                          </p:stCondLst>
                                        </p:cTn>
                                        <p:tgtEl>
                                          <p:spTgt spid="13"/>
                                        </p:tgtEl>
                                        <p:attrNameLst>
                                          <p:attrName>style.visibility</p:attrName>
                                        </p:attrNameLst>
                                      </p:cBhvr>
                                      <p:to>
                                        <p:strVal val="visible"/>
                                      </p:to>
                                    </p:set>
                                    <p:anim calcmode="lin" valueType="num">
                                      <p:cBhvr>
                                        <p:cTn id="32" dur="500" fill="hold"/>
                                        <p:tgtEl>
                                          <p:spTgt spid="13"/>
                                        </p:tgtEl>
                                        <p:attrNameLst>
                                          <p:attrName>ppt_w</p:attrName>
                                        </p:attrNameLst>
                                      </p:cBhvr>
                                      <p:tavLst>
                                        <p:tav tm="0">
                                          <p:val>
                                            <p:fltVal val="0"/>
                                          </p:val>
                                        </p:tav>
                                        <p:tav tm="100000">
                                          <p:val>
                                            <p:strVal val="#ppt_w"/>
                                          </p:val>
                                        </p:tav>
                                      </p:tavLst>
                                    </p:anim>
                                    <p:anim calcmode="lin" valueType="num">
                                      <p:cBhvr>
                                        <p:cTn id="33" dur="500" fill="hold"/>
                                        <p:tgtEl>
                                          <p:spTgt spid="13"/>
                                        </p:tgtEl>
                                        <p:attrNameLst>
                                          <p:attrName>ppt_h</p:attrName>
                                        </p:attrNameLst>
                                      </p:cBhvr>
                                      <p:tavLst>
                                        <p:tav tm="0">
                                          <p:val>
                                            <p:fltVal val="0"/>
                                          </p:val>
                                        </p:tav>
                                        <p:tav tm="100000">
                                          <p:val>
                                            <p:strVal val="#ppt_h"/>
                                          </p:val>
                                        </p:tav>
                                      </p:tavLst>
                                    </p:anim>
                                    <p:animEffect transition="in" filter="fade">
                                      <p:cBhvr>
                                        <p:cTn id="34" dur="500"/>
                                        <p:tgtEl>
                                          <p:spTgt spid="13"/>
                                        </p:tgtEl>
                                      </p:cBhvr>
                                    </p:animEffect>
                                  </p:childTnLst>
                                </p:cTn>
                              </p:par>
                            </p:childTnLst>
                          </p:cTn>
                        </p:par>
                        <p:par>
                          <p:cTn id="35" fill="hold">
                            <p:stCondLst>
                              <p:cond delay="1200"/>
                            </p:stCondLst>
                            <p:childTnLst>
                              <p:par>
                                <p:cTn id="36" presetID="49" presetClass="entr" presetSubtype="0" decel="100000" fill="hold" nodeType="afterEffect">
                                  <p:stCondLst>
                                    <p:cond delay="0"/>
                                  </p:stCondLst>
                                  <p:childTnLst>
                                    <p:set>
                                      <p:cBhvr>
                                        <p:cTn id="37" dur="1" fill="hold">
                                          <p:stCondLst>
                                            <p:cond delay="0"/>
                                          </p:stCondLst>
                                        </p:cTn>
                                        <p:tgtEl>
                                          <p:spTgt spid="21"/>
                                        </p:tgtEl>
                                        <p:attrNameLst>
                                          <p:attrName>style.visibility</p:attrName>
                                        </p:attrNameLst>
                                      </p:cBhvr>
                                      <p:to>
                                        <p:strVal val="visible"/>
                                      </p:to>
                                    </p:set>
                                    <p:anim calcmode="lin" valueType="num">
                                      <p:cBhvr>
                                        <p:cTn id="38" dur="500" fill="hold"/>
                                        <p:tgtEl>
                                          <p:spTgt spid="21"/>
                                        </p:tgtEl>
                                        <p:attrNameLst>
                                          <p:attrName>ppt_w</p:attrName>
                                        </p:attrNameLst>
                                      </p:cBhvr>
                                      <p:tavLst>
                                        <p:tav tm="0">
                                          <p:val>
                                            <p:fltVal val="0"/>
                                          </p:val>
                                        </p:tav>
                                        <p:tav tm="100000">
                                          <p:val>
                                            <p:strVal val="#ppt_w"/>
                                          </p:val>
                                        </p:tav>
                                      </p:tavLst>
                                    </p:anim>
                                    <p:anim calcmode="lin" valueType="num">
                                      <p:cBhvr>
                                        <p:cTn id="39" dur="500" fill="hold"/>
                                        <p:tgtEl>
                                          <p:spTgt spid="21"/>
                                        </p:tgtEl>
                                        <p:attrNameLst>
                                          <p:attrName>ppt_h</p:attrName>
                                        </p:attrNameLst>
                                      </p:cBhvr>
                                      <p:tavLst>
                                        <p:tav tm="0">
                                          <p:val>
                                            <p:fltVal val="0"/>
                                          </p:val>
                                        </p:tav>
                                        <p:tav tm="100000">
                                          <p:val>
                                            <p:strVal val="#ppt_h"/>
                                          </p:val>
                                        </p:tav>
                                      </p:tavLst>
                                    </p:anim>
                                    <p:anim calcmode="lin" valueType="num">
                                      <p:cBhvr>
                                        <p:cTn id="40" dur="500" fill="hold"/>
                                        <p:tgtEl>
                                          <p:spTgt spid="21"/>
                                        </p:tgtEl>
                                        <p:attrNameLst>
                                          <p:attrName>style.rotation</p:attrName>
                                        </p:attrNameLst>
                                      </p:cBhvr>
                                      <p:tavLst>
                                        <p:tav tm="0">
                                          <p:val>
                                            <p:fltVal val="360"/>
                                          </p:val>
                                        </p:tav>
                                        <p:tav tm="100000">
                                          <p:val>
                                            <p:fltVal val="0"/>
                                          </p:val>
                                        </p:tav>
                                      </p:tavLst>
                                    </p:anim>
                                    <p:animEffect transition="in" filter="fade">
                                      <p:cBhvr>
                                        <p:cTn id="41" dur="500"/>
                                        <p:tgtEl>
                                          <p:spTgt spid="21"/>
                                        </p:tgtEl>
                                      </p:cBhvr>
                                    </p:animEffect>
                                  </p:childTnLst>
                                </p:cTn>
                              </p:par>
                              <p:par>
                                <p:cTn id="42" presetID="53" presetClass="entr" presetSubtype="16" fill="hold" grpId="0" nodeType="withEffect">
                                  <p:stCondLst>
                                    <p:cond delay="100"/>
                                  </p:stCondLst>
                                  <p:childTnLst>
                                    <p:set>
                                      <p:cBhvr>
                                        <p:cTn id="43" dur="1" fill="hold">
                                          <p:stCondLst>
                                            <p:cond delay="0"/>
                                          </p:stCondLst>
                                        </p:cTn>
                                        <p:tgtEl>
                                          <p:spTgt spid="116"/>
                                        </p:tgtEl>
                                        <p:attrNameLst>
                                          <p:attrName>style.visibility</p:attrName>
                                        </p:attrNameLst>
                                      </p:cBhvr>
                                      <p:to>
                                        <p:strVal val="visible"/>
                                      </p:to>
                                    </p:set>
                                    <p:anim calcmode="lin" valueType="num">
                                      <p:cBhvr>
                                        <p:cTn id="44" dur="500" fill="hold"/>
                                        <p:tgtEl>
                                          <p:spTgt spid="116"/>
                                        </p:tgtEl>
                                        <p:attrNameLst>
                                          <p:attrName>ppt_w</p:attrName>
                                        </p:attrNameLst>
                                      </p:cBhvr>
                                      <p:tavLst>
                                        <p:tav tm="0">
                                          <p:val>
                                            <p:fltVal val="0"/>
                                          </p:val>
                                        </p:tav>
                                        <p:tav tm="100000">
                                          <p:val>
                                            <p:strVal val="#ppt_w"/>
                                          </p:val>
                                        </p:tav>
                                      </p:tavLst>
                                    </p:anim>
                                    <p:anim calcmode="lin" valueType="num">
                                      <p:cBhvr>
                                        <p:cTn id="45" dur="500" fill="hold"/>
                                        <p:tgtEl>
                                          <p:spTgt spid="116"/>
                                        </p:tgtEl>
                                        <p:attrNameLst>
                                          <p:attrName>ppt_h</p:attrName>
                                        </p:attrNameLst>
                                      </p:cBhvr>
                                      <p:tavLst>
                                        <p:tav tm="0">
                                          <p:val>
                                            <p:fltVal val="0"/>
                                          </p:val>
                                        </p:tav>
                                        <p:tav tm="100000">
                                          <p:val>
                                            <p:strVal val="#ppt_h"/>
                                          </p:val>
                                        </p:tav>
                                      </p:tavLst>
                                    </p:anim>
                                    <p:animEffect transition="in" filter="fade">
                                      <p:cBhvr>
                                        <p:cTn id="46" dur="500"/>
                                        <p:tgtEl>
                                          <p:spTgt spid="116"/>
                                        </p:tgtEl>
                                      </p:cBhvr>
                                    </p:animEffect>
                                  </p:childTnLst>
                                </p:cTn>
                              </p:par>
                              <p:par>
                                <p:cTn id="47" presetID="2" presetClass="entr" presetSubtype="4" decel="100000" fill="hold" grpId="0" nodeType="withEffect">
                                  <p:stCondLst>
                                    <p:cond delay="300"/>
                                  </p:stCondLst>
                                  <p:childTnLst>
                                    <p:set>
                                      <p:cBhvr>
                                        <p:cTn id="48" dur="1" fill="hold">
                                          <p:stCondLst>
                                            <p:cond delay="0"/>
                                          </p:stCondLst>
                                        </p:cTn>
                                        <p:tgtEl>
                                          <p:spTgt spid="20">
                                            <p:txEl>
                                              <p:pRg st="0" end="0"/>
                                            </p:txEl>
                                          </p:spTgt>
                                        </p:tgtEl>
                                        <p:attrNameLst>
                                          <p:attrName>style.visibility</p:attrName>
                                        </p:attrNameLst>
                                      </p:cBhvr>
                                      <p:to>
                                        <p:strVal val="visible"/>
                                      </p:to>
                                    </p:set>
                                    <p:anim calcmode="lin" valueType="num">
                                      <p:cBhvr additive="base">
                                        <p:cTn id="49" dur="500" fill="hold"/>
                                        <p:tgtEl>
                                          <p:spTgt spid="20">
                                            <p:txEl>
                                              <p:pRg st="0" end="0"/>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20">
                                            <p:txEl>
                                              <p:pRg st="0" end="0"/>
                                            </p:txEl>
                                          </p:spTgt>
                                        </p:tgtEl>
                                        <p:attrNameLst>
                                          <p:attrName>ppt_y</p:attrName>
                                        </p:attrNameLst>
                                      </p:cBhvr>
                                      <p:tavLst>
                                        <p:tav tm="0">
                                          <p:val>
                                            <p:strVal val="1+#ppt_h/2"/>
                                          </p:val>
                                        </p:tav>
                                        <p:tav tm="100000">
                                          <p:val>
                                            <p:strVal val="#ppt_y"/>
                                          </p:val>
                                        </p:tav>
                                      </p:tavLst>
                                    </p:anim>
                                  </p:childTnLst>
                                </p:cTn>
                              </p:par>
                              <p:par>
                                <p:cTn id="51" presetID="49" presetClass="entr" presetSubtype="0" decel="100000" fill="hold" nodeType="withEffect">
                                  <p:stCondLst>
                                    <p:cond delay="600"/>
                                  </p:stCondLst>
                                  <p:childTnLst>
                                    <p:set>
                                      <p:cBhvr>
                                        <p:cTn id="52" dur="1" fill="hold">
                                          <p:stCondLst>
                                            <p:cond delay="0"/>
                                          </p:stCondLst>
                                        </p:cTn>
                                        <p:tgtEl>
                                          <p:spTgt spid="78"/>
                                        </p:tgtEl>
                                        <p:attrNameLst>
                                          <p:attrName>style.visibility</p:attrName>
                                        </p:attrNameLst>
                                      </p:cBhvr>
                                      <p:to>
                                        <p:strVal val="visible"/>
                                      </p:to>
                                    </p:set>
                                    <p:anim calcmode="lin" valueType="num">
                                      <p:cBhvr>
                                        <p:cTn id="53" dur="500" fill="hold"/>
                                        <p:tgtEl>
                                          <p:spTgt spid="78"/>
                                        </p:tgtEl>
                                        <p:attrNameLst>
                                          <p:attrName>ppt_w</p:attrName>
                                        </p:attrNameLst>
                                      </p:cBhvr>
                                      <p:tavLst>
                                        <p:tav tm="0">
                                          <p:val>
                                            <p:fltVal val="0"/>
                                          </p:val>
                                        </p:tav>
                                        <p:tav tm="100000">
                                          <p:val>
                                            <p:strVal val="#ppt_w"/>
                                          </p:val>
                                        </p:tav>
                                      </p:tavLst>
                                    </p:anim>
                                    <p:anim calcmode="lin" valueType="num">
                                      <p:cBhvr>
                                        <p:cTn id="54" dur="500" fill="hold"/>
                                        <p:tgtEl>
                                          <p:spTgt spid="78"/>
                                        </p:tgtEl>
                                        <p:attrNameLst>
                                          <p:attrName>ppt_h</p:attrName>
                                        </p:attrNameLst>
                                      </p:cBhvr>
                                      <p:tavLst>
                                        <p:tav tm="0">
                                          <p:val>
                                            <p:fltVal val="0"/>
                                          </p:val>
                                        </p:tav>
                                        <p:tav tm="100000">
                                          <p:val>
                                            <p:strVal val="#ppt_h"/>
                                          </p:val>
                                        </p:tav>
                                      </p:tavLst>
                                    </p:anim>
                                    <p:anim calcmode="lin" valueType="num">
                                      <p:cBhvr>
                                        <p:cTn id="55" dur="500" fill="hold"/>
                                        <p:tgtEl>
                                          <p:spTgt spid="78"/>
                                        </p:tgtEl>
                                        <p:attrNameLst>
                                          <p:attrName>style.rotation</p:attrName>
                                        </p:attrNameLst>
                                      </p:cBhvr>
                                      <p:tavLst>
                                        <p:tav tm="0">
                                          <p:val>
                                            <p:fltVal val="360"/>
                                          </p:val>
                                        </p:tav>
                                        <p:tav tm="100000">
                                          <p:val>
                                            <p:fltVal val="0"/>
                                          </p:val>
                                        </p:tav>
                                      </p:tavLst>
                                    </p:anim>
                                    <p:animEffect transition="in" filter="fade">
                                      <p:cBhvr>
                                        <p:cTn id="56" dur="500"/>
                                        <p:tgtEl>
                                          <p:spTgt spid="78"/>
                                        </p:tgtEl>
                                      </p:cBhvr>
                                    </p:animEffect>
                                  </p:childTnLst>
                                </p:cTn>
                              </p:par>
                              <p:par>
                                <p:cTn id="57" presetID="53" presetClass="entr" presetSubtype="16" fill="hold" grpId="0" nodeType="withEffect">
                                  <p:stCondLst>
                                    <p:cond delay="700"/>
                                  </p:stCondLst>
                                  <p:childTnLst>
                                    <p:set>
                                      <p:cBhvr>
                                        <p:cTn id="58" dur="1" fill="hold">
                                          <p:stCondLst>
                                            <p:cond delay="0"/>
                                          </p:stCondLst>
                                        </p:cTn>
                                        <p:tgtEl>
                                          <p:spTgt spid="117"/>
                                        </p:tgtEl>
                                        <p:attrNameLst>
                                          <p:attrName>style.visibility</p:attrName>
                                        </p:attrNameLst>
                                      </p:cBhvr>
                                      <p:to>
                                        <p:strVal val="visible"/>
                                      </p:to>
                                    </p:set>
                                    <p:anim calcmode="lin" valueType="num">
                                      <p:cBhvr>
                                        <p:cTn id="59" dur="500" fill="hold"/>
                                        <p:tgtEl>
                                          <p:spTgt spid="117"/>
                                        </p:tgtEl>
                                        <p:attrNameLst>
                                          <p:attrName>ppt_w</p:attrName>
                                        </p:attrNameLst>
                                      </p:cBhvr>
                                      <p:tavLst>
                                        <p:tav tm="0">
                                          <p:val>
                                            <p:fltVal val="0"/>
                                          </p:val>
                                        </p:tav>
                                        <p:tav tm="100000">
                                          <p:val>
                                            <p:strVal val="#ppt_w"/>
                                          </p:val>
                                        </p:tav>
                                      </p:tavLst>
                                    </p:anim>
                                    <p:anim calcmode="lin" valueType="num">
                                      <p:cBhvr>
                                        <p:cTn id="60" dur="500" fill="hold"/>
                                        <p:tgtEl>
                                          <p:spTgt spid="117"/>
                                        </p:tgtEl>
                                        <p:attrNameLst>
                                          <p:attrName>ppt_h</p:attrName>
                                        </p:attrNameLst>
                                      </p:cBhvr>
                                      <p:tavLst>
                                        <p:tav tm="0">
                                          <p:val>
                                            <p:fltVal val="0"/>
                                          </p:val>
                                        </p:tav>
                                        <p:tav tm="100000">
                                          <p:val>
                                            <p:strVal val="#ppt_h"/>
                                          </p:val>
                                        </p:tav>
                                      </p:tavLst>
                                    </p:anim>
                                    <p:animEffect transition="in" filter="fade">
                                      <p:cBhvr>
                                        <p:cTn id="61" dur="500"/>
                                        <p:tgtEl>
                                          <p:spTgt spid="117"/>
                                        </p:tgtEl>
                                      </p:cBhvr>
                                    </p:animEffect>
                                  </p:childTnLst>
                                </p:cTn>
                              </p:par>
                              <p:par>
                                <p:cTn id="62" presetID="2" presetClass="entr" presetSubtype="4" decel="100000" fill="hold" grpId="0" nodeType="withEffect">
                                  <p:stCondLst>
                                    <p:cond delay="900"/>
                                  </p:stCondLst>
                                  <p:childTnLst>
                                    <p:set>
                                      <p:cBhvr>
                                        <p:cTn id="63" dur="1" fill="hold">
                                          <p:stCondLst>
                                            <p:cond delay="0"/>
                                          </p:stCondLst>
                                        </p:cTn>
                                        <p:tgtEl>
                                          <p:spTgt spid="53">
                                            <p:txEl>
                                              <p:pRg st="0" end="0"/>
                                            </p:txEl>
                                          </p:spTgt>
                                        </p:tgtEl>
                                        <p:attrNameLst>
                                          <p:attrName>style.visibility</p:attrName>
                                        </p:attrNameLst>
                                      </p:cBhvr>
                                      <p:to>
                                        <p:strVal val="visible"/>
                                      </p:to>
                                    </p:set>
                                    <p:anim calcmode="lin" valueType="num">
                                      <p:cBhvr additive="base">
                                        <p:cTn id="64" dur="500" fill="hold"/>
                                        <p:tgtEl>
                                          <p:spTgt spid="53">
                                            <p:txEl>
                                              <p:pRg st="0" end="0"/>
                                            </p:txEl>
                                          </p:spTgt>
                                        </p:tgtEl>
                                        <p:attrNameLst>
                                          <p:attrName>ppt_x</p:attrName>
                                        </p:attrNameLst>
                                      </p:cBhvr>
                                      <p:tavLst>
                                        <p:tav tm="0">
                                          <p:val>
                                            <p:strVal val="#ppt_x"/>
                                          </p:val>
                                        </p:tav>
                                        <p:tav tm="100000">
                                          <p:val>
                                            <p:strVal val="#ppt_x"/>
                                          </p:val>
                                        </p:tav>
                                      </p:tavLst>
                                    </p:anim>
                                    <p:anim calcmode="lin" valueType="num">
                                      <p:cBhvr additive="base">
                                        <p:cTn id="65" dur="500" fill="hold"/>
                                        <p:tgtEl>
                                          <p:spTgt spid="53">
                                            <p:txEl>
                                              <p:pRg st="0" end="0"/>
                                            </p:txEl>
                                          </p:spTgt>
                                        </p:tgtEl>
                                        <p:attrNameLst>
                                          <p:attrName>ppt_y</p:attrName>
                                        </p:attrNameLst>
                                      </p:cBhvr>
                                      <p:tavLst>
                                        <p:tav tm="0">
                                          <p:val>
                                            <p:strVal val="1+#ppt_h/2"/>
                                          </p:val>
                                        </p:tav>
                                        <p:tav tm="100000">
                                          <p:val>
                                            <p:strVal val="#ppt_y"/>
                                          </p:val>
                                        </p:tav>
                                      </p:tavLst>
                                    </p:anim>
                                  </p:childTnLst>
                                </p:cTn>
                              </p:par>
                              <p:par>
                                <p:cTn id="66" presetID="49" presetClass="entr" presetSubtype="0" decel="100000" fill="hold" nodeType="withEffect">
                                  <p:stCondLst>
                                    <p:cond delay="1200"/>
                                  </p:stCondLst>
                                  <p:childTnLst>
                                    <p:set>
                                      <p:cBhvr>
                                        <p:cTn id="67" dur="1" fill="hold">
                                          <p:stCondLst>
                                            <p:cond delay="0"/>
                                          </p:stCondLst>
                                        </p:cTn>
                                        <p:tgtEl>
                                          <p:spTgt spid="98"/>
                                        </p:tgtEl>
                                        <p:attrNameLst>
                                          <p:attrName>style.visibility</p:attrName>
                                        </p:attrNameLst>
                                      </p:cBhvr>
                                      <p:to>
                                        <p:strVal val="visible"/>
                                      </p:to>
                                    </p:set>
                                    <p:anim calcmode="lin" valueType="num">
                                      <p:cBhvr>
                                        <p:cTn id="68" dur="500" fill="hold"/>
                                        <p:tgtEl>
                                          <p:spTgt spid="98"/>
                                        </p:tgtEl>
                                        <p:attrNameLst>
                                          <p:attrName>ppt_w</p:attrName>
                                        </p:attrNameLst>
                                      </p:cBhvr>
                                      <p:tavLst>
                                        <p:tav tm="0">
                                          <p:val>
                                            <p:fltVal val="0"/>
                                          </p:val>
                                        </p:tav>
                                        <p:tav tm="100000">
                                          <p:val>
                                            <p:strVal val="#ppt_w"/>
                                          </p:val>
                                        </p:tav>
                                      </p:tavLst>
                                    </p:anim>
                                    <p:anim calcmode="lin" valueType="num">
                                      <p:cBhvr>
                                        <p:cTn id="69" dur="500" fill="hold"/>
                                        <p:tgtEl>
                                          <p:spTgt spid="98"/>
                                        </p:tgtEl>
                                        <p:attrNameLst>
                                          <p:attrName>ppt_h</p:attrName>
                                        </p:attrNameLst>
                                      </p:cBhvr>
                                      <p:tavLst>
                                        <p:tav tm="0">
                                          <p:val>
                                            <p:fltVal val="0"/>
                                          </p:val>
                                        </p:tav>
                                        <p:tav tm="100000">
                                          <p:val>
                                            <p:strVal val="#ppt_h"/>
                                          </p:val>
                                        </p:tav>
                                      </p:tavLst>
                                    </p:anim>
                                    <p:anim calcmode="lin" valueType="num">
                                      <p:cBhvr>
                                        <p:cTn id="70" dur="500" fill="hold"/>
                                        <p:tgtEl>
                                          <p:spTgt spid="98"/>
                                        </p:tgtEl>
                                        <p:attrNameLst>
                                          <p:attrName>style.rotation</p:attrName>
                                        </p:attrNameLst>
                                      </p:cBhvr>
                                      <p:tavLst>
                                        <p:tav tm="0">
                                          <p:val>
                                            <p:fltVal val="360"/>
                                          </p:val>
                                        </p:tav>
                                        <p:tav tm="100000">
                                          <p:val>
                                            <p:fltVal val="0"/>
                                          </p:val>
                                        </p:tav>
                                      </p:tavLst>
                                    </p:anim>
                                    <p:animEffect transition="in" filter="fade">
                                      <p:cBhvr>
                                        <p:cTn id="71" dur="500"/>
                                        <p:tgtEl>
                                          <p:spTgt spid="98"/>
                                        </p:tgtEl>
                                      </p:cBhvr>
                                    </p:animEffect>
                                  </p:childTnLst>
                                </p:cTn>
                              </p:par>
                              <p:par>
                                <p:cTn id="72" presetID="53" presetClass="entr" presetSubtype="16" fill="hold" grpId="0" nodeType="withEffect">
                                  <p:stCondLst>
                                    <p:cond delay="1300"/>
                                  </p:stCondLst>
                                  <p:childTnLst>
                                    <p:set>
                                      <p:cBhvr>
                                        <p:cTn id="73" dur="1" fill="hold">
                                          <p:stCondLst>
                                            <p:cond delay="0"/>
                                          </p:stCondLst>
                                        </p:cTn>
                                        <p:tgtEl>
                                          <p:spTgt spid="118"/>
                                        </p:tgtEl>
                                        <p:attrNameLst>
                                          <p:attrName>style.visibility</p:attrName>
                                        </p:attrNameLst>
                                      </p:cBhvr>
                                      <p:to>
                                        <p:strVal val="visible"/>
                                      </p:to>
                                    </p:set>
                                    <p:anim calcmode="lin" valueType="num">
                                      <p:cBhvr>
                                        <p:cTn id="74" dur="500" fill="hold"/>
                                        <p:tgtEl>
                                          <p:spTgt spid="118"/>
                                        </p:tgtEl>
                                        <p:attrNameLst>
                                          <p:attrName>ppt_w</p:attrName>
                                        </p:attrNameLst>
                                      </p:cBhvr>
                                      <p:tavLst>
                                        <p:tav tm="0">
                                          <p:val>
                                            <p:fltVal val="0"/>
                                          </p:val>
                                        </p:tav>
                                        <p:tav tm="100000">
                                          <p:val>
                                            <p:strVal val="#ppt_w"/>
                                          </p:val>
                                        </p:tav>
                                      </p:tavLst>
                                    </p:anim>
                                    <p:anim calcmode="lin" valueType="num">
                                      <p:cBhvr>
                                        <p:cTn id="75" dur="500" fill="hold"/>
                                        <p:tgtEl>
                                          <p:spTgt spid="118"/>
                                        </p:tgtEl>
                                        <p:attrNameLst>
                                          <p:attrName>ppt_h</p:attrName>
                                        </p:attrNameLst>
                                      </p:cBhvr>
                                      <p:tavLst>
                                        <p:tav tm="0">
                                          <p:val>
                                            <p:fltVal val="0"/>
                                          </p:val>
                                        </p:tav>
                                        <p:tav tm="100000">
                                          <p:val>
                                            <p:strVal val="#ppt_h"/>
                                          </p:val>
                                        </p:tav>
                                      </p:tavLst>
                                    </p:anim>
                                    <p:animEffect transition="in" filter="fade">
                                      <p:cBhvr>
                                        <p:cTn id="76" dur="500"/>
                                        <p:tgtEl>
                                          <p:spTgt spid="118"/>
                                        </p:tgtEl>
                                      </p:cBhvr>
                                    </p:animEffect>
                                  </p:childTnLst>
                                </p:cTn>
                              </p:par>
                              <p:par>
                                <p:cTn id="77" presetID="2" presetClass="entr" presetSubtype="4" decel="100000" fill="hold" grpId="0" nodeType="withEffect">
                                  <p:stCondLst>
                                    <p:cond delay="1500"/>
                                  </p:stCondLst>
                                  <p:childTnLst>
                                    <p:set>
                                      <p:cBhvr>
                                        <p:cTn id="78" dur="1" fill="hold">
                                          <p:stCondLst>
                                            <p:cond delay="0"/>
                                          </p:stCondLst>
                                        </p:cTn>
                                        <p:tgtEl>
                                          <p:spTgt spid="64">
                                            <p:txEl>
                                              <p:pRg st="0" end="0"/>
                                            </p:txEl>
                                          </p:spTgt>
                                        </p:tgtEl>
                                        <p:attrNameLst>
                                          <p:attrName>style.visibility</p:attrName>
                                        </p:attrNameLst>
                                      </p:cBhvr>
                                      <p:to>
                                        <p:strVal val="visible"/>
                                      </p:to>
                                    </p:set>
                                    <p:anim calcmode="lin" valueType="num">
                                      <p:cBhvr additive="base">
                                        <p:cTn id="79" dur="500" fill="hold"/>
                                        <p:tgtEl>
                                          <p:spTgt spid="64">
                                            <p:txEl>
                                              <p:pRg st="0" end="0"/>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64">
                                            <p:txEl>
                                              <p:pRg st="0" end="0"/>
                                            </p:txEl>
                                          </p:spTgt>
                                        </p:tgtEl>
                                        <p:attrNameLst>
                                          <p:attrName>ppt_y</p:attrName>
                                        </p:attrNameLst>
                                      </p:cBhvr>
                                      <p:tavLst>
                                        <p:tav tm="0">
                                          <p:val>
                                            <p:strVal val="1+#ppt_h/2"/>
                                          </p:val>
                                        </p:tav>
                                        <p:tav tm="100000">
                                          <p:val>
                                            <p:strVal val="#ppt_y"/>
                                          </p:val>
                                        </p:tav>
                                      </p:tavLst>
                                    </p:anim>
                                  </p:childTnLst>
                                </p:cTn>
                              </p:par>
                              <p:par>
                                <p:cTn id="81" presetID="1" presetClass="entr" presetSubtype="0" fill="hold" grpId="0" nodeType="withEffect" nodePh="1">
                                  <p:stCondLst>
                                    <p:cond delay="1500"/>
                                  </p:stCondLst>
                                  <p:endCondLst>
                                    <p:cond evt="begin" delay="0">
                                      <p:tn val="81"/>
                                    </p:cond>
                                  </p:endCondLst>
                                  <p:childTnLst>
                                    <p:set>
                                      <p:cBhvr>
                                        <p:cTn id="82" dur="1" fill="hold">
                                          <p:stCondLst>
                                            <p:cond delay="0"/>
                                          </p:stCondLst>
                                        </p:cTn>
                                        <p:tgtEl>
                                          <p:spTgt spid="112"/>
                                        </p:tgtEl>
                                        <p:attrNameLst>
                                          <p:attrName>style.visibility</p:attrName>
                                        </p:attrNameLst>
                                      </p:cBhvr>
                                      <p:to>
                                        <p:strVal val="visible"/>
                                      </p:to>
                                    </p:set>
                                  </p:childTnLst>
                                </p:cTn>
                              </p:par>
                              <p:par>
                                <p:cTn id="83" presetID="1" presetClass="entr" presetSubtype="0" fill="hold" grpId="0" nodeType="withEffect" nodePh="1">
                                  <p:stCondLst>
                                    <p:cond delay="1500"/>
                                  </p:stCondLst>
                                  <p:endCondLst>
                                    <p:cond evt="begin" delay="0">
                                      <p:tn val="83"/>
                                    </p:cond>
                                  </p:endCondLst>
                                  <p:childTnLst>
                                    <p:set>
                                      <p:cBhvr>
                                        <p:cTn id="84" dur="1" fill="hold">
                                          <p:stCondLst>
                                            <p:cond delay="0"/>
                                          </p:stCondLst>
                                        </p:cTn>
                                        <p:tgtEl>
                                          <p:spTgt spid="113"/>
                                        </p:tgtEl>
                                        <p:attrNameLst>
                                          <p:attrName>style.visibility</p:attrName>
                                        </p:attrNameLst>
                                      </p:cBhvr>
                                      <p:to>
                                        <p:strVal val="visible"/>
                                      </p:to>
                                    </p:set>
                                  </p:childTnLst>
                                </p:cTn>
                              </p:par>
                              <p:par>
                                <p:cTn id="85" presetID="1" presetClass="entr" presetSubtype="0" fill="hold" grpId="0" nodeType="withEffect" nodePh="1">
                                  <p:stCondLst>
                                    <p:cond delay="1500"/>
                                  </p:stCondLst>
                                  <p:endCondLst>
                                    <p:cond evt="begin" delay="0">
                                      <p:tn val="85"/>
                                    </p:cond>
                                  </p:endCondLst>
                                  <p:childTnLst>
                                    <p:set>
                                      <p:cBhvr>
                                        <p:cTn id="86" dur="1" fill="hold">
                                          <p:stCondLst>
                                            <p:cond delay="0"/>
                                          </p:stCondLst>
                                        </p:cTn>
                                        <p:tgtEl>
                                          <p:spTgt spid="1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2" presetClass="entr" presetSubtype="8" decel="100000" fill="hold" nodeType="withEffect">
                  <p:stCondLst>
                    <p:cond delay="100"/>
                  </p:stCondLst>
                  <p:childTnLst>
                    <p:set>
                      <p:cBhvr>
                        <p:cTn dur="1" fill="hold">
                          <p:stCondLst>
                            <p:cond delay="0"/>
                          </p:stCondLst>
                        </p:cTn>
                        <p:tgtEl>
                          <p:spTgt spid="10"/>
                        </p:tgtEl>
                        <p:attrNameLst>
                          <p:attrName>style.visibility</p:attrName>
                        </p:attrNameLst>
                      </p:cBhvr>
                      <p:to>
                        <p:strVal val="visible"/>
                      </p:to>
                    </p:set>
                    <p:anim calcmode="lin" valueType="num">
                      <p:cBhvr additive="base">
                        <p:cTn dur="500" fill="hold"/>
                        <p:tgtEl>
                          <p:spTgt spid="10"/>
                        </p:tgtEl>
                        <p:attrNameLst>
                          <p:attrName>ppt_x</p:attrName>
                        </p:attrNameLst>
                      </p:cBhvr>
                      <p:tavLst>
                        <p:tav tm="0">
                          <p:val>
                            <p:strVal val="0-#ppt_w/2"/>
                          </p:val>
                        </p:tav>
                        <p:tav tm="100000">
                          <p:val>
                            <p:strVal val="#ppt_x"/>
                          </p:val>
                        </p:tav>
                      </p:tavLst>
                    </p:anim>
                    <p:anim calcmode="lin" valueType="num">
                      <p:cBhvr additive="base">
                        <p:cTn dur="500" fill="hold"/>
                        <p:tgtEl>
                          <p:spTgt spid="10"/>
                        </p:tgtEl>
                        <p:attrNameLst>
                          <p:attrName>ppt_y</p:attrName>
                        </p:attrNameLst>
                      </p:cBhvr>
                      <p:tavLst>
                        <p:tav tm="0">
                          <p:val>
                            <p:strVal val="#ppt_y"/>
                          </p:val>
                        </p:tav>
                        <p:tav tm="100000">
                          <p:val>
                            <p:strVal val="#ppt_y"/>
                          </p:val>
                        </p:tav>
                      </p:tavLst>
                    </p:anim>
                  </p:childTnLst>
                </p:cTn>
              </p:par>
            </p:tnLst>
          </p:tmpl>
        </p:tmplLst>
      </p:bldP>
      <p:bldP spid="11" grpId="0" build="p">
        <p:tmplLst>
          <p:tmpl lvl="1">
            <p:tnLst>
              <p:par>
                <p:cTn presetID="2" presetClass="entr" presetSubtype="8" decel="100000" fill="hold" nodeType="withEffect">
                  <p:stCondLst>
                    <p:cond delay="20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500" fill="hold"/>
                        <p:tgtEl>
                          <p:spTgt spid="11"/>
                        </p:tgtEl>
                        <p:attrNameLst>
                          <p:attrName>ppt_x</p:attrName>
                        </p:attrNameLst>
                      </p:cBhvr>
                      <p:tavLst>
                        <p:tav tm="0">
                          <p:val>
                            <p:strVal val="0-#ppt_w/2"/>
                          </p:val>
                        </p:tav>
                        <p:tav tm="100000">
                          <p:val>
                            <p:strVal val="#ppt_x"/>
                          </p:val>
                        </p:tav>
                      </p:tavLst>
                    </p:anim>
                    <p:anim calcmode="lin" valueType="num">
                      <p:cBhvr additive="base">
                        <p:cTn dur="500" fill="hold"/>
                        <p:tgtEl>
                          <p:spTgt spid="11"/>
                        </p:tgtEl>
                        <p:attrNameLst>
                          <p:attrName>ppt_y</p:attrName>
                        </p:attrNameLst>
                      </p:cBhvr>
                      <p:tavLst>
                        <p:tav tm="0">
                          <p:val>
                            <p:strVal val="#ppt_y"/>
                          </p:val>
                        </p:tav>
                        <p:tav tm="100000">
                          <p:val>
                            <p:strVal val="#ppt_y"/>
                          </p:val>
                        </p:tav>
                      </p:tavLst>
                    </p:anim>
                  </p:childTnLst>
                </p:cTn>
              </p:par>
            </p:tnLst>
          </p:tmpl>
        </p:tmplLst>
      </p:bldP>
      <p:bldP spid="13" grpId="0"/>
      <p:bldP spid="15" grpId="0" animBg="1"/>
      <p:bldP spid="16" grpId="0" animBg="1"/>
      <p:bldP spid="17" grpId="0" animBg="1"/>
      <p:bldP spid="20" grpId="0" build="p"/>
      <p:bldP spid="53" grpId="0" build="p"/>
      <p:bldP spid="64" grpId="0" build="p"/>
      <p:bldP spid="115" grpId="0"/>
      <p:bldP spid="116" grpId="0" animBg="1"/>
      <p:bldP spid="117" grpId="0" animBg="1"/>
      <p:bldP spid="118" grpId="0" animBg="1"/>
      <p:bldP spid="112" grpId="0"/>
      <p:bldP spid="113" grpId="0"/>
      <p:bldP spid="114" grpId="0"/>
    </p:bldLst>
  </p:timing>
</p:sldLayout>
</file>

<file path=ppt/slideLayouts/slideLayout132.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6" name="Tijdelijke aanduiding voor voettekst 5">
            <a:extLst>
              <a:ext uri="{FF2B5EF4-FFF2-40B4-BE49-F238E27FC236}">
                <a16:creationId xmlns:a16="http://schemas.microsoft.com/office/drawing/2014/main" id="{74E65F94-E7D5-416E-93C0-DCC9D6D11173}"/>
              </a:ext>
            </a:extLst>
          </p:cNvPr>
          <p:cNvSpPr>
            <a:spLocks noGrp="1"/>
          </p:cNvSpPr>
          <p:nvPr>
            <p:ph type="ftr" sz="quarter" idx="11"/>
          </p:nvPr>
        </p:nvSpPr>
        <p:spPr/>
        <p:txBody>
          <a:bodyPr/>
          <a:lstStyle/>
          <a:p>
            <a:r>
              <a:rPr lang="nl-BE"/>
              <a:t>Wat na het middelbaar?</a:t>
            </a:r>
            <a:endParaRPr lang="nl-BE" dirty="0"/>
          </a:p>
        </p:txBody>
      </p:sp>
      <p:sp>
        <p:nvSpPr>
          <p:cNvPr id="7" name="Tijdelijke aanduiding voor dianummer 6">
            <a:extLst>
              <a:ext uri="{FF2B5EF4-FFF2-40B4-BE49-F238E27FC236}">
                <a16:creationId xmlns:a16="http://schemas.microsoft.com/office/drawing/2014/main" id="{AA725EBF-C35D-4FCE-B215-FCEB3EB4BF5B}"/>
              </a:ext>
            </a:extLst>
          </p:cNvPr>
          <p:cNvSpPr>
            <a:spLocks noGrp="1"/>
          </p:cNvSpPr>
          <p:nvPr>
            <p:ph type="sldNum" sz="quarter" idx="12"/>
          </p:nvPr>
        </p:nvSpPr>
        <p:spPr/>
        <p:txBody>
          <a:bodyPr/>
          <a:lstStyle/>
          <a:p>
            <a:fld id="{FF88DA20-ED00-471C-9170-60F590CB400A}" type="slidenum">
              <a:rPr lang="nl-BE" smtClean="0"/>
              <a:pPr/>
              <a:t>‹N°›</a:t>
            </a:fld>
            <a:endParaRPr lang="nl-BE" dirty="0"/>
          </a:p>
        </p:txBody>
      </p:sp>
    </p:spTree>
    <p:extLst>
      <p:ext uri="{BB962C8B-B14F-4D97-AF65-F5344CB8AC3E}">
        <p14:creationId xmlns:p14="http://schemas.microsoft.com/office/powerpoint/2010/main" val="543662512"/>
      </p:ext>
    </p:extLst>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userDrawn="1">
  <p:cSld name="1_Titeldia">
    <p:bg>
      <p:bgPr>
        <a:solidFill>
          <a:schemeClr val="bg1"/>
        </a:solidFill>
        <a:effectLst/>
      </p:bgPr>
    </p:bg>
    <p:spTree>
      <p:nvGrpSpPr>
        <p:cNvPr id="1" name=""/>
        <p:cNvGrpSpPr/>
        <p:nvPr/>
      </p:nvGrpSpPr>
      <p:grpSpPr>
        <a:xfrm>
          <a:off x="0" y="0"/>
          <a:ext cx="0" cy="0"/>
          <a:chOff x="0" y="0"/>
          <a:chExt cx="0" cy="0"/>
        </a:xfrm>
      </p:grpSpPr>
      <p:sp>
        <p:nvSpPr>
          <p:cNvPr id="4" name="Rechthoek 3">
            <a:extLst>
              <a:ext uri="{FF2B5EF4-FFF2-40B4-BE49-F238E27FC236}">
                <a16:creationId xmlns:a16="http://schemas.microsoft.com/office/drawing/2014/main" id="{AEE442BF-C82A-418E-8E62-533CFEF9E15F}"/>
              </a:ext>
            </a:extLst>
          </p:cNvPr>
          <p:cNvSpPr/>
          <p:nvPr userDrawn="1"/>
        </p:nvSpPr>
        <p:spPr>
          <a:xfrm>
            <a:off x="1" y="6024716"/>
            <a:ext cx="12192000" cy="83328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11" name="Afbeelding 10">
            <a:extLst>
              <a:ext uri="{FF2B5EF4-FFF2-40B4-BE49-F238E27FC236}">
                <a16:creationId xmlns:a16="http://schemas.microsoft.com/office/drawing/2014/main" id="{3F5AD292-FAF8-44FC-84B3-0842804A024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86"/>
            <a:ext cx="12192000" cy="6857827"/>
          </a:xfrm>
          <a:prstGeom prst="rect">
            <a:avLst/>
          </a:prstGeom>
        </p:spPr>
      </p:pic>
      <p:pic>
        <p:nvPicPr>
          <p:cNvPr id="8" name="Afbeelding 7">
            <a:extLst>
              <a:ext uri="{FF2B5EF4-FFF2-40B4-BE49-F238E27FC236}">
                <a16:creationId xmlns:a16="http://schemas.microsoft.com/office/drawing/2014/main" id="{7D9DA8C5-1FD2-4AD1-983E-C005AF19C7C8}"/>
              </a:ext>
            </a:extLst>
          </p:cNvPr>
          <p:cNvPicPr>
            <a:picLocks noChangeAspect="1"/>
          </p:cNvPicPr>
          <p:nvPr userDrawn="1"/>
        </p:nvPicPr>
        <p:blipFill>
          <a:blip r:embed="rId3">
            <a:extLst>
              <a:ext uri="{28A0092B-C50C-407E-A947-70E740481C1C}">
                <a14:useLocalDpi xmlns:a14="http://schemas.microsoft.com/office/drawing/2010/main" val="0"/>
              </a:ext>
            </a:extLst>
          </a:blip>
          <a:srcRect/>
          <a:stretch/>
        </p:blipFill>
        <p:spPr>
          <a:xfrm>
            <a:off x="10074236" y="5516542"/>
            <a:ext cx="1300725" cy="417532"/>
          </a:xfrm>
          <a:prstGeom prst="rect">
            <a:avLst/>
          </a:prstGeom>
        </p:spPr>
      </p:pic>
    </p:spTree>
    <p:extLst>
      <p:ext uri="{BB962C8B-B14F-4D97-AF65-F5344CB8AC3E}">
        <p14:creationId xmlns:p14="http://schemas.microsoft.com/office/powerpoint/2010/main" val="4187498041"/>
      </p:ext>
    </p:extLst>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preserve="1" userDrawn="1">
  <p:cSld name="Titeldia">
    <p:bg>
      <p:bgPr>
        <a:solidFill>
          <a:schemeClr val="accent4"/>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29340FA-55B0-4685-ABAD-FAD25820F96E}"/>
              </a:ext>
            </a:extLst>
          </p:cNvPr>
          <p:cNvSpPr>
            <a:spLocks noGrp="1"/>
          </p:cNvSpPr>
          <p:nvPr>
            <p:ph type="ctrTitle" hasCustomPrompt="1"/>
          </p:nvPr>
        </p:nvSpPr>
        <p:spPr>
          <a:xfrm>
            <a:off x="861248" y="895957"/>
            <a:ext cx="9806754" cy="1447247"/>
          </a:xfrm>
        </p:spPr>
        <p:txBody>
          <a:bodyPr anchor="b"/>
          <a:lstStyle>
            <a:lvl1pPr algn="l">
              <a:defRPr sz="5600">
                <a:solidFill>
                  <a:schemeClr val="tx1"/>
                </a:solidFill>
              </a:defRPr>
            </a:lvl1pPr>
          </a:lstStyle>
          <a:p>
            <a:r>
              <a:rPr lang="nl-NL" dirty="0"/>
              <a:t>KLIK OM STIJL TE BEWERKEN</a:t>
            </a:r>
            <a:endParaRPr lang="nl-BE" dirty="0"/>
          </a:p>
        </p:txBody>
      </p:sp>
      <p:sp>
        <p:nvSpPr>
          <p:cNvPr id="3" name="Ondertitel 2">
            <a:extLst>
              <a:ext uri="{FF2B5EF4-FFF2-40B4-BE49-F238E27FC236}">
                <a16:creationId xmlns:a16="http://schemas.microsoft.com/office/drawing/2014/main" id="{8AD34407-B861-42C6-BCDB-C4A7F1C446AB}"/>
              </a:ext>
            </a:extLst>
          </p:cNvPr>
          <p:cNvSpPr>
            <a:spLocks noGrp="1"/>
          </p:cNvSpPr>
          <p:nvPr>
            <p:ph type="subTitle" idx="1" hasCustomPrompt="1"/>
          </p:nvPr>
        </p:nvSpPr>
        <p:spPr>
          <a:xfrm>
            <a:off x="861248" y="2265153"/>
            <a:ext cx="9144000" cy="544660"/>
          </a:xfrm>
        </p:spPr>
        <p:txBody>
          <a:bodyPr/>
          <a:lstStyle>
            <a:lvl1pPr marL="0" indent="0" algn="l">
              <a:buNone/>
              <a:defRPr sz="2400">
                <a:solidFill>
                  <a:schemeClr val="accent2"/>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dirty="0"/>
              <a:t>KLIKKEN OM DE ONDERTITELSTIJL VAN HET MODEL TE BEWERKEN</a:t>
            </a:r>
            <a:endParaRPr lang="nl-BE" dirty="0"/>
          </a:p>
        </p:txBody>
      </p:sp>
      <p:sp>
        <p:nvSpPr>
          <p:cNvPr id="10" name="Tijdelijke aanduiding voor tekst 9">
            <a:extLst>
              <a:ext uri="{FF2B5EF4-FFF2-40B4-BE49-F238E27FC236}">
                <a16:creationId xmlns:a16="http://schemas.microsoft.com/office/drawing/2014/main" id="{9D3931E4-AE84-4614-95BF-CFF1449B8411}"/>
              </a:ext>
            </a:extLst>
          </p:cNvPr>
          <p:cNvSpPr>
            <a:spLocks noGrp="1"/>
          </p:cNvSpPr>
          <p:nvPr>
            <p:ph type="body" sz="quarter" idx="13" hasCustomPrompt="1"/>
          </p:nvPr>
        </p:nvSpPr>
        <p:spPr>
          <a:xfrm>
            <a:off x="1433051" y="3470337"/>
            <a:ext cx="6308725" cy="466613"/>
          </a:xfrm>
        </p:spPr>
        <p:txBody>
          <a:bodyPr anchor="b"/>
          <a:lstStyle>
            <a:lvl1pPr marL="0" indent="0">
              <a:buFontTx/>
              <a:buNone/>
              <a:defRPr sz="2200" b="1">
                <a:solidFill>
                  <a:schemeClr val="tx1"/>
                </a:solidFill>
                <a:latin typeface="+mj-lt"/>
              </a:defRPr>
            </a:lvl1pPr>
          </a:lstStyle>
          <a:p>
            <a:pPr lvl="0"/>
            <a:r>
              <a:rPr lang="nl-NL" dirty="0"/>
              <a:t>Naam Achternaam</a:t>
            </a:r>
            <a:endParaRPr lang="nl-BE" dirty="0"/>
          </a:p>
        </p:txBody>
      </p:sp>
      <p:sp>
        <p:nvSpPr>
          <p:cNvPr id="12" name="Tijdelijke aanduiding voor tekst 11">
            <a:extLst>
              <a:ext uri="{FF2B5EF4-FFF2-40B4-BE49-F238E27FC236}">
                <a16:creationId xmlns:a16="http://schemas.microsoft.com/office/drawing/2014/main" id="{3622B796-191D-402D-B39A-CDE2C6DA4F65}"/>
              </a:ext>
            </a:extLst>
          </p:cNvPr>
          <p:cNvSpPr>
            <a:spLocks noGrp="1"/>
          </p:cNvSpPr>
          <p:nvPr>
            <p:ph type="body" sz="quarter" idx="14" hasCustomPrompt="1"/>
          </p:nvPr>
        </p:nvSpPr>
        <p:spPr>
          <a:xfrm>
            <a:off x="1440603" y="3964488"/>
            <a:ext cx="4662487" cy="1617663"/>
          </a:xfrm>
        </p:spPr>
        <p:txBody>
          <a:bodyPr/>
          <a:lstStyle>
            <a:lvl1pPr marL="0" indent="0">
              <a:buNone/>
              <a:defRPr sz="2200">
                <a:solidFill>
                  <a:schemeClr val="accent3"/>
                </a:solidFill>
                <a:latin typeface="+mj-lt"/>
              </a:defRPr>
            </a:lvl1pPr>
            <a:lvl2pPr marL="358163" indent="0">
              <a:buNone/>
              <a:defRPr sz="2200">
                <a:latin typeface="+mj-lt"/>
              </a:defRPr>
            </a:lvl2pPr>
            <a:lvl3pPr marL="720000" indent="0">
              <a:buNone/>
              <a:defRPr sz="2200">
                <a:latin typeface="+mj-lt"/>
              </a:defRPr>
            </a:lvl3pPr>
            <a:lvl4pPr marL="1080000" indent="0">
              <a:buNone/>
              <a:defRPr sz="2200">
                <a:latin typeface="+mj-lt"/>
              </a:defRPr>
            </a:lvl4pPr>
            <a:lvl5pPr marL="1440000" indent="0">
              <a:buNone/>
              <a:defRPr sz="2200">
                <a:latin typeface="+mj-lt"/>
              </a:defRPr>
            </a:lvl5pPr>
          </a:lstStyle>
          <a:p>
            <a:pPr lvl="0"/>
            <a:r>
              <a:rPr lang="nl-NL" dirty="0"/>
              <a:t>Datum</a:t>
            </a:r>
            <a:endParaRPr lang="nl-BE" dirty="0"/>
          </a:p>
        </p:txBody>
      </p:sp>
      <p:sp>
        <p:nvSpPr>
          <p:cNvPr id="13" name="Rechthoekige driehoek 12">
            <a:extLst>
              <a:ext uri="{FF2B5EF4-FFF2-40B4-BE49-F238E27FC236}">
                <a16:creationId xmlns:a16="http://schemas.microsoft.com/office/drawing/2014/main" id="{2F4CE03C-2446-4EC5-B5DD-A041A68BBF35}"/>
              </a:ext>
            </a:extLst>
          </p:cNvPr>
          <p:cNvSpPr/>
          <p:nvPr userDrawn="1"/>
        </p:nvSpPr>
        <p:spPr>
          <a:xfrm rot="8100000">
            <a:off x="945998" y="3711277"/>
            <a:ext cx="309905" cy="309905"/>
          </a:xfrm>
          <a:prstGeom prst="r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800"/>
          </a:p>
        </p:txBody>
      </p:sp>
      <p:sp>
        <p:nvSpPr>
          <p:cNvPr id="14" name="Ovaal 13">
            <a:extLst>
              <a:ext uri="{FF2B5EF4-FFF2-40B4-BE49-F238E27FC236}">
                <a16:creationId xmlns:a16="http://schemas.microsoft.com/office/drawing/2014/main" id="{D6C2FF9A-F000-4BFA-9764-458F26D2BEB8}"/>
              </a:ext>
            </a:extLst>
          </p:cNvPr>
          <p:cNvSpPr/>
          <p:nvPr userDrawn="1"/>
        </p:nvSpPr>
        <p:spPr>
          <a:xfrm>
            <a:off x="945193" y="3872933"/>
            <a:ext cx="311510" cy="31151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800"/>
          </a:p>
        </p:txBody>
      </p:sp>
      <p:sp>
        <p:nvSpPr>
          <p:cNvPr id="16" name="Rechthoekige driehoek 15">
            <a:extLst>
              <a:ext uri="{FF2B5EF4-FFF2-40B4-BE49-F238E27FC236}">
                <a16:creationId xmlns:a16="http://schemas.microsoft.com/office/drawing/2014/main" id="{F866BA9A-EA4B-431E-97BE-30B858235F6F}"/>
              </a:ext>
            </a:extLst>
          </p:cNvPr>
          <p:cNvSpPr/>
          <p:nvPr userDrawn="1"/>
        </p:nvSpPr>
        <p:spPr>
          <a:xfrm rot="10800000" flipV="1">
            <a:off x="7656723" y="2321961"/>
            <a:ext cx="4535275" cy="4536040"/>
          </a:xfrm>
          <a:prstGeom prst="rtTriangle">
            <a:avLst/>
          </a:prstGeom>
          <a:solidFill>
            <a:schemeClr val="accent4">
              <a:lumMod val="90000"/>
              <a:alpha val="30000"/>
            </a:schemeClr>
          </a:solidFill>
        </p:spPr>
        <p:txBody>
          <a:bodyPr wrap="square" lIns="0" tIns="0" rIns="0" bIns="0" rtlCol="0" anchor="ctr">
            <a:noAutofit/>
          </a:bodyPr>
          <a:lstStyle/>
          <a:p>
            <a:pPr algn="l"/>
            <a:endParaRPr lang="nl-BE" sz="1600" b="1" dirty="0" err="1">
              <a:latin typeface="+mj-lt"/>
            </a:endParaRPr>
          </a:p>
        </p:txBody>
      </p:sp>
      <p:sp>
        <p:nvSpPr>
          <p:cNvPr id="11" name="Tijdelijke aanduiding voor voettekst 10">
            <a:extLst>
              <a:ext uri="{FF2B5EF4-FFF2-40B4-BE49-F238E27FC236}">
                <a16:creationId xmlns:a16="http://schemas.microsoft.com/office/drawing/2014/main" id="{FBE57AB0-144F-4259-BE7D-DFAA299F6B83}"/>
              </a:ext>
            </a:extLst>
          </p:cNvPr>
          <p:cNvSpPr>
            <a:spLocks noGrp="1"/>
          </p:cNvSpPr>
          <p:nvPr>
            <p:ph type="ftr" sz="quarter" idx="15"/>
          </p:nvPr>
        </p:nvSpPr>
        <p:spPr/>
        <p:txBody>
          <a:bodyPr/>
          <a:lstStyle/>
          <a:p>
            <a:r>
              <a:rPr lang="nl-BE"/>
              <a:t>Wat na het middelbaar?</a:t>
            </a:r>
            <a:endParaRPr lang="nl-BE" dirty="0"/>
          </a:p>
        </p:txBody>
      </p:sp>
      <p:sp>
        <p:nvSpPr>
          <p:cNvPr id="18" name="Tijdelijke aanduiding voor dianummer 17">
            <a:extLst>
              <a:ext uri="{FF2B5EF4-FFF2-40B4-BE49-F238E27FC236}">
                <a16:creationId xmlns:a16="http://schemas.microsoft.com/office/drawing/2014/main" id="{D467FF70-CCD8-4FC8-B256-11063BCC4671}"/>
              </a:ext>
            </a:extLst>
          </p:cNvPr>
          <p:cNvSpPr>
            <a:spLocks noGrp="1"/>
          </p:cNvSpPr>
          <p:nvPr>
            <p:ph type="sldNum" sz="quarter" idx="16"/>
          </p:nvPr>
        </p:nvSpPr>
        <p:spPr/>
        <p:txBody>
          <a:bodyPr/>
          <a:lstStyle/>
          <a:p>
            <a:fld id="{FF88DA20-ED00-471C-9170-60F590CB400A}" type="slidenum">
              <a:rPr lang="nl-BE" smtClean="0"/>
              <a:pPr/>
              <a:t>‹N°›</a:t>
            </a:fld>
            <a:endParaRPr lang="nl-BE" dirty="0"/>
          </a:p>
        </p:txBody>
      </p:sp>
    </p:spTree>
    <p:extLst>
      <p:ext uri="{BB962C8B-B14F-4D97-AF65-F5344CB8AC3E}">
        <p14:creationId xmlns:p14="http://schemas.microsoft.com/office/powerpoint/2010/main" val="2258741160"/>
      </p:ext>
    </p:extLst>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preserve="1" userDrawn="1">
  <p:cSld name="Index">
    <p:bg>
      <p:bgPr>
        <a:solidFill>
          <a:schemeClr val="bg1"/>
        </a:solidFill>
        <a:effectLst/>
      </p:bgPr>
    </p:bg>
    <p:spTree>
      <p:nvGrpSpPr>
        <p:cNvPr id="1" name=""/>
        <p:cNvGrpSpPr/>
        <p:nvPr/>
      </p:nvGrpSpPr>
      <p:grpSpPr>
        <a:xfrm>
          <a:off x="0" y="0"/>
          <a:ext cx="0" cy="0"/>
          <a:chOff x="0" y="0"/>
          <a:chExt cx="0" cy="0"/>
        </a:xfrm>
      </p:grpSpPr>
      <p:sp>
        <p:nvSpPr>
          <p:cNvPr id="13" name="Rechthoek 12">
            <a:extLst>
              <a:ext uri="{FF2B5EF4-FFF2-40B4-BE49-F238E27FC236}">
                <a16:creationId xmlns:a16="http://schemas.microsoft.com/office/drawing/2014/main" id="{CCEBE6B7-490D-4A8D-9B9C-C75E430100F2}"/>
              </a:ext>
            </a:extLst>
          </p:cNvPr>
          <p:cNvSpPr/>
          <p:nvPr userDrawn="1"/>
        </p:nvSpPr>
        <p:spPr>
          <a:xfrm>
            <a:off x="0" y="1"/>
            <a:ext cx="290857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2" name="Rechthoekige driehoek 1">
            <a:extLst>
              <a:ext uri="{FF2B5EF4-FFF2-40B4-BE49-F238E27FC236}">
                <a16:creationId xmlns:a16="http://schemas.microsoft.com/office/drawing/2014/main" id="{E44CB9D5-DE07-42C6-97D0-B66EC16AD2BC}"/>
              </a:ext>
            </a:extLst>
          </p:cNvPr>
          <p:cNvSpPr/>
          <p:nvPr userDrawn="1"/>
        </p:nvSpPr>
        <p:spPr>
          <a:xfrm flipV="1">
            <a:off x="0" y="-1"/>
            <a:ext cx="2908570" cy="2495219"/>
          </a:xfrm>
          <a:prstGeom prst="rtTriangle">
            <a:avLst/>
          </a:prstGeom>
          <a:solidFill>
            <a:schemeClr val="accent4">
              <a:lumMod val="90000"/>
              <a:alpha val="30000"/>
            </a:schemeClr>
          </a:solidFill>
        </p:spPr>
        <p:txBody>
          <a:bodyPr wrap="square" lIns="0" tIns="0" rIns="0" bIns="0" rtlCol="0" anchor="ctr">
            <a:noAutofit/>
          </a:bodyPr>
          <a:lstStyle/>
          <a:p>
            <a:pPr algn="l"/>
            <a:endParaRPr lang="nl-BE" sz="1600" b="1" dirty="0" err="1">
              <a:latin typeface="+mj-lt"/>
            </a:endParaRPr>
          </a:p>
        </p:txBody>
      </p:sp>
      <p:sp>
        <p:nvSpPr>
          <p:cNvPr id="3" name="Tijdelijke aanduiding voor inhoud 2">
            <a:extLst>
              <a:ext uri="{FF2B5EF4-FFF2-40B4-BE49-F238E27FC236}">
                <a16:creationId xmlns:a16="http://schemas.microsoft.com/office/drawing/2014/main" id="{120D7A79-D2CD-4715-91F0-318D4B76503A}"/>
              </a:ext>
            </a:extLst>
          </p:cNvPr>
          <p:cNvSpPr>
            <a:spLocks noGrp="1"/>
          </p:cNvSpPr>
          <p:nvPr>
            <p:ph idx="1" hasCustomPrompt="1"/>
          </p:nvPr>
        </p:nvSpPr>
        <p:spPr>
          <a:xfrm>
            <a:off x="3189574" y="1965012"/>
            <a:ext cx="8427293" cy="523678"/>
          </a:xfrm>
        </p:spPr>
        <p:txBody>
          <a:bodyPr/>
          <a:lstStyle>
            <a:lvl1pPr marL="0" indent="0">
              <a:lnSpc>
                <a:spcPts val="3800"/>
              </a:lnSpc>
              <a:spcBef>
                <a:spcPts val="2200"/>
              </a:spcBef>
              <a:buFont typeface="Arial" panose="020B0604020202020204" pitchFamily="34" charset="0"/>
              <a:buNone/>
              <a:defRPr sz="2800" b="1">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Hoofdstuktitel</a:t>
            </a:r>
          </a:p>
        </p:txBody>
      </p:sp>
      <p:sp>
        <p:nvSpPr>
          <p:cNvPr id="10" name="Tijdelijke aanduiding voor inhoud 2">
            <a:extLst>
              <a:ext uri="{FF2B5EF4-FFF2-40B4-BE49-F238E27FC236}">
                <a16:creationId xmlns:a16="http://schemas.microsoft.com/office/drawing/2014/main" id="{B6ADA10F-2FE1-4ACB-A4D0-9A399CF37F02}"/>
              </a:ext>
            </a:extLst>
          </p:cNvPr>
          <p:cNvSpPr>
            <a:spLocks noGrp="1"/>
          </p:cNvSpPr>
          <p:nvPr>
            <p:ph idx="15" hasCustomPrompt="1"/>
          </p:nvPr>
        </p:nvSpPr>
        <p:spPr>
          <a:xfrm>
            <a:off x="3189574" y="2723884"/>
            <a:ext cx="8427293" cy="523678"/>
          </a:xfrm>
        </p:spPr>
        <p:txBody>
          <a:bodyPr/>
          <a:lstStyle>
            <a:lvl1pPr marL="0" indent="0">
              <a:lnSpc>
                <a:spcPts val="3800"/>
              </a:lnSpc>
              <a:spcBef>
                <a:spcPts val="2200"/>
              </a:spcBef>
              <a:buFont typeface="Arial" panose="020B0604020202020204" pitchFamily="34" charset="0"/>
              <a:buNone/>
              <a:defRPr sz="2800" b="1">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Hoofdstuktitel</a:t>
            </a:r>
          </a:p>
        </p:txBody>
      </p:sp>
      <p:sp>
        <p:nvSpPr>
          <p:cNvPr id="18" name="Tijdelijke aanduiding voor inhoud 2">
            <a:extLst>
              <a:ext uri="{FF2B5EF4-FFF2-40B4-BE49-F238E27FC236}">
                <a16:creationId xmlns:a16="http://schemas.microsoft.com/office/drawing/2014/main" id="{55E2188C-82E1-4588-B24D-46E992FC0ECB}"/>
              </a:ext>
            </a:extLst>
          </p:cNvPr>
          <p:cNvSpPr>
            <a:spLocks noGrp="1"/>
          </p:cNvSpPr>
          <p:nvPr>
            <p:ph idx="17" hasCustomPrompt="1"/>
          </p:nvPr>
        </p:nvSpPr>
        <p:spPr>
          <a:xfrm>
            <a:off x="3189574" y="3479257"/>
            <a:ext cx="8427293" cy="523678"/>
          </a:xfrm>
        </p:spPr>
        <p:txBody>
          <a:bodyPr/>
          <a:lstStyle>
            <a:lvl1pPr marL="0" indent="0">
              <a:lnSpc>
                <a:spcPts val="3800"/>
              </a:lnSpc>
              <a:spcBef>
                <a:spcPts val="2200"/>
              </a:spcBef>
              <a:buFont typeface="Arial" panose="020B0604020202020204" pitchFamily="34" charset="0"/>
              <a:buNone/>
              <a:defRPr sz="2800" b="1">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Hoofdstuktitel</a:t>
            </a:r>
          </a:p>
        </p:txBody>
      </p:sp>
      <p:sp>
        <p:nvSpPr>
          <p:cNvPr id="20" name="Tijdelijke aanduiding voor inhoud 2">
            <a:extLst>
              <a:ext uri="{FF2B5EF4-FFF2-40B4-BE49-F238E27FC236}">
                <a16:creationId xmlns:a16="http://schemas.microsoft.com/office/drawing/2014/main" id="{CC3C59BA-487C-4DCE-A21C-DE75F87F7BAD}"/>
              </a:ext>
            </a:extLst>
          </p:cNvPr>
          <p:cNvSpPr>
            <a:spLocks noGrp="1"/>
          </p:cNvSpPr>
          <p:nvPr>
            <p:ph idx="19" hasCustomPrompt="1"/>
          </p:nvPr>
        </p:nvSpPr>
        <p:spPr>
          <a:xfrm>
            <a:off x="3189574" y="4234630"/>
            <a:ext cx="8427293" cy="523678"/>
          </a:xfrm>
        </p:spPr>
        <p:txBody>
          <a:bodyPr/>
          <a:lstStyle>
            <a:lvl1pPr marL="0" indent="0">
              <a:lnSpc>
                <a:spcPts val="3800"/>
              </a:lnSpc>
              <a:spcBef>
                <a:spcPts val="2200"/>
              </a:spcBef>
              <a:buFont typeface="Arial" panose="020B0604020202020204" pitchFamily="34" charset="0"/>
              <a:buNone/>
              <a:defRPr sz="2800" b="1">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Hoofdstuktitel</a:t>
            </a:r>
          </a:p>
        </p:txBody>
      </p:sp>
      <p:sp>
        <p:nvSpPr>
          <p:cNvPr id="22" name="Tijdelijke aanduiding voor inhoud 2">
            <a:extLst>
              <a:ext uri="{FF2B5EF4-FFF2-40B4-BE49-F238E27FC236}">
                <a16:creationId xmlns:a16="http://schemas.microsoft.com/office/drawing/2014/main" id="{180A7907-3169-481D-8674-AF3B0ED40CCA}"/>
              </a:ext>
            </a:extLst>
          </p:cNvPr>
          <p:cNvSpPr>
            <a:spLocks noGrp="1"/>
          </p:cNvSpPr>
          <p:nvPr>
            <p:ph idx="21" hasCustomPrompt="1"/>
          </p:nvPr>
        </p:nvSpPr>
        <p:spPr>
          <a:xfrm>
            <a:off x="3189574" y="4990003"/>
            <a:ext cx="8427293" cy="523678"/>
          </a:xfrm>
        </p:spPr>
        <p:txBody>
          <a:bodyPr/>
          <a:lstStyle>
            <a:lvl1pPr marL="0" indent="0">
              <a:lnSpc>
                <a:spcPts val="3800"/>
              </a:lnSpc>
              <a:spcBef>
                <a:spcPts val="2200"/>
              </a:spcBef>
              <a:buFont typeface="Arial" panose="020B0604020202020204" pitchFamily="34" charset="0"/>
              <a:buNone/>
              <a:defRPr sz="2800" b="1">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Hoofdstuktitel</a:t>
            </a:r>
          </a:p>
        </p:txBody>
      </p:sp>
      <p:sp>
        <p:nvSpPr>
          <p:cNvPr id="14" name="Tekstvak 13">
            <a:extLst>
              <a:ext uri="{FF2B5EF4-FFF2-40B4-BE49-F238E27FC236}">
                <a16:creationId xmlns:a16="http://schemas.microsoft.com/office/drawing/2014/main" id="{8DC82B8D-FA17-4BE4-A52F-A63703B07994}"/>
              </a:ext>
            </a:extLst>
          </p:cNvPr>
          <p:cNvSpPr txBox="1"/>
          <p:nvPr userDrawn="1"/>
        </p:nvSpPr>
        <p:spPr>
          <a:xfrm>
            <a:off x="532389" y="285502"/>
            <a:ext cx="1846251" cy="307777"/>
          </a:xfrm>
          <a:prstGeom prst="rect">
            <a:avLst/>
          </a:prstGeom>
          <a:noFill/>
        </p:spPr>
        <p:txBody>
          <a:bodyPr wrap="square" lIns="0" tIns="0" rIns="0" bIns="0" rtlCol="0" anchor="b" anchorCtr="0">
            <a:noAutofit/>
          </a:bodyPr>
          <a:lstStyle/>
          <a:p>
            <a:r>
              <a:rPr lang="nl-BE" sz="1400" b="1" dirty="0">
                <a:solidFill>
                  <a:schemeClr val="tx1"/>
                </a:solidFill>
                <a:latin typeface="+mj-lt"/>
              </a:rPr>
              <a:t>INHOUDSTAFEL</a:t>
            </a:r>
          </a:p>
        </p:txBody>
      </p:sp>
      <p:sp>
        <p:nvSpPr>
          <p:cNvPr id="24" name="Gedeeltelijke cirkel 23">
            <a:extLst>
              <a:ext uri="{FF2B5EF4-FFF2-40B4-BE49-F238E27FC236}">
                <a16:creationId xmlns:a16="http://schemas.microsoft.com/office/drawing/2014/main" id="{AB8B6E89-9AFC-4195-8F9C-6DEC72475CA5}"/>
              </a:ext>
            </a:extLst>
          </p:cNvPr>
          <p:cNvSpPr/>
          <p:nvPr userDrawn="1"/>
        </p:nvSpPr>
        <p:spPr>
          <a:xfrm rot="16200000">
            <a:off x="11099102" y="-434087"/>
            <a:ext cx="868172" cy="868172"/>
          </a:xfrm>
          <a:prstGeom prst="pie">
            <a:avLst>
              <a:gd name="adj1" fmla="val 5397516"/>
              <a:gd name="adj2" fmla="val 1620000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25" name="Rechthoekige driehoek 24">
            <a:extLst>
              <a:ext uri="{FF2B5EF4-FFF2-40B4-BE49-F238E27FC236}">
                <a16:creationId xmlns:a16="http://schemas.microsoft.com/office/drawing/2014/main" id="{F2567CB6-D947-4E01-8B18-84F7A085D765}"/>
              </a:ext>
            </a:extLst>
          </p:cNvPr>
          <p:cNvSpPr/>
          <p:nvPr userDrawn="1"/>
        </p:nvSpPr>
        <p:spPr>
          <a:xfrm rot="8100000">
            <a:off x="11226244" y="561226"/>
            <a:ext cx="613892" cy="613892"/>
          </a:xfrm>
          <a:prstGeom prst="rtTriangle">
            <a:avLst/>
          </a:prstGeom>
          <a:solidFill>
            <a:schemeClr val="accent3"/>
          </a:solidFill>
        </p:spPr>
        <p:txBody>
          <a:bodyPr wrap="square" lIns="0" tIns="0" rIns="0" bIns="0" rtlCol="0" anchor="ctr">
            <a:spAutoFit/>
          </a:bodyPr>
          <a:lstStyle/>
          <a:p>
            <a:pPr algn="l"/>
            <a:endParaRPr lang="nl-BE" sz="1600" b="1" dirty="0" err="1">
              <a:latin typeface="+mj-lt"/>
            </a:endParaRPr>
          </a:p>
        </p:txBody>
      </p:sp>
      <p:sp>
        <p:nvSpPr>
          <p:cNvPr id="27" name="Rechthoek 26">
            <a:extLst>
              <a:ext uri="{FF2B5EF4-FFF2-40B4-BE49-F238E27FC236}">
                <a16:creationId xmlns:a16="http://schemas.microsoft.com/office/drawing/2014/main" id="{FF375CB9-2C88-4C55-B8FF-5BE5FFB76F2B}"/>
              </a:ext>
            </a:extLst>
          </p:cNvPr>
          <p:cNvSpPr/>
          <p:nvPr userDrawn="1"/>
        </p:nvSpPr>
        <p:spPr>
          <a:xfrm>
            <a:off x="1698170" y="1965013"/>
            <a:ext cx="1210399" cy="52367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0" indent="0" algn="ctr" defTabSz="540000" rtl="0" eaLnBrk="1" latinLnBrk="0" hangingPunct="1">
              <a:lnSpc>
                <a:spcPts val="3800"/>
              </a:lnSpc>
              <a:spcBef>
                <a:spcPts val="2200"/>
              </a:spcBef>
              <a:buSzPct val="50000"/>
              <a:buFont typeface="Arial" panose="020B0604020202020204" pitchFamily="34" charset="0"/>
              <a:buNone/>
            </a:pPr>
            <a:r>
              <a:rPr lang="nl-BE" sz="4800" b="1" kern="1200" dirty="0">
                <a:solidFill>
                  <a:schemeClr val="accent3"/>
                </a:solidFill>
                <a:latin typeface="+mj-lt"/>
                <a:ea typeface="+mn-ea"/>
                <a:cs typeface="+mn-cs"/>
              </a:rPr>
              <a:t>1.</a:t>
            </a:r>
            <a:endParaRPr lang="en-BE" sz="4800" b="1" kern="1200" dirty="0">
              <a:solidFill>
                <a:schemeClr val="accent3"/>
              </a:solidFill>
              <a:latin typeface="+mj-lt"/>
              <a:ea typeface="+mn-ea"/>
              <a:cs typeface="+mn-cs"/>
            </a:endParaRPr>
          </a:p>
        </p:txBody>
      </p:sp>
      <p:sp>
        <p:nvSpPr>
          <p:cNvPr id="28" name="Rechthoek 27">
            <a:extLst>
              <a:ext uri="{FF2B5EF4-FFF2-40B4-BE49-F238E27FC236}">
                <a16:creationId xmlns:a16="http://schemas.microsoft.com/office/drawing/2014/main" id="{F7279F29-5696-4499-9A00-86F6E8B3858F}"/>
              </a:ext>
            </a:extLst>
          </p:cNvPr>
          <p:cNvSpPr/>
          <p:nvPr userDrawn="1"/>
        </p:nvSpPr>
        <p:spPr>
          <a:xfrm>
            <a:off x="1698170" y="2720386"/>
            <a:ext cx="1210399" cy="52367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0" indent="0" algn="ctr" defTabSz="540000" rtl="0" eaLnBrk="1" latinLnBrk="0" hangingPunct="1">
              <a:lnSpc>
                <a:spcPts val="3800"/>
              </a:lnSpc>
              <a:spcBef>
                <a:spcPts val="2200"/>
              </a:spcBef>
              <a:buSzPct val="50000"/>
              <a:buFont typeface="Arial" panose="020B0604020202020204" pitchFamily="34" charset="0"/>
              <a:buNone/>
            </a:pPr>
            <a:r>
              <a:rPr lang="nl-BE" sz="4800" b="1" kern="1200" dirty="0">
                <a:solidFill>
                  <a:schemeClr val="accent3"/>
                </a:solidFill>
                <a:latin typeface="+mj-lt"/>
                <a:ea typeface="+mn-ea"/>
                <a:cs typeface="+mn-cs"/>
              </a:rPr>
              <a:t>2.</a:t>
            </a:r>
            <a:endParaRPr lang="en-BE" sz="4800" b="1" kern="1200" dirty="0">
              <a:solidFill>
                <a:schemeClr val="accent3"/>
              </a:solidFill>
              <a:latin typeface="+mj-lt"/>
              <a:ea typeface="+mn-ea"/>
              <a:cs typeface="+mn-cs"/>
            </a:endParaRPr>
          </a:p>
        </p:txBody>
      </p:sp>
      <p:sp>
        <p:nvSpPr>
          <p:cNvPr id="29" name="Rechthoek 28">
            <a:extLst>
              <a:ext uri="{FF2B5EF4-FFF2-40B4-BE49-F238E27FC236}">
                <a16:creationId xmlns:a16="http://schemas.microsoft.com/office/drawing/2014/main" id="{9C01EFA8-EEF8-4FE4-9942-8E49B39AFC08}"/>
              </a:ext>
            </a:extLst>
          </p:cNvPr>
          <p:cNvSpPr/>
          <p:nvPr userDrawn="1"/>
        </p:nvSpPr>
        <p:spPr>
          <a:xfrm>
            <a:off x="1698170" y="3475759"/>
            <a:ext cx="1210399" cy="52367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0" indent="0" algn="ctr" defTabSz="540000" rtl="0" eaLnBrk="1" latinLnBrk="0" hangingPunct="1">
              <a:lnSpc>
                <a:spcPts val="3800"/>
              </a:lnSpc>
              <a:spcBef>
                <a:spcPts val="2200"/>
              </a:spcBef>
              <a:buSzPct val="50000"/>
              <a:buFont typeface="Arial" panose="020B0604020202020204" pitchFamily="34" charset="0"/>
              <a:buNone/>
            </a:pPr>
            <a:r>
              <a:rPr lang="nl-BE" sz="4800" b="1" kern="1200" dirty="0">
                <a:solidFill>
                  <a:schemeClr val="accent3"/>
                </a:solidFill>
                <a:latin typeface="+mj-lt"/>
                <a:ea typeface="+mn-ea"/>
                <a:cs typeface="+mn-cs"/>
              </a:rPr>
              <a:t>3.</a:t>
            </a:r>
            <a:endParaRPr lang="en-BE" sz="4800" b="1" kern="1200" dirty="0">
              <a:solidFill>
                <a:schemeClr val="accent3"/>
              </a:solidFill>
              <a:latin typeface="+mj-lt"/>
              <a:ea typeface="+mn-ea"/>
              <a:cs typeface="+mn-cs"/>
            </a:endParaRPr>
          </a:p>
        </p:txBody>
      </p:sp>
      <p:sp>
        <p:nvSpPr>
          <p:cNvPr id="30" name="Rechthoek 29">
            <a:extLst>
              <a:ext uri="{FF2B5EF4-FFF2-40B4-BE49-F238E27FC236}">
                <a16:creationId xmlns:a16="http://schemas.microsoft.com/office/drawing/2014/main" id="{7DF197B5-6EB2-4DF6-8575-1805B5EC6291}"/>
              </a:ext>
            </a:extLst>
          </p:cNvPr>
          <p:cNvSpPr/>
          <p:nvPr userDrawn="1"/>
        </p:nvSpPr>
        <p:spPr>
          <a:xfrm>
            <a:off x="1698170" y="4230220"/>
            <a:ext cx="1210399" cy="52367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0" indent="0" algn="ctr" defTabSz="540000" rtl="0" eaLnBrk="1" latinLnBrk="0" hangingPunct="1">
              <a:lnSpc>
                <a:spcPts val="3800"/>
              </a:lnSpc>
              <a:spcBef>
                <a:spcPts val="2200"/>
              </a:spcBef>
              <a:buSzPct val="50000"/>
              <a:buFont typeface="Arial" panose="020B0604020202020204" pitchFamily="34" charset="0"/>
              <a:buNone/>
            </a:pPr>
            <a:r>
              <a:rPr lang="nl-BE" sz="4800" b="1" kern="1200" dirty="0">
                <a:solidFill>
                  <a:schemeClr val="accent3"/>
                </a:solidFill>
                <a:latin typeface="+mj-lt"/>
                <a:ea typeface="+mn-ea"/>
                <a:cs typeface="+mn-cs"/>
              </a:rPr>
              <a:t>4.</a:t>
            </a:r>
            <a:endParaRPr lang="en-BE" sz="4800" b="1" kern="1200" dirty="0">
              <a:solidFill>
                <a:schemeClr val="accent3"/>
              </a:solidFill>
              <a:latin typeface="+mj-lt"/>
              <a:ea typeface="+mn-ea"/>
              <a:cs typeface="+mn-cs"/>
            </a:endParaRPr>
          </a:p>
        </p:txBody>
      </p:sp>
      <p:sp>
        <p:nvSpPr>
          <p:cNvPr id="31" name="Rechthoek 30">
            <a:extLst>
              <a:ext uri="{FF2B5EF4-FFF2-40B4-BE49-F238E27FC236}">
                <a16:creationId xmlns:a16="http://schemas.microsoft.com/office/drawing/2014/main" id="{52944F5C-794A-46B5-9654-FBBFFC5C53C8}"/>
              </a:ext>
            </a:extLst>
          </p:cNvPr>
          <p:cNvSpPr/>
          <p:nvPr userDrawn="1"/>
        </p:nvSpPr>
        <p:spPr>
          <a:xfrm>
            <a:off x="1698170" y="4984681"/>
            <a:ext cx="1210399" cy="52367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0" indent="0" algn="ctr" defTabSz="540000" rtl="0" eaLnBrk="1" latinLnBrk="0" hangingPunct="1">
              <a:lnSpc>
                <a:spcPts val="3800"/>
              </a:lnSpc>
              <a:spcBef>
                <a:spcPts val="2200"/>
              </a:spcBef>
              <a:buSzPct val="50000"/>
              <a:buFont typeface="Arial" panose="020B0604020202020204" pitchFamily="34" charset="0"/>
              <a:buNone/>
            </a:pPr>
            <a:r>
              <a:rPr lang="nl-BE" sz="4800" b="1" kern="1200" dirty="0">
                <a:solidFill>
                  <a:schemeClr val="accent3"/>
                </a:solidFill>
                <a:latin typeface="+mj-lt"/>
                <a:ea typeface="+mn-ea"/>
                <a:cs typeface="+mn-cs"/>
              </a:rPr>
              <a:t>5.</a:t>
            </a:r>
            <a:endParaRPr lang="en-BE" sz="4800" b="1" kern="1200" dirty="0">
              <a:solidFill>
                <a:schemeClr val="accent3"/>
              </a:solidFill>
              <a:latin typeface="+mj-lt"/>
              <a:ea typeface="+mn-ea"/>
              <a:cs typeface="+mn-cs"/>
            </a:endParaRPr>
          </a:p>
        </p:txBody>
      </p:sp>
      <p:sp>
        <p:nvSpPr>
          <p:cNvPr id="23" name="Gelijkbenige driehoek 22">
            <a:extLst>
              <a:ext uri="{FF2B5EF4-FFF2-40B4-BE49-F238E27FC236}">
                <a16:creationId xmlns:a16="http://schemas.microsoft.com/office/drawing/2014/main" id="{2409E756-B87D-4AB0-9FA0-C1071147213E}"/>
              </a:ext>
            </a:extLst>
          </p:cNvPr>
          <p:cNvSpPr/>
          <p:nvPr userDrawn="1"/>
        </p:nvSpPr>
        <p:spPr>
          <a:xfrm rot="16200000">
            <a:off x="11475085" y="6324985"/>
            <a:ext cx="116206" cy="53534"/>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800"/>
          </a:p>
        </p:txBody>
      </p:sp>
      <p:pic>
        <p:nvPicPr>
          <p:cNvPr id="32" name="Graphic 31">
            <a:extLst>
              <a:ext uri="{FF2B5EF4-FFF2-40B4-BE49-F238E27FC236}">
                <a16:creationId xmlns:a16="http://schemas.microsoft.com/office/drawing/2014/main" id="{397404FE-A485-449A-B8AA-9D1B8CC763A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658813" y="6221683"/>
            <a:ext cx="1153603" cy="366439"/>
          </a:xfrm>
          <a:prstGeom prst="rect">
            <a:avLst/>
          </a:prstGeom>
        </p:spPr>
      </p:pic>
      <p:sp>
        <p:nvSpPr>
          <p:cNvPr id="11" name="Tijdelijke aanduiding voor voettekst 10">
            <a:extLst>
              <a:ext uri="{FF2B5EF4-FFF2-40B4-BE49-F238E27FC236}">
                <a16:creationId xmlns:a16="http://schemas.microsoft.com/office/drawing/2014/main" id="{5470B086-5EE9-4132-96F4-664505046B6F}"/>
              </a:ext>
            </a:extLst>
          </p:cNvPr>
          <p:cNvSpPr>
            <a:spLocks noGrp="1"/>
          </p:cNvSpPr>
          <p:nvPr>
            <p:ph type="ftr" sz="quarter" idx="22"/>
          </p:nvPr>
        </p:nvSpPr>
        <p:spPr/>
        <p:txBody>
          <a:bodyPr/>
          <a:lstStyle/>
          <a:p>
            <a:r>
              <a:rPr lang="nl-BE"/>
              <a:t>Wat na het middelbaar?</a:t>
            </a:r>
            <a:endParaRPr lang="nl-BE" dirty="0"/>
          </a:p>
        </p:txBody>
      </p:sp>
      <p:sp>
        <p:nvSpPr>
          <p:cNvPr id="12" name="Tijdelijke aanduiding voor dianummer 11">
            <a:extLst>
              <a:ext uri="{FF2B5EF4-FFF2-40B4-BE49-F238E27FC236}">
                <a16:creationId xmlns:a16="http://schemas.microsoft.com/office/drawing/2014/main" id="{B338E6FE-D0BC-4F54-8B46-733EC792B1C0}"/>
              </a:ext>
            </a:extLst>
          </p:cNvPr>
          <p:cNvSpPr>
            <a:spLocks noGrp="1"/>
          </p:cNvSpPr>
          <p:nvPr>
            <p:ph type="sldNum" sz="quarter" idx="23"/>
          </p:nvPr>
        </p:nvSpPr>
        <p:spPr/>
        <p:txBody>
          <a:bodyPr/>
          <a:lstStyle/>
          <a:p>
            <a:fld id="{FF88DA20-ED00-471C-9170-60F590CB400A}" type="slidenum">
              <a:rPr lang="nl-BE" smtClean="0"/>
              <a:pPr/>
              <a:t>‹N°›</a:t>
            </a:fld>
            <a:endParaRPr lang="nl-BE" dirty="0"/>
          </a:p>
        </p:txBody>
      </p:sp>
    </p:spTree>
    <p:extLst>
      <p:ext uri="{BB962C8B-B14F-4D97-AF65-F5344CB8AC3E}">
        <p14:creationId xmlns:p14="http://schemas.microsoft.com/office/powerpoint/2010/main" val="4608178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additive="base">
                                        <p:cTn id="7" dur="500" fill="hold"/>
                                        <p:tgtEl>
                                          <p:spTgt spid="25"/>
                                        </p:tgtEl>
                                        <p:attrNameLst>
                                          <p:attrName>ppt_x</p:attrName>
                                        </p:attrNameLst>
                                      </p:cBhvr>
                                      <p:tavLst>
                                        <p:tav tm="0">
                                          <p:val>
                                            <p:strVal val="#ppt_x"/>
                                          </p:val>
                                        </p:tav>
                                        <p:tav tm="100000">
                                          <p:val>
                                            <p:strVal val="#ppt_x"/>
                                          </p:val>
                                        </p:tav>
                                      </p:tavLst>
                                    </p:anim>
                                    <p:anim calcmode="lin" valueType="num">
                                      <p:cBhvr additive="base">
                                        <p:cTn id="8" dur="500" fill="hold"/>
                                        <p:tgtEl>
                                          <p:spTgt spid="25"/>
                                        </p:tgtEl>
                                        <p:attrNameLst>
                                          <p:attrName>ppt_y</p:attrName>
                                        </p:attrNameLst>
                                      </p:cBhvr>
                                      <p:tavLst>
                                        <p:tav tm="0">
                                          <p:val>
                                            <p:strVal val="0-#ppt_h/2"/>
                                          </p:val>
                                        </p:tav>
                                        <p:tav tm="100000">
                                          <p:val>
                                            <p:strVal val="#ppt_y"/>
                                          </p:val>
                                        </p:tav>
                                      </p:tavLst>
                                    </p:anim>
                                  </p:childTnLst>
                                </p:cTn>
                              </p:par>
                              <p:par>
                                <p:cTn id="9" presetID="2" presetClass="entr" presetSubtype="1" decel="100000" fill="hold" grpId="0" nodeType="withEffect">
                                  <p:stCondLst>
                                    <p:cond delay="150"/>
                                  </p:stCondLst>
                                  <p:childTnLst>
                                    <p:set>
                                      <p:cBhvr>
                                        <p:cTn id="10" dur="1" fill="hold">
                                          <p:stCondLst>
                                            <p:cond delay="0"/>
                                          </p:stCondLst>
                                        </p:cTn>
                                        <p:tgtEl>
                                          <p:spTgt spid="24"/>
                                        </p:tgtEl>
                                        <p:attrNameLst>
                                          <p:attrName>style.visibility</p:attrName>
                                        </p:attrNameLst>
                                      </p:cBhvr>
                                      <p:to>
                                        <p:strVal val="visible"/>
                                      </p:to>
                                    </p:set>
                                    <p:anim calcmode="lin" valueType="num">
                                      <p:cBhvr additive="base">
                                        <p:cTn id="11" dur="500" fill="hold"/>
                                        <p:tgtEl>
                                          <p:spTgt spid="24"/>
                                        </p:tgtEl>
                                        <p:attrNameLst>
                                          <p:attrName>ppt_x</p:attrName>
                                        </p:attrNameLst>
                                      </p:cBhvr>
                                      <p:tavLst>
                                        <p:tav tm="0">
                                          <p:val>
                                            <p:strVal val="#ppt_x"/>
                                          </p:val>
                                        </p:tav>
                                        <p:tav tm="100000">
                                          <p:val>
                                            <p:strVal val="#ppt_x"/>
                                          </p:val>
                                        </p:tav>
                                      </p:tavLst>
                                    </p:anim>
                                    <p:anim calcmode="lin" valueType="num">
                                      <p:cBhvr additive="base">
                                        <p:cTn id="12" dur="500" fill="hold"/>
                                        <p:tgtEl>
                                          <p:spTgt spid="24"/>
                                        </p:tgtEl>
                                        <p:attrNameLst>
                                          <p:attrName>ppt_y</p:attrName>
                                        </p:attrNameLst>
                                      </p:cBhvr>
                                      <p:tavLst>
                                        <p:tav tm="0">
                                          <p:val>
                                            <p:strVal val="0-#ppt_h/2"/>
                                          </p:val>
                                        </p:tav>
                                        <p:tav tm="100000">
                                          <p:val>
                                            <p:strVal val="#ppt_y"/>
                                          </p:val>
                                        </p:tav>
                                      </p:tavLst>
                                    </p:anim>
                                  </p:childTnLst>
                                </p:cTn>
                              </p:par>
                              <p:par>
                                <p:cTn id="13" presetID="2" presetClass="entr" presetSubtype="8" decel="100000" fill="hold" grpId="0" nodeType="with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500" fill="hold"/>
                                        <p:tgtEl>
                                          <p:spTgt spid="2"/>
                                        </p:tgtEl>
                                        <p:attrNameLst>
                                          <p:attrName>ppt_x</p:attrName>
                                        </p:attrNameLst>
                                      </p:cBhvr>
                                      <p:tavLst>
                                        <p:tav tm="0">
                                          <p:val>
                                            <p:strVal val="0-#ppt_w/2"/>
                                          </p:val>
                                        </p:tav>
                                        <p:tav tm="100000">
                                          <p:val>
                                            <p:strVal val="#ppt_x"/>
                                          </p:val>
                                        </p:tav>
                                      </p:tavLst>
                                    </p:anim>
                                    <p:anim calcmode="lin" valueType="num">
                                      <p:cBhvr additive="base">
                                        <p:cTn id="16"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4" grpId="0" animBg="1"/>
      <p:bldP spid="25" grpId="0" animBg="1"/>
    </p:bldLst>
  </p:timing>
</p:sldLayout>
</file>

<file path=ppt/slideLayouts/slideLayout136.xml><?xml version="1.0" encoding="utf-8"?>
<p:sldLayout xmlns:a="http://schemas.openxmlformats.org/drawingml/2006/main" xmlns:r="http://schemas.openxmlformats.org/officeDocument/2006/relationships" xmlns:p="http://schemas.openxmlformats.org/presentationml/2006/main" preserve="1" userDrawn="1">
  <p:cSld name="Opsomming cijfers">
    <p:spTree>
      <p:nvGrpSpPr>
        <p:cNvPr id="1" name=""/>
        <p:cNvGrpSpPr/>
        <p:nvPr/>
      </p:nvGrpSpPr>
      <p:grpSpPr>
        <a:xfrm>
          <a:off x="0" y="0"/>
          <a:ext cx="0" cy="0"/>
          <a:chOff x="0" y="0"/>
          <a:chExt cx="0" cy="0"/>
        </a:xfrm>
      </p:grpSpPr>
      <p:sp>
        <p:nvSpPr>
          <p:cNvPr id="24" name="Ovaal 23">
            <a:extLst>
              <a:ext uri="{FF2B5EF4-FFF2-40B4-BE49-F238E27FC236}">
                <a16:creationId xmlns:a16="http://schemas.microsoft.com/office/drawing/2014/main" id="{13BA039D-CC66-4A52-85B1-74D0945E1658}"/>
              </a:ext>
            </a:extLst>
          </p:cNvPr>
          <p:cNvSpPr/>
          <p:nvPr userDrawn="1"/>
        </p:nvSpPr>
        <p:spPr>
          <a:xfrm>
            <a:off x="4268928" y="2124637"/>
            <a:ext cx="485192" cy="485192"/>
          </a:xfrm>
          <a:prstGeom prst="ellipse">
            <a:avLst/>
          </a:prstGeom>
          <a:solidFill>
            <a:schemeClr val="bg1">
              <a:lumMod val="95000"/>
            </a:schemeClr>
          </a:solidFill>
        </p:spPr>
        <p:txBody>
          <a:bodyPr wrap="square" lIns="0" tIns="0" rIns="0" bIns="0" rtlCol="0" anchor="ctr">
            <a:spAutoFit/>
          </a:bodyPr>
          <a:lstStyle/>
          <a:p>
            <a:pPr algn="l"/>
            <a:endParaRPr lang="nl-BE" sz="1600" b="1" dirty="0" err="1">
              <a:latin typeface="+mj-lt"/>
            </a:endParaRPr>
          </a:p>
        </p:txBody>
      </p:sp>
      <p:sp>
        <p:nvSpPr>
          <p:cNvPr id="25" name="Ovaal 24">
            <a:extLst>
              <a:ext uri="{FF2B5EF4-FFF2-40B4-BE49-F238E27FC236}">
                <a16:creationId xmlns:a16="http://schemas.microsoft.com/office/drawing/2014/main" id="{F249B83A-F1CB-4437-820B-81AD6F5B8CD7}"/>
              </a:ext>
            </a:extLst>
          </p:cNvPr>
          <p:cNvSpPr/>
          <p:nvPr userDrawn="1"/>
        </p:nvSpPr>
        <p:spPr>
          <a:xfrm>
            <a:off x="7086773" y="2584597"/>
            <a:ext cx="485192" cy="485192"/>
          </a:xfrm>
          <a:prstGeom prst="ellipse">
            <a:avLst/>
          </a:prstGeom>
          <a:solidFill>
            <a:schemeClr val="bg1">
              <a:lumMod val="95000"/>
            </a:schemeClr>
          </a:solidFill>
        </p:spPr>
        <p:txBody>
          <a:bodyPr wrap="square" lIns="0" tIns="0" rIns="0" bIns="0" rtlCol="0" anchor="ctr">
            <a:spAutoFit/>
          </a:bodyPr>
          <a:lstStyle/>
          <a:p>
            <a:pPr algn="l"/>
            <a:endParaRPr lang="nl-BE" sz="1600" b="1" dirty="0" err="1">
              <a:latin typeface="+mj-lt"/>
            </a:endParaRPr>
          </a:p>
        </p:txBody>
      </p:sp>
      <p:sp>
        <p:nvSpPr>
          <p:cNvPr id="26" name="Ovaal 25">
            <a:extLst>
              <a:ext uri="{FF2B5EF4-FFF2-40B4-BE49-F238E27FC236}">
                <a16:creationId xmlns:a16="http://schemas.microsoft.com/office/drawing/2014/main" id="{78070914-5AB5-477D-A74D-38A6EB779E95}"/>
              </a:ext>
            </a:extLst>
          </p:cNvPr>
          <p:cNvSpPr/>
          <p:nvPr userDrawn="1"/>
        </p:nvSpPr>
        <p:spPr>
          <a:xfrm>
            <a:off x="10212528" y="2119058"/>
            <a:ext cx="485192" cy="485192"/>
          </a:xfrm>
          <a:prstGeom prst="ellipse">
            <a:avLst/>
          </a:prstGeom>
          <a:solidFill>
            <a:schemeClr val="bg1">
              <a:lumMod val="95000"/>
            </a:schemeClr>
          </a:solidFill>
        </p:spPr>
        <p:txBody>
          <a:bodyPr wrap="square" lIns="0" tIns="0" rIns="0" bIns="0" rtlCol="0" anchor="ctr">
            <a:spAutoFit/>
          </a:bodyPr>
          <a:lstStyle/>
          <a:p>
            <a:pPr algn="l"/>
            <a:endParaRPr lang="nl-BE" sz="1600" b="1" dirty="0" err="1">
              <a:latin typeface="+mj-lt"/>
            </a:endParaRPr>
          </a:p>
        </p:txBody>
      </p:sp>
      <p:sp>
        <p:nvSpPr>
          <p:cNvPr id="23" name="Ovaal 22">
            <a:extLst>
              <a:ext uri="{FF2B5EF4-FFF2-40B4-BE49-F238E27FC236}">
                <a16:creationId xmlns:a16="http://schemas.microsoft.com/office/drawing/2014/main" id="{3B02B8D2-2DBB-481B-897B-99F2BB2F3939}"/>
              </a:ext>
            </a:extLst>
          </p:cNvPr>
          <p:cNvSpPr/>
          <p:nvPr userDrawn="1"/>
        </p:nvSpPr>
        <p:spPr>
          <a:xfrm>
            <a:off x="1887328" y="2595652"/>
            <a:ext cx="485192" cy="485192"/>
          </a:xfrm>
          <a:prstGeom prst="ellipse">
            <a:avLst/>
          </a:prstGeom>
          <a:solidFill>
            <a:schemeClr val="bg1">
              <a:lumMod val="95000"/>
            </a:schemeClr>
          </a:solidFill>
        </p:spPr>
        <p:txBody>
          <a:bodyPr wrap="square" lIns="0" tIns="0" rIns="0" bIns="0" rtlCol="0" anchor="ctr">
            <a:spAutoFit/>
          </a:bodyPr>
          <a:lstStyle/>
          <a:p>
            <a:pPr algn="l"/>
            <a:endParaRPr lang="nl-BE" sz="1600" b="1" dirty="0" err="1">
              <a:latin typeface="+mj-lt"/>
            </a:endParaRPr>
          </a:p>
        </p:txBody>
      </p:sp>
      <p:sp>
        <p:nvSpPr>
          <p:cNvPr id="11" name="Tijdelijke aanduiding voor tekst 9">
            <a:extLst>
              <a:ext uri="{FF2B5EF4-FFF2-40B4-BE49-F238E27FC236}">
                <a16:creationId xmlns:a16="http://schemas.microsoft.com/office/drawing/2014/main" id="{F3220731-F7ED-4850-9E4D-600CE79C249B}"/>
              </a:ext>
            </a:extLst>
          </p:cNvPr>
          <p:cNvSpPr>
            <a:spLocks noGrp="1"/>
          </p:cNvSpPr>
          <p:nvPr>
            <p:ph type="body" sz="quarter" idx="14" hasCustomPrompt="1"/>
          </p:nvPr>
        </p:nvSpPr>
        <p:spPr>
          <a:xfrm>
            <a:off x="731133" y="3298373"/>
            <a:ext cx="2312390" cy="361449"/>
          </a:xfrm>
        </p:spPr>
        <p:txBody>
          <a:bodyPr lIns="0" tIns="0" rIns="0" bIns="0" anchor="ctr" anchorCtr="0">
            <a:noAutofit/>
          </a:bodyPr>
          <a:lstStyle>
            <a:lvl1pPr algn="ctr">
              <a:buNone/>
              <a:defRPr sz="2400" b="1">
                <a:solidFill>
                  <a:schemeClr val="accent3"/>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Titel 1</a:t>
            </a:r>
          </a:p>
        </p:txBody>
      </p:sp>
      <p:sp>
        <p:nvSpPr>
          <p:cNvPr id="12" name="Tijdelijke aanduiding voor tekst 9">
            <a:extLst>
              <a:ext uri="{FF2B5EF4-FFF2-40B4-BE49-F238E27FC236}">
                <a16:creationId xmlns:a16="http://schemas.microsoft.com/office/drawing/2014/main" id="{0E2B92F2-6789-42D5-9297-7B9A40C03E2F}"/>
              </a:ext>
            </a:extLst>
          </p:cNvPr>
          <p:cNvSpPr>
            <a:spLocks noGrp="1"/>
          </p:cNvSpPr>
          <p:nvPr>
            <p:ph type="body" sz="quarter" idx="15" hasCustomPrompt="1"/>
          </p:nvPr>
        </p:nvSpPr>
        <p:spPr>
          <a:xfrm>
            <a:off x="731133" y="3760596"/>
            <a:ext cx="2312390" cy="1143267"/>
          </a:xfrm>
        </p:spPr>
        <p:txBody>
          <a:bodyPr>
            <a:noAutofit/>
          </a:bodyPr>
          <a:lstStyle>
            <a:lvl1pPr marL="0" indent="0" algn="ctr">
              <a:buNone/>
              <a:defRPr sz="2000">
                <a:solidFill>
                  <a:schemeClr val="tx1"/>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Titel 1 uitleg</a:t>
            </a:r>
            <a:endParaRPr lang="en-BE" dirty="0"/>
          </a:p>
        </p:txBody>
      </p:sp>
      <p:sp>
        <p:nvSpPr>
          <p:cNvPr id="13" name="Tijdelijke aanduiding voor tekst 9">
            <a:extLst>
              <a:ext uri="{FF2B5EF4-FFF2-40B4-BE49-F238E27FC236}">
                <a16:creationId xmlns:a16="http://schemas.microsoft.com/office/drawing/2014/main" id="{760C837C-4545-45C0-AC66-5A61520A35ED}"/>
              </a:ext>
            </a:extLst>
          </p:cNvPr>
          <p:cNvSpPr>
            <a:spLocks noGrp="1"/>
          </p:cNvSpPr>
          <p:nvPr>
            <p:ph type="body" sz="quarter" idx="16" hasCustomPrompt="1"/>
          </p:nvPr>
        </p:nvSpPr>
        <p:spPr>
          <a:xfrm>
            <a:off x="3537875" y="3298373"/>
            <a:ext cx="2312390" cy="361449"/>
          </a:xfrm>
        </p:spPr>
        <p:txBody>
          <a:bodyPr lIns="0" tIns="0" rIns="0" bIns="0" anchor="ctr" anchorCtr="0">
            <a:noAutofit/>
          </a:bodyPr>
          <a:lstStyle>
            <a:lvl1pPr algn="ctr">
              <a:buNone/>
              <a:defRPr sz="2400" b="1">
                <a:solidFill>
                  <a:schemeClr val="accent3"/>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Titel 2</a:t>
            </a:r>
          </a:p>
        </p:txBody>
      </p:sp>
      <p:sp>
        <p:nvSpPr>
          <p:cNvPr id="14" name="Tijdelijke aanduiding voor tekst 9">
            <a:extLst>
              <a:ext uri="{FF2B5EF4-FFF2-40B4-BE49-F238E27FC236}">
                <a16:creationId xmlns:a16="http://schemas.microsoft.com/office/drawing/2014/main" id="{52CF3CA1-4AFD-4D04-A9F0-43B09515F6A7}"/>
              </a:ext>
            </a:extLst>
          </p:cNvPr>
          <p:cNvSpPr>
            <a:spLocks noGrp="1"/>
          </p:cNvSpPr>
          <p:nvPr>
            <p:ph type="body" sz="quarter" idx="17" hasCustomPrompt="1"/>
          </p:nvPr>
        </p:nvSpPr>
        <p:spPr>
          <a:xfrm>
            <a:off x="3537875" y="3760596"/>
            <a:ext cx="2312390" cy="1143267"/>
          </a:xfrm>
        </p:spPr>
        <p:txBody>
          <a:bodyPr vert="horz" lIns="91440" tIns="45720" rIns="91440" bIns="45720" rtlCol="0">
            <a:noAutofit/>
          </a:bodyPr>
          <a:lstStyle>
            <a:lvl1pPr algn="ctr">
              <a:buNone/>
              <a:defRPr lang="en-BE" sz="2000" kern="1200" dirty="0">
                <a:solidFill>
                  <a:schemeClr val="tx1"/>
                </a:solidFill>
                <a:latin typeface="+mj-lt"/>
                <a:ea typeface="+mn-ea"/>
                <a:cs typeface="+mn-cs"/>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marL="0" lvl="0" indent="0" algn="ctr" defTabSz="914400" rtl="0" eaLnBrk="1" latinLnBrk="0" hangingPunct="1">
              <a:lnSpc>
                <a:spcPct val="90000"/>
              </a:lnSpc>
              <a:spcBef>
                <a:spcPts val="1000"/>
              </a:spcBef>
              <a:buFont typeface="Arial" panose="020B0604020202020204" pitchFamily="34" charset="0"/>
              <a:buNone/>
            </a:pPr>
            <a:r>
              <a:rPr lang="nl-BE" dirty="0"/>
              <a:t>Titel 2 uitleg</a:t>
            </a:r>
            <a:endParaRPr lang="en-BE" dirty="0"/>
          </a:p>
        </p:txBody>
      </p:sp>
      <p:sp>
        <p:nvSpPr>
          <p:cNvPr id="15" name="Tijdelijke aanduiding voor tekst 9">
            <a:extLst>
              <a:ext uri="{FF2B5EF4-FFF2-40B4-BE49-F238E27FC236}">
                <a16:creationId xmlns:a16="http://schemas.microsoft.com/office/drawing/2014/main" id="{4D5A24AB-2D15-4186-BD58-976AF1C8679E}"/>
              </a:ext>
            </a:extLst>
          </p:cNvPr>
          <p:cNvSpPr>
            <a:spLocks noGrp="1"/>
          </p:cNvSpPr>
          <p:nvPr>
            <p:ph type="body" sz="quarter" idx="18" hasCustomPrompt="1"/>
          </p:nvPr>
        </p:nvSpPr>
        <p:spPr>
          <a:xfrm>
            <a:off x="6344617" y="3298373"/>
            <a:ext cx="2312390" cy="361449"/>
          </a:xfrm>
        </p:spPr>
        <p:txBody>
          <a:bodyPr lIns="0" tIns="0" rIns="0" bIns="0" anchor="ctr" anchorCtr="0">
            <a:noAutofit/>
          </a:bodyPr>
          <a:lstStyle>
            <a:lvl1pPr algn="ctr">
              <a:buNone/>
              <a:defRPr sz="2400" b="1">
                <a:solidFill>
                  <a:schemeClr val="accent3"/>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Titel 3</a:t>
            </a:r>
          </a:p>
        </p:txBody>
      </p:sp>
      <p:sp>
        <p:nvSpPr>
          <p:cNvPr id="16" name="Tijdelijke aanduiding voor tekst 9">
            <a:extLst>
              <a:ext uri="{FF2B5EF4-FFF2-40B4-BE49-F238E27FC236}">
                <a16:creationId xmlns:a16="http://schemas.microsoft.com/office/drawing/2014/main" id="{FA900F6B-4DA9-4262-8435-7F4BE407729D}"/>
              </a:ext>
            </a:extLst>
          </p:cNvPr>
          <p:cNvSpPr>
            <a:spLocks noGrp="1"/>
          </p:cNvSpPr>
          <p:nvPr>
            <p:ph type="body" sz="quarter" idx="19" hasCustomPrompt="1"/>
          </p:nvPr>
        </p:nvSpPr>
        <p:spPr>
          <a:xfrm>
            <a:off x="6344617" y="3760596"/>
            <a:ext cx="2312390" cy="1143267"/>
          </a:xfrm>
        </p:spPr>
        <p:txBody>
          <a:bodyPr vert="horz" lIns="91440" tIns="45720" rIns="91440" bIns="45720" rtlCol="0">
            <a:noAutofit/>
          </a:bodyPr>
          <a:lstStyle>
            <a:lvl1pPr algn="ctr">
              <a:buNone/>
              <a:defRPr lang="en-BE" sz="2000" kern="1200" dirty="0">
                <a:solidFill>
                  <a:schemeClr val="tx1"/>
                </a:solidFill>
                <a:latin typeface="+mj-lt"/>
                <a:ea typeface="+mn-ea"/>
                <a:cs typeface="+mn-cs"/>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marL="0" lvl="0" indent="0" algn="ctr" defTabSz="914400" rtl="0" eaLnBrk="1" latinLnBrk="0" hangingPunct="1">
              <a:lnSpc>
                <a:spcPct val="90000"/>
              </a:lnSpc>
              <a:spcBef>
                <a:spcPts val="1000"/>
              </a:spcBef>
              <a:buFont typeface="Arial" panose="020B0604020202020204" pitchFamily="34" charset="0"/>
              <a:buNone/>
            </a:pPr>
            <a:r>
              <a:rPr lang="nl-BE" dirty="0"/>
              <a:t>Titel 3 uitleg</a:t>
            </a:r>
            <a:endParaRPr lang="en-BE" dirty="0"/>
          </a:p>
        </p:txBody>
      </p:sp>
      <p:sp>
        <p:nvSpPr>
          <p:cNvPr id="17" name="Tijdelijke aanduiding voor tekst 9">
            <a:extLst>
              <a:ext uri="{FF2B5EF4-FFF2-40B4-BE49-F238E27FC236}">
                <a16:creationId xmlns:a16="http://schemas.microsoft.com/office/drawing/2014/main" id="{4500908B-AC18-46B2-A748-B3106EF1B26B}"/>
              </a:ext>
            </a:extLst>
          </p:cNvPr>
          <p:cNvSpPr>
            <a:spLocks noGrp="1"/>
          </p:cNvSpPr>
          <p:nvPr>
            <p:ph type="body" sz="quarter" idx="22" hasCustomPrompt="1"/>
          </p:nvPr>
        </p:nvSpPr>
        <p:spPr>
          <a:xfrm>
            <a:off x="9151359" y="3298373"/>
            <a:ext cx="2312390" cy="361449"/>
          </a:xfrm>
        </p:spPr>
        <p:txBody>
          <a:bodyPr lIns="0" tIns="0" rIns="0" bIns="0" anchor="ctr" anchorCtr="0">
            <a:noAutofit/>
          </a:bodyPr>
          <a:lstStyle>
            <a:lvl1pPr algn="ctr">
              <a:buNone/>
              <a:defRPr sz="2400" b="1">
                <a:solidFill>
                  <a:schemeClr val="accent3"/>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Titel 4</a:t>
            </a:r>
          </a:p>
        </p:txBody>
      </p:sp>
      <p:sp>
        <p:nvSpPr>
          <p:cNvPr id="18" name="Tijdelijke aanduiding voor tekst 9">
            <a:extLst>
              <a:ext uri="{FF2B5EF4-FFF2-40B4-BE49-F238E27FC236}">
                <a16:creationId xmlns:a16="http://schemas.microsoft.com/office/drawing/2014/main" id="{328672B1-5C50-4988-8CF3-E51BF031398A}"/>
              </a:ext>
            </a:extLst>
          </p:cNvPr>
          <p:cNvSpPr>
            <a:spLocks noGrp="1"/>
          </p:cNvSpPr>
          <p:nvPr>
            <p:ph type="body" sz="quarter" idx="23" hasCustomPrompt="1"/>
          </p:nvPr>
        </p:nvSpPr>
        <p:spPr>
          <a:xfrm>
            <a:off x="9151359" y="3752285"/>
            <a:ext cx="2312390" cy="1143267"/>
          </a:xfrm>
        </p:spPr>
        <p:txBody>
          <a:bodyPr vert="horz" lIns="91440" tIns="45720" rIns="91440" bIns="45720" rtlCol="0">
            <a:noAutofit/>
          </a:bodyPr>
          <a:lstStyle>
            <a:lvl1pPr algn="ctr">
              <a:buNone/>
              <a:defRPr lang="en-BE" sz="2000" kern="1200" dirty="0">
                <a:solidFill>
                  <a:schemeClr val="tx1"/>
                </a:solidFill>
                <a:latin typeface="+mj-lt"/>
                <a:ea typeface="+mn-ea"/>
                <a:cs typeface="+mn-cs"/>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marL="0" lvl="0" indent="0" algn="ctr" defTabSz="914400" rtl="0" eaLnBrk="1" latinLnBrk="0" hangingPunct="1">
              <a:lnSpc>
                <a:spcPct val="90000"/>
              </a:lnSpc>
              <a:spcBef>
                <a:spcPts val="1000"/>
              </a:spcBef>
              <a:buFont typeface="Arial" panose="020B0604020202020204" pitchFamily="34" charset="0"/>
              <a:buNone/>
            </a:pPr>
            <a:r>
              <a:rPr lang="nl-BE" dirty="0"/>
              <a:t>Titel 4 uitleg</a:t>
            </a:r>
            <a:endParaRPr lang="en-BE" dirty="0"/>
          </a:p>
        </p:txBody>
      </p:sp>
      <p:sp>
        <p:nvSpPr>
          <p:cNvPr id="19" name="Rechthoek 18">
            <a:extLst>
              <a:ext uri="{FF2B5EF4-FFF2-40B4-BE49-F238E27FC236}">
                <a16:creationId xmlns:a16="http://schemas.microsoft.com/office/drawing/2014/main" id="{726153FA-014A-4550-95BE-734CB32A760A}"/>
              </a:ext>
            </a:extLst>
          </p:cNvPr>
          <p:cNvSpPr/>
          <p:nvPr userDrawn="1"/>
        </p:nvSpPr>
        <p:spPr>
          <a:xfrm>
            <a:off x="1159741" y="2043823"/>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dirty="0">
                <a:solidFill>
                  <a:schemeClr val="tx1"/>
                </a:solidFill>
                <a:latin typeface="+mj-lt"/>
              </a:rPr>
              <a:t>1</a:t>
            </a:r>
            <a:endParaRPr lang="en-BE" sz="8800" b="1" dirty="0">
              <a:solidFill>
                <a:schemeClr val="tx1"/>
              </a:solidFill>
              <a:latin typeface="+mj-lt"/>
            </a:endParaRPr>
          </a:p>
        </p:txBody>
      </p:sp>
      <p:sp>
        <p:nvSpPr>
          <p:cNvPr id="20" name="Rechthoek 19">
            <a:extLst>
              <a:ext uri="{FF2B5EF4-FFF2-40B4-BE49-F238E27FC236}">
                <a16:creationId xmlns:a16="http://schemas.microsoft.com/office/drawing/2014/main" id="{3DC79D73-9F56-4FB0-A068-70E4160F4F33}"/>
              </a:ext>
            </a:extLst>
          </p:cNvPr>
          <p:cNvSpPr/>
          <p:nvPr userDrawn="1"/>
        </p:nvSpPr>
        <p:spPr>
          <a:xfrm>
            <a:off x="3966483" y="2043823"/>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dirty="0">
                <a:solidFill>
                  <a:schemeClr val="tx1"/>
                </a:solidFill>
                <a:latin typeface="+mj-lt"/>
              </a:rPr>
              <a:t>2</a:t>
            </a:r>
            <a:endParaRPr lang="en-BE" sz="8800" b="1" dirty="0">
              <a:solidFill>
                <a:schemeClr val="tx1"/>
              </a:solidFill>
              <a:latin typeface="+mj-lt"/>
            </a:endParaRPr>
          </a:p>
        </p:txBody>
      </p:sp>
      <p:sp>
        <p:nvSpPr>
          <p:cNvPr id="21" name="Rechthoek 20">
            <a:extLst>
              <a:ext uri="{FF2B5EF4-FFF2-40B4-BE49-F238E27FC236}">
                <a16:creationId xmlns:a16="http://schemas.microsoft.com/office/drawing/2014/main" id="{89ED0911-4526-42EE-85A7-883027FB42CA}"/>
              </a:ext>
            </a:extLst>
          </p:cNvPr>
          <p:cNvSpPr/>
          <p:nvPr userDrawn="1"/>
        </p:nvSpPr>
        <p:spPr>
          <a:xfrm>
            <a:off x="6773225" y="2043823"/>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dirty="0">
                <a:solidFill>
                  <a:schemeClr val="tx1"/>
                </a:solidFill>
                <a:latin typeface="+mj-lt"/>
              </a:rPr>
              <a:t>3</a:t>
            </a:r>
            <a:endParaRPr lang="en-BE" sz="8800" b="1" dirty="0">
              <a:solidFill>
                <a:schemeClr val="tx1"/>
              </a:solidFill>
              <a:latin typeface="+mj-lt"/>
            </a:endParaRPr>
          </a:p>
        </p:txBody>
      </p:sp>
      <p:sp>
        <p:nvSpPr>
          <p:cNvPr id="22" name="Rechthoek 21">
            <a:extLst>
              <a:ext uri="{FF2B5EF4-FFF2-40B4-BE49-F238E27FC236}">
                <a16:creationId xmlns:a16="http://schemas.microsoft.com/office/drawing/2014/main" id="{416FBCA8-28A3-451D-A9AF-562C090D0473}"/>
              </a:ext>
            </a:extLst>
          </p:cNvPr>
          <p:cNvSpPr/>
          <p:nvPr userDrawn="1"/>
        </p:nvSpPr>
        <p:spPr>
          <a:xfrm>
            <a:off x="9579966" y="2043823"/>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dirty="0">
                <a:solidFill>
                  <a:schemeClr val="tx1"/>
                </a:solidFill>
                <a:latin typeface="+mj-lt"/>
              </a:rPr>
              <a:t>4</a:t>
            </a:r>
            <a:endParaRPr lang="en-BE" sz="8800" b="1" dirty="0">
              <a:solidFill>
                <a:schemeClr val="tx1"/>
              </a:solidFill>
              <a:latin typeface="+mj-lt"/>
            </a:endParaRPr>
          </a:p>
        </p:txBody>
      </p:sp>
      <p:sp>
        <p:nvSpPr>
          <p:cNvPr id="27" name="Titel 1">
            <a:extLst>
              <a:ext uri="{FF2B5EF4-FFF2-40B4-BE49-F238E27FC236}">
                <a16:creationId xmlns:a16="http://schemas.microsoft.com/office/drawing/2014/main" id="{F527D10A-ECAA-42B5-9443-DD7E72BAB7D2}"/>
              </a:ext>
            </a:extLst>
          </p:cNvPr>
          <p:cNvSpPr>
            <a:spLocks noGrp="1"/>
          </p:cNvSpPr>
          <p:nvPr>
            <p:ph type="title" hasCustomPrompt="1"/>
          </p:nvPr>
        </p:nvSpPr>
        <p:spPr>
          <a:xfrm>
            <a:off x="658813" y="612000"/>
            <a:ext cx="10874375" cy="684000"/>
          </a:xfrm>
        </p:spPr>
        <p:txBody>
          <a:bodyPr/>
          <a:lstStyle/>
          <a:p>
            <a:r>
              <a:rPr lang="nl-NL" dirty="0"/>
              <a:t>KLIK OM STIJL TE BEWERKEN</a:t>
            </a:r>
            <a:endParaRPr lang="nl-BE" dirty="0"/>
          </a:p>
        </p:txBody>
      </p:sp>
      <p:sp>
        <p:nvSpPr>
          <p:cNvPr id="28" name="Tijdelijke aanduiding voor tekst 7">
            <a:extLst>
              <a:ext uri="{FF2B5EF4-FFF2-40B4-BE49-F238E27FC236}">
                <a16:creationId xmlns:a16="http://schemas.microsoft.com/office/drawing/2014/main" id="{25B5C830-BD27-46D1-8E2E-A3817678DBC8}"/>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29" name="Vrije vorm: vorm 28">
            <a:extLst>
              <a:ext uri="{FF2B5EF4-FFF2-40B4-BE49-F238E27FC236}">
                <a16:creationId xmlns:a16="http://schemas.microsoft.com/office/drawing/2014/main" id="{F0CF5EC8-589A-4881-A069-681243AC696A}"/>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4"/>
          </a:solidFill>
          <a:ln>
            <a:noFill/>
          </a:ln>
        </p:spPr>
        <p:txBody>
          <a:bodyPr wrap="square" lIns="0" tIns="0" rIns="0" bIns="0" rtlCol="0" anchor="ctr">
            <a:noAutofit/>
          </a:bodyPr>
          <a:lstStyle/>
          <a:p>
            <a:pPr algn="l"/>
            <a:endParaRPr lang="nl-BE" sz="1600" b="1" dirty="0" err="1">
              <a:latin typeface="+mj-lt"/>
            </a:endParaRPr>
          </a:p>
        </p:txBody>
      </p:sp>
      <p:sp>
        <p:nvSpPr>
          <p:cNvPr id="8" name="Tijdelijke aanduiding voor voettekst 7">
            <a:extLst>
              <a:ext uri="{FF2B5EF4-FFF2-40B4-BE49-F238E27FC236}">
                <a16:creationId xmlns:a16="http://schemas.microsoft.com/office/drawing/2014/main" id="{6993102D-88FA-4AA7-8CA6-AC429C41A51B}"/>
              </a:ext>
            </a:extLst>
          </p:cNvPr>
          <p:cNvSpPr>
            <a:spLocks noGrp="1"/>
          </p:cNvSpPr>
          <p:nvPr>
            <p:ph type="ftr" sz="quarter" idx="24"/>
          </p:nvPr>
        </p:nvSpPr>
        <p:spPr/>
        <p:txBody>
          <a:bodyPr/>
          <a:lstStyle/>
          <a:p>
            <a:r>
              <a:rPr lang="nl-BE"/>
              <a:t>Wat na het middelbaar?</a:t>
            </a:r>
            <a:endParaRPr lang="nl-BE" dirty="0"/>
          </a:p>
        </p:txBody>
      </p:sp>
      <p:sp>
        <p:nvSpPr>
          <p:cNvPr id="9" name="Tijdelijke aanduiding voor dianummer 8">
            <a:extLst>
              <a:ext uri="{FF2B5EF4-FFF2-40B4-BE49-F238E27FC236}">
                <a16:creationId xmlns:a16="http://schemas.microsoft.com/office/drawing/2014/main" id="{1E59B456-57DF-4A2F-B1F0-31135BE66BB9}"/>
              </a:ext>
            </a:extLst>
          </p:cNvPr>
          <p:cNvSpPr>
            <a:spLocks noGrp="1"/>
          </p:cNvSpPr>
          <p:nvPr>
            <p:ph type="sldNum" sz="quarter" idx="25"/>
          </p:nvPr>
        </p:nvSpPr>
        <p:spPr/>
        <p:txBody>
          <a:bodyPr/>
          <a:lstStyle/>
          <a:p>
            <a:fld id="{FF88DA20-ED00-471C-9170-60F590CB400A}" type="slidenum">
              <a:rPr lang="nl-BE" smtClean="0"/>
              <a:pPr/>
              <a:t>‹N°›</a:t>
            </a:fld>
            <a:endParaRPr lang="nl-BE" dirty="0"/>
          </a:p>
        </p:txBody>
      </p:sp>
    </p:spTree>
    <p:extLst>
      <p:ext uri="{BB962C8B-B14F-4D97-AF65-F5344CB8AC3E}">
        <p14:creationId xmlns:p14="http://schemas.microsoft.com/office/powerpoint/2010/main" val="24272846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additive="base">
                                        <p:cTn id="7" dur="500" fill="hold"/>
                                        <p:tgtEl>
                                          <p:spTgt spid="29"/>
                                        </p:tgtEl>
                                        <p:attrNameLst>
                                          <p:attrName>ppt_x</p:attrName>
                                        </p:attrNameLst>
                                      </p:cBhvr>
                                      <p:tavLst>
                                        <p:tav tm="0">
                                          <p:val>
                                            <p:strVal val="0-#ppt_w/2"/>
                                          </p:val>
                                        </p:tav>
                                        <p:tav tm="100000">
                                          <p:val>
                                            <p:strVal val="#ppt_x"/>
                                          </p:val>
                                        </p:tav>
                                      </p:tavLst>
                                    </p:anim>
                                    <p:anim calcmode="lin" valueType="num">
                                      <p:cBhvr additive="base">
                                        <p:cTn id="8" dur="500" fill="hold"/>
                                        <p:tgtEl>
                                          <p:spTgt spid="2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Lst>
  </p:timing>
</p:sldLayout>
</file>

<file path=ppt/slideLayouts/slideLayout137.xml><?xml version="1.0" encoding="utf-8"?>
<p:sldLayout xmlns:a="http://schemas.openxmlformats.org/drawingml/2006/main" xmlns:r="http://schemas.openxmlformats.org/officeDocument/2006/relationships" xmlns:p="http://schemas.openxmlformats.org/presentationml/2006/main" preserve="1" userDrawn="1">
  <p:cSld name="Opsomming cijfers (3)">
    <p:spTree>
      <p:nvGrpSpPr>
        <p:cNvPr id="1" name=""/>
        <p:cNvGrpSpPr/>
        <p:nvPr/>
      </p:nvGrpSpPr>
      <p:grpSpPr>
        <a:xfrm>
          <a:off x="0" y="0"/>
          <a:ext cx="0" cy="0"/>
          <a:chOff x="0" y="0"/>
          <a:chExt cx="0" cy="0"/>
        </a:xfrm>
      </p:grpSpPr>
      <p:sp>
        <p:nvSpPr>
          <p:cNvPr id="24" name="Ovaal 23">
            <a:extLst>
              <a:ext uri="{FF2B5EF4-FFF2-40B4-BE49-F238E27FC236}">
                <a16:creationId xmlns:a16="http://schemas.microsoft.com/office/drawing/2014/main" id="{13BA039D-CC66-4A52-85B1-74D0945E1658}"/>
              </a:ext>
            </a:extLst>
          </p:cNvPr>
          <p:cNvSpPr/>
          <p:nvPr userDrawn="1"/>
        </p:nvSpPr>
        <p:spPr>
          <a:xfrm>
            <a:off x="5592129" y="2074539"/>
            <a:ext cx="485192" cy="485192"/>
          </a:xfrm>
          <a:prstGeom prst="ellipse">
            <a:avLst/>
          </a:prstGeom>
          <a:solidFill>
            <a:schemeClr val="bg1">
              <a:lumMod val="95000"/>
            </a:schemeClr>
          </a:solidFill>
        </p:spPr>
        <p:txBody>
          <a:bodyPr wrap="square" lIns="0" tIns="0" rIns="0" bIns="0" rtlCol="0" anchor="ctr">
            <a:spAutoFit/>
          </a:bodyPr>
          <a:lstStyle/>
          <a:p>
            <a:pPr algn="l"/>
            <a:endParaRPr lang="nl-BE" sz="1600" b="1" dirty="0" err="1">
              <a:latin typeface="+mj-lt"/>
            </a:endParaRPr>
          </a:p>
        </p:txBody>
      </p:sp>
      <p:sp>
        <p:nvSpPr>
          <p:cNvPr id="25" name="Ovaal 24">
            <a:extLst>
              <a:ext uri="{FF2B5EF4-FFF2-40B4-BE49-F238E27FC236}">
                <a16:creationId xmlns:a16="http://schemas.microsoft.com/office/drawing/2014/main" id="{F249B83A-F1CB-4437-820B-81AD6F5B8CD7}"/>
              </a:ext>
            </a:extLst>
          </p:cNvPr>
          <p:cNvSpPr/>
          <p:nvPr userDrawn="1"/>
        </p:nvSpPr>
        <p:spPr>
          <a:xfrm>
            <a:off x="8783199" y="2534499"/>
            <a:ext cx="485192" cy="485192"/>
          </a:xfrm>
          <a:prstGeom prst="ellipse">
            <a:avLst/>
          </a:prstGeom>
          <a:solidFill>
            <a:schemeClr val="bg1">
              <a:lumMod val="95000"/>
            </a:schemeClr>
          </a:solidFill>
        </p:spPr>
        <p:txBody>
          <a:bodyPr wrap="square" lIns="0" tIns="0" rIns="0" bIns="0" rtlCol="0" anchor="ctr">
            <a:spAutoFit/>
          </a:bodyPr>
          <a:lstStyle/>
          <a:p>
            <a:pPr algn="l"/>
            <a:endParaRPr lang="nl-BE" sz="1600" b="1" dirty="0" err="1">
              <a:latin typeface="+mj-lt"/>
            </a:endParaRPr>
          </a:p>
        </p:txBody>
      </p:sp>
      <p:sp>
        <p:nvSpPr>
          <p:cNvPr id="23" name="Ovaal 22">
            <a:extLst>
              <a:ext uri="{FF2B5EF4-FFF2-40B4-BE49-F238E27FC236}">
                <a16:creationId xmlns:a16="http://schemas.microsoft.com/office/drawing/2014/main" id="{3B02B8D2-2DBB-481B-897B-99F2BB2F3939}"/>
              </a:ext>
            </a:extLst>
          </p:cNvPr>
          <p:cNvSpPr/>
          <p:nvPr userDrawn="1"/>
        </p:nvSpPr>
        <p:spPr>
          <a:xfrm>
            <a:off x="2837304" y="2545554"/>
            <a:ext cx="485192" cy="485192"/>
          </a:xfrm>
          <a:prstGeom prst="ellipse">
            <a:avLst/>
          </a:prstGeom>
          <a:solidFill>
            <a:schemeClr val="bg1">
              <a:lumMod val="95000"/>
            </a:schemeClr>
          </a:solidFill>
        </p:spPr>
        <p:txBody>
          <a:bodyPr wrap="square" lIns="0" tIns="0" rIns="0" bIns="0" rtlCol="0" anchor="ctr">
            <a:spAutoFit/>
          </a:bodyPr>
          <a:lstStyle/>
          <a:p>
            <a:pPr algn="l"/>
            <a:endParaRPr lang="nl-BE" sz="1600" b="1" dirty="0" err="1">
              <a:latin typeface="+mj-lt"/>
            </a:endParaRPr>
          </a:p>
        </p:txBody>
      </p:sp>
      <p:sp>
        <p:nvSpPr>
          <p:cNvPr id="11" name="Tijdelijke aanduiding voor tekst 9">
            <a:extLst>
              <a:ext uri="{FF2B5EF4-FFF2-40B4-BE49-F238E27FC236}">
                <a16:creationId xmlns:a16="http://schemas.microsoft.com/office/drawing/2014/main" id="{F3220731-F7ED-4850-9E4D-600CE79C249B}"/>
              </a:ext>
            </a:extLst>
          </p:cNvPr>
          <p:cNvSpPr>
            <a:spLocks noGrp="1"/>
          </p:cNvSpPr>
          <p:nvPr>
            <p:ph type="body" sz="quarter" idx="14" hasCustomPrompt="1"/>
          </p:nvPr>
        </p:nvSpPr>
        <p:spPr>
          <a:xfrm>
            <a:off x="1430926" y="3248275"/>
            <a:ext cx="2812756" cy="361449"/>
          </a:xfrm>
        </p:spPr>
        <p:txBody>
          <a:bodyPr lIns="0" tIns="0" rIns="0" bIns="0" anchor="ctr" anchorCtr="0">
            <a:noAutofit/>
          </a:bodyPr>
          <a:lstStyle>
            <a:lvl1pPr algn="ctr">
              <a:buNone/>
              <a:defRPr sz="2400" b="1">
                <a:solidFill>
                  <a:schemeClr val="accent3"/>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Titel 1</a:t>
            </a:r>
          </a:p>
        </p:txBody>
      </p:sp>
      <p:sp>
        <p:nvSpPr>
          <p:cNvPr id="12" name="Tijdelijke aanduiding voor tekst 9">
            <a:extLst>
              <a:ext uri="{FF2B5EF4-FFF2-40B4-BE49-F238E27FC236}">
                <a16:creationId xmlns:a16="http://schemas.microsoft.com/office/drawing/2014/main" id="{0E2B92F2-6789-42D5-9297-7B9A40C03E2F}"/>
              </a:ext>
            </a:extLst>
          </p:cNvPr>
          <p:cNvSpPr>
            <a:spLocks noGrp="1"/>
          </p:cNvSpPr>
          <p:nvPr>
            <p:ph type="body" sz="quarter" idx="15" hasCustomPrompt="1"/>
          </p:nvPr>
        </p:nvSpPr>
        <p:spPr>
          <a:xfrm>
            <a:off x="1430926" y="3710498"/>
            <a:ext cx="2812756" cy="1143267"/>
          </a:xfrm>
        </p:spPr>
        <p:txBody>
          <a:bodyPr>
            <a:noAutofit/>
          </a:bodyPr>
          <a:lstStyle>
            <a:lvl1pPr marL="0" indent="0" algn="ctr">
              <a:buNone/>
              <a:defRPr sz="2000">
                <a:solidFill>
                  <a:schemeClr val="tx1"/>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Titel 1 uitleg</a:t>
            </a:r>
            <a:endParaRPr lang="en-BE" dirty="0"/>
          </a:p>
        </p:txBody>
      </p:sp>
      <p:sp>
        <p:nvSpPr>
          <p:cNvPr id="13" name="Tijdelijke aanduiding voor tekst 9">
            <a:extLst>
              <a:ext uri="{FF2B5EF4-FFF2-40B4-BE49-F238E27FC236}">
                <a16:creationId xmlns:a16="http://schemas.microsoft.com/office/drawing/2014/main" id="{760C837C-4545-45C0-AC66-5A61520A35ED}"/>
              </a:ext>
            </a:extLst>
          </p:cNvPr>
          <p:cNvSpPr>
            <a:spLocks noGrp="1"/>
          </p:cNvSpPr>
          <p:nvPr>
            <p:ph type="body" sz="quarter" idx="16" hasCustomPrompt="1"/>
          </p:nvPr>
        </p:nvSpPr>
        <p:spPr>
          <a:xfrm>
            <a:off x="4610893" y="3248275"/>
            <a:ext cx="2812756" cy="361449"/>
          </a:xfrm>
        </p:spPr>
        <p:txBody>
          <a:bodyPr lIns="0" tIns="0" rIns="0" bIns="0" anchor="ctr" anchorCtr="0">
            <a:noAutofit/>
          </a:bodyPr>
          <a:lstStyle>
            <a:lvl1pPr algn="ctr">
              <a:buNone/>
              <a:defRPr sz="2400" b="1">
                <a:solidFill>
                  <a:schemeClr val="accent3"/>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Titel 2</a:t>
            </a:r>
          </a:p>
        </p:txBody>
      </p:sp>
      <p:sp>
        <p:nvSpPr>
          <p:cNvPr id="14" name="Tijdelijke aanduiding voor tekst 9">
            <a:extLst>
              <a:ext uri="{FF2B5EF4-FFF2-40B4-BE49-F238E27FC236}">
                <a16:creationId xmlns:a16="http://schemas.microsoft.com/office/drawing/2014/main" id="{52CF3CA1-4AFD-4D04-A9F0-43B09515F6A7}"/>
              </a:ext>
            </a:extLst>
          </p:cNvPr>
          <p:cNvSpPr>
            <a:spLocks noGrp="1"/>
          </p:cNvSpPr>
          <p:nvPr>
            <p:ph type="body" sz="quarter" idx="17" hasCustomPrompt="1"/>
          </p:nvPr>
        </p:nvSpPr>
        <p:spPr>
          <a:xfrm>
            <a:off x="4610893" y="3710498"/>
            <a:ext cx="2812756" cy="1143267"/>
          </a:xfrm>
        </p:spPr>
        <p:txBody>
          <a:bodyPr vert="horz" lIns="91440" tIns="45720" rIns="91440" bIns="45720" rtlCol="0">
            <a:noAutofit/>
          </a:bodyPr>
          <a:lstStyle>
            <a:lvl1pPr algn="ctr">
              <a:buNone/>
              <a:defRPr lang="en-BE" sz="2000" kern="1200" dirty="0">
                <a:solidFill>
                  <a:schemeClr val="tx1"/>
                </a:solidFill>
                <a:latin typeface="+mj-lt"/>
                <a:ea typeface="+mn-ea"/>
                <a:cs typeface="+mn-cs"/>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marL="0" lvl="0" indent="0" algn="ctr" defTabSz="914400" rtl="0" eaLnBrk="1" latinLnBrk="0" hangingPunct="1">
              <a:lnSpc>
                <a:spcPct val="90000"/>
              </a:lnSpc>
              <a:spcBef>
                <a:spcPts val="1000"/>
              </a:spcBef>
              <a:buFont typeface="Arial" panose="020B0604020202020204" pitchFamily="34" charset="0"/>
              <a:buNone/>
            </a:pPr>
            <a:r>
              <a:rPr lang="nl-BE" dirty="0"/>
              <a:t>Titel 2 uitleg</a:t>
            </a:r>
            <a:endParaRPr lang="en-BE" dirty="0"/>
          </a:p>
        </p:txBody>
      </p:sp>
      <p:sp>
        <p:nvSpPr>
          <p:cNvPr id="15" name="Tijdelijke aanduiding voor tekst 9">
            <a:extLst>
              <a:ext uri="{FF2B5EF4-FFF2-40B4-BE49-F238E27FC236}">
                <a16:creationId xmlns:a16="http://schemas.microsoft.com/office/drawing/2014/main" id="{4D5A24AB-2D15-4186-BD58-976AF1C8679E}"/>
              </a:ext>
            </a:extLst>
          </p:cNvPr>
          <p:cNvSpPr>
            <a:spLocks noGrp="1"/>
          </p:cNvSpPr>
          <p:nvPr>
            <p:ph type="body" sz="quarter" idx="18" hasCustomPrompt="1"/>
          </p:nvPr>
        </p:nvSpPr>
        <p:spPr>
          <a:xfrm>
            <a:off x="7790860" y="3248275"/>
            <a:ext cx="2812756" cy="361449"/>
          </a:xfrm>
        </p:spPr>
        <p:txBody>
          <a:bodyPr lIns="0" tIns="0" rIns="0" bIns="0" anchor="ctr" anchorCtr="0">
            <a:noAutofit/>
          </a:bodyPr>
          <a:lstStyle>
            <a:lvl1pPr algn="ctr">
              <a:buNone/>
              <a:defRPr sz="2400" b="1">
                <a:solidFill>
                  <a:schemeClr val="accent3"/>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Titel 3</a:t>
            </a:r>
          </a:p>
        </p:txBody>
      </p:sp>
      <p:sp>
        <p:nvSpPr>
          <p:cNvPr id="16" name="Tijdelijke aanduiding voor tekst 9">
            <a:extLst>
              <a:ext uri="{FF2B5EF4-FFF2-40B4-BE49-F238E27FC236}">
                <a16:creationId xmlns:a16="http://schemas.microsoft.com/office/drawing/2014/main" id="{FA900F6B-4DA9-4262-8435-7F4BE407729D}"/>
              </a:ext>
            </a:extLst>
          </p:cNvPr>
          <p:cNvSpPr>
            <a:spLocks noGrp="1"/>
          </p:cNvSpPr>
          <p:nvPr>
            <p:ph type="body" sz="quarter" idx="19" hasCustomPrompt="1"/>
          </p:nvPr>
        </p:nvSpPr>
        <p:spPr>
          <a:xfrm>
            <a:off x="7790860" y="3710498"/>
            <a:ext cx="2812756" cy="1143267"/>
          </a:xfrm>
        </p:spPr>
        <p:txBody>
          <a:bodyPr vert="horz" lIns="91440" tIns="45720" rIns="91440" bIns="45720" rtlCol="0">
            <a:noAutofit/>
          </a:bodyPr>
          <a:lstStyle>
            <a:lvl1pPr algn="ctr">
              <a:buNone/>
              <a:defRPr lang="en-BE" sz="2000" kern="1200" dirty="0">
                <a:solidFill>
                  <a:schemeClr val="tx1"/>
                </a:solidFill>
                <a:latin typeface="+mj-lt"/>
                <a:ea typeface="+mn-ea"/>
                <a:cs typeface="+mn-cs"/>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marL="0" lvl="0" indent="0" algn="ctr" defTabSz="914400" rtl="0" eaLnBrk="1" latinLnBrk="0" hangingPunct="1">
              <a:lnSpc>
                <a:spcPct val="90000"/>
              </a:lnSpc>
              <a:spcBef>
                <a:spcPts val="1000"/>
              </a:spcBef>
              <a:buFont typeface="Arial" panose="020B0604020202020204" pitchFamily="34" charset="0"/>
              <a:buNone/>
            </a:pPr>
            <a:r>
              <a:rPr lang="nl-BE" dirty="0"/>
              <a:t>Titel 3 uitleg</a:t>
            </a:r>
            <a:endParaRPr lang="en-BE" dirty="0"/>
          </a:p>
        </p:txBody>
      </p:sp>
      <p:sp>
        <p:nvSpPr>
          <p:cNvPr id="19" name="Rechthoek 18">
            <a:extLst>
              <a:ext uri="{FF2B5EF4-FFF2-40B4-BE49-F238E27FC236}">
                <a16:creationId xmlns:a16="http://schemas.microsoft.com/office/drawing/2014/main" id="{726153FA-014A-4550-95BE-734CB32A760A}"/>
              </a:ext>
            </a:extLst>
          </p:cNvPr>
          <p:cNvSpPr/>
          <p:nvPr userDrawn="1"/>
        </p:nvSpPr>
        <p:spPr>
          <a:xfrm>
            <a:off x="2109717" y="1993725"/>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dirty="0">
                <a:solidFill>
                  <a:schemeClr val="tx1"/>
                </a:solidFill>
                <a:latin typeface="+mj-lt"/>
              </a:rPr>
              <a:t>1</a:t>
            </a:r>
            <a:endParaRPr lang="en-BE" sz="8800" b="1" dirty="0">
              <a:solidFill>
                <a:schemeClr val="tx1"/>
              </a:solidFill>
              <a:latin typeface="+mj-lt"/>
            </a:endParaRPr>
          </a:p>
        </p:txBody>
      </p:sp>
      <p:sp>
        <p:nvSpPr>
          <p:cNvPr id="20" name="Rechthoek 19">
            <a:extLst>
              <a:ext uri="{FF2B5EF4-FFF2-40B4-BE49-F238E27FC236}">
                <a16:creationId xmlns:a16="http://schemas.microsoft.com/office/drawing/2014/main" id="{3DC79D73-9F56-4FB0-A068-70E4160F4F33}"/>
              </a:ext>
            </a:extLst>
          </p:cNvPr>
          <p:cNvSpPr/>
          <p:nvPr userDrawn="1"/>
        </p:nvSpPr>
        <p:spPr>
          <a:xfrm>
            <a:off x="5289684" y="1993725"/>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dirty="0">
                <a:solidFill>
                  <a:schemeClr val="tx1"/>
                </a:solidFill>
                <a:latin typeface="+mj-lt"/>
              </a:rPr>
              <a:t>2</a:t>
            </a:r>
            <a:endParaRPr lang="en-BE" sz="8800" b="1" dirty="0">
              <a:solidFill>
                <a:schemeClr val="tx1"/>
              </a:solidFill>
              <a:latin typeface="+mj-lt"/>
            </a:endParaRPr>
          </a:p>
        </p:txBody>
      </p:sp>
      <p:sp>
        <p:nvSpPr>
          <p:cNvPr id="21" name="Rechthoek 20">
            <a:extLst>
              <a:ext uri="{FF2B5EF4-FFF2-40B4-BE49-F238E27FC236}">
                <a16:creationId xmlns:a16="http://schemas.microsoft.com/office/drawing/2014/main" id="{89ED0911-4526-42EE-85A7-883027FB42CA}"/>
              </a:ext>
            </a:extLst>
          </p:cNvPr>
          <p:cNvSpPr/>
          <p:nvPr userDrawn="1"/>
        </p:nvSpPr>
        <p:spPr>
          <a:xfrm>
            <a:off x="8469651" y="1993725"/>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dirty="0">
                <a:solidFill>
                  <a:schemeClr val="tx1"/>
                </a:solidFill>
                <a:latin typeface="+mj-lt"/>
              </a:rPr>
              <a:t>3</a:t>
            </a:r>
            <a:endParaRPr lang="en-BE" sz="8800" b="1" dirty="0">
              <a:solidFill>
                <a:schemeClr val="tx1"/>
              </a:solidFill>
              <a:latin typeface="+mj-lt"/>
            </a:endParaRPr>
          </a:p>
        </p:txBody>
      </p:sp>
      <p:sp>
        <p:nvSpPr>
          <p:cNvPr id="28" name="Titel 1">
            <a:extLst>
              <a:ext uri="{FF2B5EF4-FFF2-40B4-BE49-F238E27FC236}">
                <a16:creationId xmlns:a16="http://schemas.microsoft.com/office/drawing/2014/main" id="{F4927082-514C-4DFA-9B27-84270C6F9FC9}"/>
              </a:ext>
            </a:extLst>
          </p:cNvPr>
          <p:cNvSpPr>
            <a:spLocks noGrp="1"/>
          </p:cNvSpPr>
          <p:nvPr>
            <p:ph type="title" hasCustomPrompt="1"/>
          </p:nvPr>
        </p:nvSpPr>
        <p:spPr>
          <a:xfrm>
            <a:off x="658813" y="612000"/>
            <a:ext cx="10874375" cy="684000"/>
          </a:xfrm>
        </p:spPr>
        <p:txBody>
          <a:bodyPr/>
          <a:lstStyle/>
          <a:p>
            <a:r>
              <a:rPr lang="nl-NL" dirty="0"/>
              <a:t>KLIK OM STIJL TE BEWERKEN</a:t>
            </a:r>
            <a:endParaRPr lang="nl-BE" dirty="0"/>
          </a:p>
        </p:txBody>
      </p:sp>
      <p:sp>
        <p:nvSpPr>
          <p:cNvPr id="29" name="Tijdelijke aanduiding voor tekst 7">
            <a:extLst>
              <a:ext uri="{FF2B5EF4-FFF2-40B4-BE49-F238E27FC236}">
                <a16:creationId xmlns:a16="http://schemas.microsoft.com/office/drawing/2014/main" id="{F0E90DAD-EC95-4DBB-A80F-247586C9ACDE}"/>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26" name="Vrije vorm: vorm 25">
            <a:extLst>
              <a:ext uri="{FF2B5EF4-FFF2-40B4-BE49-F238E27FC236}">
                <a16:creationId xmlns:a16="http://schemas.microsoft.com/office/drawing/2014/main" id="{020F9473-3747-41E1-A363-C1EDEC515021}"/>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4"/>
          </a:solidFill>
          <a:ln>
            <a:noFill/>
          </a:ln>
        </p:spPr>
        <p:txBody>
          <a:bodyPr wrap="square" lIns="0" tIns="0" rIns="0" bIns="0" rtlCol="0" anchor="ctr">
            <a:noAutofit/>
          </a:bodyPr>
          <a:lstStyle/>
          <a:p>
            <a:pPr algn="l"/>
            <a:endParaRPr lang="nl-BE" sz="1600" b="1" dirty="0" err="1">
              <a:latin typeface="+mj-lt"/>
            </a:endParaRPr>
          </a:p>
        </p:txBody>
      </p:sp>
      <p:sp>
        <p:nvSpPr>
          <p:cNvPr id="8" name="Tijdelijke aanduiding voor voettekst 7">
            <a:extLst>
              <a:ext uri="{FF2B5EF4-FFF2-40B4-BE49-F238E27FC236}">
                <a16:creationId xmlns:a16="http://schemas.microsoft.com/office/drawing/2014/main" id="{B4EE27D8-78E3-4A8C-808F-819D89B01551}"/>
              </a:ext>
            </a:extLst>
          </p:cNvPr>
          <p:cNvSpPr>
            <a:spLocks noGrp="1"/>
          </p:cNvSpPr>
          <p:nvPr>
            <p:ph type="ftr" sz="quarter" idx="20"/>
          </p:nvPr>
        </p:nvSpPr>
        <p:spPr/>
        <p:txBody>
          <a:bodyPr/>
          <a:lstStyle/>
          <a:p>
            <a:r>
              <a:rPr lang="nl-BE"/>
              <a:t>Wat na het middelbaar?</a:t>
            </a:r>
            <a:endParaRPr lang="nl-BE" dirty="0"/>
          </a:p>
        </p:txBody>
      </p:sp>
      <p:sp>
        <p:nvSpPr>
          <p:cNvPr id="9" name="Tijdelijke aanduiding voor dianummer 8">
            <a:extLst>
              <a:ext uri="{FF2B5EF4-FFF2-40B4-BE49-F238E27FC236}">
                <a16:creationId xmlns:a16="http://schemas.microsoft.com/office/drawing/2014/main" id="{86B02978-4B20-4E1F-A723-C1F62956827A}"/>
              </a:ext>
            </a:extLst>
          </p:cNvPr>
          <p:cNvSpPr>
            <a:spLocks noGrp="1"/>
          </p:cNvSpPr>
          <p:nvPr>
            <p:ph type="sldNum" sz="quarter" idx="21"/>
          </p:nvPr>
        </p:nvSpPr>
        <p:spPr/>
        <p:txBody>
          <a:bodyPr/>
          <a:lstStyle/>
          <a:p>
            <a:fld id="{FF88DA20-ED00-471C-9170-60F590CB400A}" type="slidenum">
              <a:rPr lang="nl-BE" smtClean="0"/>
              <a:pPr/>
              <a:t>‹N°›</a:t>
            </a:fld>
            <a:endParaRPr lang="nl-BE" dirty="0"/>
          </a:p>
        </p:txBody>
      </p:sp>
    </p:spTree>
    <p:extLst>
      <p:ext uri="{BB962C8B-B14F-4D97-AF65-F5344CB8AC3E}">
        <p14:creationId xmlns:p14="http://schemas.microsoft.com/office/powerpoint/2010/main" val="26064872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additive="base">
                                        <p:cTn id="7" dur="500" fill="hold"/>
                                        <p:tgtEl>
                                          <p:spTgt spid="26"/>
                                        </p:tgtEl>
                                        <p:attrNameLst>
                                          <p:attrName>ppt_x</p:attrName>
                                        </p:attrNameLst>
                                      </p:cBhvr>
                                      <p:tavLst>
                                        <p:tav tm="0">
                                          <p:val>
                                            <p:strVal val="0-#ppt_w/2"/>
                                          </p:val>
                                        </p:tav>
                                        <p:tav tm="100000">
                                          <p:val>
                                            <p:strVal val="#ppt_x"/>
                                          </p:val>
                                        </p:tav>
                                      </p:tavLst>
                                    </p:anim>
                                    <p:anim calcmode="lin" valueType="num">
                                      <p:cBhvr additive="base">
                                        <p:cTn id="8" dur="500" fill="hold"/>
                                        <p:tgtEl>
                                          <p:spTgt spid="2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Lst>
  </p:timing>
</p:sldLayout>
</file>

<file path=ppt/slideLayouts/slideLayout138.xml><?xml version="1.0" encoding="utf-8"?>
<p:sldLayout xmlns:a="http://schemas.openxmlformats.org/drawingml/2006/main" xmlns:r="http://schemas.openxmlformats.org/officeDocument/2006/relationships" xmlns:p="http://schemas.openxmlformats.org/presentationml/2006/main" preserve="1" userDrawn="1">
  <p:cSld name="Mockup">
    <p:bg>
      <p:bgPr>
        <a:solidFill>
          <a:schemeClr val="accent4"/>
        </a:solidFill>
        <a:effectLst/>
      </p:bgPr>
    </p:bg>
    <p:spTree>
      <p:nvGrpSpPr>
        <p:cNvPr id="1" name=""/>
        <p:cNvGrpSpPr/>
        <p:nvPr/>
      </p:nvGrpSpPr>
      <p:grpSpPr>
        <a:xfrm>
          <a:off x="0" y="0"/>
          <a:ext cx="0" cy="0"/>
          <a:chOff x="0" y="0"/>
          <a:chExt cx="0" cy="0"/>
        </a:xfrm>
      </p:grpSpPr>
      <p:sp>
        <p:nvSpPr>
          <p:cNvPr id="6" name="Titel 1">
            <a:extLst>
              <a:ext uri="{FF2B5EF4-FFF2-40B4-BE49-F238E27FC236}">
                <a16:creationId xmlns:a16="http://schemas.microsoft.com/office/drawing/2014/main" id="{AF19FF98-D86C-4E9C-A577-43ECEF42C9F4}"/>
              </a:ext>
            </a:extLst>
          </p:cNvPr>
          <p:cNvSpPr>
            <a:spLocks noGrp="1"/>
          </p:cNvSpPr>
          <p:nvPr>
            <p:ph type="title" hasCustomPrompt="1"/>
          </p:nvPr>
        </p:nvSpPr>
        <p:spPr>
          <a:xfrm>
            <a:off x="658814" y="612000"/>
            <a:ext cx="10876078" cy="684000"/>
          </a:xfrm>
        </p:spPr>
        <p:txBody>
          <a:bodyPr/>
          <a:lstStyle>
            <a:lvl1pPr>
              <a:defRPr>
                <a:solidFill>
                  <a:schemeClr val="accent2"/>
                </a:solidFill>
              </a:defRPr>
            </a:lvl1pPr>
          </a:lstStyle>
          <a:p>
            <a:r>
              <a:rPr lang="nl-NL" dirty="0"/>
              <a:t>KLIK OM STIJL TE BEWERKEN</a:t>
            </a:r>
            <a:endParaRPr lang="nl-BE" dirty="0"/>
          </a:p>
        </p:txBody>
      </p:sp>
      <p:sp>
        <p:nvSpPr>
          <p:cNvPr id="7" name="Tijdelijke aanduiding voor tekst 7">
            <a:extLst>
              <a:ext uri="{FF2B5EF4-FFF2-40B4-BE49-F238E27FC236}">
                <a16:creationId xmlns:a16="http://schemas.microsoft.com/office/drawing/2014/main" id="{6D14EA10-D76B-44C8-A451-E0C318F16F60}"/>
              </a:ext>
            </a:extLst>
          </p:cNvPr>
          <p:cNvSpPr>
            <a:spLocks noGrp="1"/>
          </p:cNvSpPr>
          <p:nvPr>
            <p:ph type="body" sz="quarter" idx="13" hasCustomPrompt="1"/>
          </p:nvPr>
        </p:nvSpPr>
        <p:spPr>
          <a:xfrm>
            <a:off x="658813" y="228154"/>
            <a:ext cx="3610115" cy="365125"/>
          </a:xfrm>
        </p:spPr>
        <p:txBody>
          <a:bodyPr anchor="b" anchorCtr="0"/>
          <a:lstStyle>
            <a:lvl1pPr marL="0" indent="0">
              <a:buNone/>
              <a:defRPr sz="1400" b="1">
                <a:solidFill>
                  <a:schemeClr val="tx1"/>
                </a:solidFill>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27" name="Rechthoekige driehoek 26">
            <a:extLst>
              <a:ext uri="{FF2B5EF4-FFF2-40B4-BE49-F238E27FC236}">
                <a16:creationId xmlns:a16="http://schemas.microsoft.com/office/drawing/2014/main" id="{2168D20B-B0B0-48E4-9073-236B549940F0}"/>
              </a:ext>
            </a:extLst>
          </p:cNvPr>
          <p:cNvSpPr/>
          <p:nvPr userDrawn="1"/>
        </p:nvSpPr>
        <p:spPr>
          <a:xfrm rot="10800000" flipV="1">
            <a:off x="7656723" y="2321961"/>
            <a:ext cx="4535275" cy="4536040"/>
          </a:xfrm>
          <a:prstGeom prst="rtTriangle">
            <a:avLst/>
          </a:prstGeom>
          <a:solidFill>
            <a:schemeClr val="accent4">
              <a:lumMod val="90000"/>
              <a:alpha val="30000"/>
            </a:schemeClr>
          </a:solidFill>
        </p:spPr>
        <p:txBody>
          <a:bodyPr wrap="square" lIns="0" tIns="0" rIns="0" bIns="0" rtlCol="0" anchor="ctr">
            <a:noAutofit/>
          </a:bodyPr>
          <a:lstStyle/>
          <a:p>
            <a:pPr algn="l"/>
            <a:endParaRPr lang="nl-BE" sz="1600" b="1" dirty="0" err="1">
              <a:latin typeface="+mj-lt"/>
            </a:endParaRPr>
          </a:p>
        </p:txBody>
      </p:sp>
      <p:sp>
        <p:nvSpPr>
          <p:cNvPr id="12" name="Vrije vorm: vorm 11">
            <a:extLst>
              <a:ext uri="{FF2B5EF4-FFF2-40B4-BE49-F238E27FC236}">
                <a16:creationId xmlns:a16="http://schemas.microsoft.com/office/drawing/2014/main" id="{24646666-3BC0-479B-A570-6E1C40845134}"/>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tx1"/>
          </a:solidFill>
          <a:ln>
            <a:noFill/>
          </a:ln>
        </p:spPr>
        <p:txBody>
          <a:bodyPr wrap="square" lIns="0" tIns="0" rIns="0" bIns="0" rtlCol="0" anchor="ctr">
            <a:noAutofit/>
          </a:bodyPr>
          <a:lstStyle/>
          <a:p>
            <a:pPr algn="l"/>
            <a:endParaRPr lang="nl-BE" sz="1600" b="1" dirty="0" err="1">
              <a:latin typeface="+mj-lt"/>
            </a:endParaRPr>
          </a:p>
        </p:txBody>
      </p:sp>
      <p:pic>
        <p:nvPicPr>
          <p:cNvPr id="13" name="Afbeelding 12" descr="Afbeelding met binnen, monitor, zitten, computer&#10;&#10;Automatisch gegenereerde beschrijving">
            <a:extLst>
              <a:ext uri="{FF2B5EF4-FFF2-40B4-BE49-F238E27FC236}">
                <a16:creationId xmlns:a16="http://schemas.microsoft.com/office/drawing/2014/main" id="{5D34DBC6-56F3-464C-85F6-E8B18096C29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78338" y="748766"/>
            <a:ext cx="10025091" cy="5757180"/>
          </a:xfrm>
          <a:prstGeom prst="rect">
            <a:avLst/>
          </a:prstGeom>
        </p:spPr>
      </p:pic>
      <p:sp>
        <p:nvSpPr>
          <p:cNvPr id="15" name="Tijdelijke aanduiding voor afbeelding 5">
            <a:extLst>
              <a:ext uri="{FF2B5EF4-FFF2-40B4-BE49-F238E27FC236}">
                <a16:creationId xmlns:a16="http://schemas.microsoft.com/office/drawing/2014/main" id="{64F3B70C-5B68-43BF-B17D-CB77496B535B}"/>
              </a:ext>
            </a:extLst>
          </p:cNvPr>
          <p:cNvSpPr>
            <a:spLocks noGrp="1"/>
          </p:cNvSpPr>
          <p:nvPr>
            <p:ph type="pic" sz="quarter" idx="22" hasCustomPrompt="1"/>
          </p:nvPr>
        </p:nvSpPr>
        <p:spPr>
          <a:xfrm>
            <a:off x="2994644" y="1651514"/>
            <a:ext cx="6203699" cy="3425803"/>
          </a:xfrm>
          <a:solidFill>
            <a:schemeClr val="bg1">
              <a:lumMod val="95000"/>
            </a:schemeClr>
          </a:solidFill>
        </p:spPr>
        <p:txBody>
          <a:bodyPr anchor="ctr"/>
          <a:lstStyle>
            <a:lvl1pPr marL="0" indent="0" algn="ctr">
              <a:buNone/>
              <a:defRPr>
                <a:solidFill>
                  <a:schemeClr val="tx1"/>
                </a:solidFill>
              </a:defRPr>
            </a:lvl1pPr>
          </a:lstStyle>
          <a:p>
            <a:r>
              <a:rPr lang="nl-BE" dirty="0"/>
              <a:t>Afbeelding</a:t>
            </a:r>
            <a:endParaRPr lang="en-BE" dirty="0"/>
          </a:p>
        </p:txBody>
      </p:sp>
      <p:sp>
        <p:nvSpPr>
          <p:cNvPr id="10" name="Tijdelijke aanduiding voor voettekst 9">
            <a:extLst>
              <a:ext uri="{FF2B5EF4-FFF2-40B4-BE49-F238E27FC236}">
                <a16:creationId xmlns:a16="http://schemas.microsoft.com/office/drawing/2014/main" id="{A6DC4E79-379E-4623-95C1-A0DD98563FDF}"/>
              </a:ext>
            </a:extLst>
          </p:cNvPr>
          <p:cNvSpPr>
            <a:spLocks noGrp="1"/>
          </p:cNvSpPr>
          <p:nvPr>
            <p:ph type="ftr" sz="quarter" idx="23"/>
          </p:nvPr>
        </p:nvSpPr>
        <p:spPr/>
        <p:txBody>
          <a:bodyPr/>
          <a:lstStyle/>
          <a:p>
            <a:r>
              <a:rPr lang="nl-BE"/>
              <a:t>Wat na het middelbaar?</a:t>
            </a:r>
            <a:endParaRPr lang="nl-BE" dirty="0"/>
          </a:p>
        </p:txBody>
      </p:sp>
      <p:sp>
        <p:nvSpPr>
          <p:cNvPr id="11" name="Tijdelijke aanduiding voor dianummer 10">
            <a:extLst>
              <a:ext uri="{FF2B5EF4-FFF2-40B4-BE49-F238E27FC236}">
                <a16:creationId xmlns:a16="http://schemas.microsoft.com/office/drawing/2014/main" id="{96ED146C-24F6-4F4A-A69C-2046C7D165CF}"/>
              </a:ext>
            </a:extLst>
          </p:cNvPr>
          <p:cNvSpPr>
            <a:spLocks noGrp="1"/>
          </p:cNvSpPr>
          <p:nvPr>
            <p:ph type="sldNum" sz="quarter" idx="24"/>
          </p:nvPr>
        </p:nvSpPr>
        <p:spPr/>
        <p:txBody>
          <a:bodyPr/>
          <a:lstStyle/>
          <a:p>
            <a:fld id="{FF88DA20-ED00-471C-9170-60F590CB400A}" type="slidenum">
              <a:rPr lang="nl-BE" smtClean="0"/>
              <a:pPr/>
              <a:t>‹N°›</a:t>
            </a:fld>
            <a:endParaRPr lang="nl-BE" dirty="0"/>
          </a:p>
        </p:txBody>
      </p:sp>
    </p:spTree>
    <p:extLst>
      <p:ext uri="{BB962C8B-B14F-4D97-AF65-F5344CB8AC3E}">
        <p14:creationId xmlns:p14="http://schemas.microsoft.com/office/powerpoint/2010/main" val="29621447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Layout>
</file>

<file path=ppt/slideLayouts/slideLayout139.xml><?xml version="1.0" encoding="utf-8"?>
<p:sldLayout xmlns:a="http://schemas.openxmlformats.org/drawingml/2006/main" xmlns:r="http://schemas.openxmlformats.org/officeDocument/2006/relationships" xmlns:p="http://schemas.openxmlformats.org/presentationml/2006/main" preserve="1" userDrawn="1">
  <p:cSld name="Titel en bullets">
    <p:bg>
      <p:bgPr>
        <a:solidFill>
          <a:schemeClr val="bg1"/>
        </a:solidFill>
        <a:effectLst/>
      </p:bgPr>
    </p:bg>
    <p:spTree>
      <p:nvGrpSpPr>
        <p:cNvPr id="1" name=""/>
        <p:cNvGrpSpPr/>
        <p:nvPr/>
      </p:nvGrpSpPr>
      <p:grpSpPr>
        <a:xfrm>
          <a:off x="0" y="0"/>
          <a:ext cx="0" cy="0"/>
          <a:chOff x="0" y="0"/>
          <a:chExt cx="0" cy="0"/>
        </a:xfrm>
      </p:grpSpPr>
      <p:sp>
        <p:nvSpPr>
          <p:cNvPr id="13" name="Tijdelijke aanduiding voor tekst 12">
            <a:extLst>
              <a:ext uri="{FF2B5EF4-FFF2-40B4-BE49-F238E27FC236}">
                <a16:creationId xmlns:a16="http://schemas.microsoft.com/office/drawing/2014/main" id="{2CF2A6F9-A799-4021-B19B-41D542B79089}"/>
              </a:ext>
            </a:extLst>
          </p:cNvPr>
          <p:cNvSpPr>
            <a:spLocks noGrp="1"/>
          </p:cNvSpPr>
          <p:nvPr>
            <p:ph type="body" sz="quarter" idx="14"/>
          </p:nvPr>
        </p:nvSpPr>
        <p:spPr>
          <a:xfrm>
            <a:off x="658813" y="1889125"/>
            <a:ext cx="10874375" cy="3605213"/>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12" name="Titel 1">
            <a:extLst>
              <a:ext uri="{FF2B5EF4-FFF2-40B4-BE49-F238E27FC236}">
                <a16:creationId xmlns:a16="http://schemas.microsoft.com/office/drawing/2014/main" id="{C639D820-6917-47CB-AAD5-3DC9AD5AD735}"/>
              </a:ext>
            </a:extLst>
          </p:cNvPr>
          <p:cNvSpPr>
            <a:spLocks noGrp="1"/>
          </p:cNvSpPr>
          <p:nvPr>
            <p:ph type="title" hasCustomPrompt="1"/>
          </p:nvPr>
        </p:nvSpPr>
        <p:spPr>
          <a:xfrm>
            <a:off x="658813" y="612000"/>
            <a:ext cx="10874375" cy="684000"/>
          </a:xfrm>
        </p:spPr>
        <p:txBody>
          <a:bodyPr/>
          <a:lstStyle/>
          <a:p>
            <a:r>
              <a:rPr lang="nl-NL" dirty="0"/>
              <a:t>KLIK OM STIJL TE BEWERKEN</a:t>
            </a:r>
            <a:endParaRPr lang="nl-BE" dirty="0"/>
          </a:p>
        </p:txBody>
      </p:sp>
      <p:sp>
        <p:nvSpPr>
          <p:cNvPr id="15" name="Tijdelijke aanduiding voor tekst 7">
            <a:extLst>
              <a:ext uri="{FF2B5EF4-FFF2-40B4-BE49-F238E27FC236}">
                <a16:creationId xmlns:a16="http://schemas.microsoft.com/office/drawing/2014/main" id="{85001979-CD79-414E-9036-3689E3F4487A}"/>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1" name="Vrije vorm: vorm 10">
            <a:extLst>
              <a:ext uri="{FF2B5EF4-FFF2-40B4-BE49-F238E27FC236}">
                <a16:creationId xmlns:a16="http://schemas.microsoft.com/office/drawing/2014/main" id="{EA34CFE8-438B-4BC0-A4E7-1E120F8E51A5}"/>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4"/>
          </a:solidFill>
          <a:ln>
            <a:noFill/>
          </a:ln>
        </p:spPr>
        <p:txBody>
          <a:bodyPr wrap="square" lIns="0" tIns="0" rIns="0" bIns="0" rtlCol="0" anchor="ctr">
            <a:noAutofit/>
          </a:bodyPr>
          <a:lstStyle/>
          <a:p>
            <a:pPr algn="l"/>
            <a:endParaRPr lang="nl-BE" sz="1600" b="1" dirty="0" err="1">
              <a:latin typeface="+mj-lt"/>
            </a:endParaRPr>
          </a:p>
        </p:txBody>
      </p:sp>
      <p:sp>
        <p:nvSpPr>
          <p:cNvPr id="8" name="Tijdelijke aanduiding voor voettekst 7">
            <a:extLst>
              <a:ext uri="{FF2B5EF4-FFF2-40B4-BE49-F238E27FC236}">
                <a16:creationId xmlns:a16="http://schemas.microsoft.com/office/drawing/2014/main" id="{043E6F6F-08D7-47CC-AE06-8DA96B30FDA7}"/>
              </a:ext>
            </a:extLst>
          </p:cNvPr>
          <p:cNvSpPr>
            <a:spLocks noGrp="1"/>
          </p:cNvSpPr>
          <p:nvPr>
            <p:ph type="ftr" sz="quarter" idx="15"/>
          </p:nvPr>
        </p:nvSpPr>
        <p:spPr/>
        <p:txBody>
          <a:bodyPr/>
          <a:lstStyle/>
          <a:p>
            <a:r>
              <a:rPr lang="nl-BE"/>
              <a:t>Wat na het middelbaar?</a:t>
            </a:r>
            <a:endParaRPr lang="nl-BE" dirty="0"/>
          </a:p>
        </p:txBody>
      </p:sp>
      <p:sp>
        <p:nvSpPr>
          <p:cNvPr id="9" name="Tijdelijke aanduiding voor dianummer 8">
            <a:extLst>
              <a:ext uri="{FF2B5EF4-FFF2-40B4-BE49-F238E27FC236}">
                <a16:creationId xmlns:a16="http://schemas.microsoft.com/office/drawing/2014/main" id="{20DB441A-506E-4AF4-94AD-E19EFC9E348B}"/>
              </a:ext>
            </a:extLst>
          </p:cNvPr>
          <p:cNvSpPr>
            <a:spLocks noGrp="1"/>
          </p:cNvSpPr>
          <p:nvPr>
            <p:ph type="sldNum" sz="quarter" idx="16"/>
          </p:nvPr>
        </p:nvSpPr>
        <p:spPr/>
        <p:txBody>
          <a:bodyPr/>
          <a:lstStyle/>
          <a:p>
            <a:fld id="{FF88DA20-ED00-471C-9170-60F590CB400A}" type="slidenum">
              <a:rPr lang="nl-BE" smtClean="0"/>
              <a:pPr/>
              <a:t>‹N°›</a:t>
            </a:fld>
            <a:endParaRPr lang="nl-BE" dirty="0"/>
          </a:p>
        </p:txBody>
      </p:sp>
    </p:spTree>
    <p:extLst>
      <p:ext uri="{BB962C8B-B14F-4D97-AF65-F5344CB8AC3E}">
        <p14:creationId xmlns:p14="http://schemas.microsoft.com/office/powerpoint/2010/main" val="31657518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0-#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extLst>
    <p:ext uri="{DCECCB84-F9BA-43D5-87BE-67443E8EF086}">
      <p15:sldGuideLst xmlns:p15="http://schemas.microsoft.com/office/powerpoint/2012/main">
        <p15:guide id="1" pos="415" userDrawn="1">
          <p15:clr>
            <a:srgbClr val="FBAE40"/>
          </p15:clr>
        </p15:guide>
        <p15:guide id="2" pos="7265"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el, subtitel en afbeelding">
    <p:bg>
      <p:bgPr>
        <a:solidFill>
          <a:schemeClr val="bg1"/>
        </a:solidFill>
        <a:effectLst/>
      </p:bgPr>
    </p:bg>
    <p:spTree>
      <p:nvGrpSpPr>
        <p:cNvPr id="1" name=""/>
        <p:cNvGrpSpPr/>
        <p:nvPr/>
      </p:nvGrpSpPr>
      <p:grpSpPr>
        <a:xfrm>
          <a:off x="0" y="0"/>
          <a:ext cx="0" cy="0"/>
          <a:chOff x="0" y="0"/>
          <a:chExt cx="0" cy="0"/>
        </a:xfrm>
      </p:grpSpPr>
      <p:sp>
        <p:nvSpPr>
          <p:cNvPr id="9" name="Tijdelijke aanduiding voor afbeelding 8">
            <a:extLst>
              <a:ext uri="{FF2B5EF4-FFF2-40B4-BE49-F238E27FC236}">
                <a16:creationId xmlns:a16="http://schemas.microsoft.com/office/drawing/2014/main" id="{CD9E304B-9EEF-4540-A2A5-7D039634D746}"/>
              </a:ext>
            </a:extLst>
          </p:cNvPr>
          <p:cNvSpPr>
            <a:spLocks noGrp="1"/>
          </p:cNvSpPr>
          <p:nvPr>
            <p:ph type="pic" sz="quarter" idx="14"/>
          </p:nvPr>
        </p:nvSpPr>
        <p:spPr>
          <a:xfrm>
            <a:off x="6792000" y="0"/>
            <a:ext cx="5400000" cy="6858000"/>
          </a:xfrm>
          <a:solidFill>
            <a:schemeClr val="bg1">
              <a:lumMod val="95000"/>
            </a:schemeClr>
          </a:solidFill>
        </p:spPr>
        <p:txBody>
          <a:bodyPr anchor="ctr"/>
          <a:lstStyle>
            <a:lvl1pPr marL="0" indent="0" algn="ctr">
              <a:buNone/>
              <a:defRPr baseline="-25000"/>
            </a:lvl1pPr>
          </a:lstStyle>
          <a:p>
            <a:r>
              <a:rPr lang="en-US"/>
              <a:t>Click icon to add picture</a:t>
            </a:r>
            <a:endParaRPr lang="nl-BE"/>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p:txBody>
          <a:body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2" name="Vrije vorm: vorm 11">
            <a:extLst>
              <a:ext uri="{FF2B5EF4-FFF2-40B4-BE49-F238E27FC236}">
                <a16:creationId xmlns:a16="http://schemas.microsoft.com/office/drawing/2014/main" id="{3E25DA99-2056-4D0B-92F4-959A551D2F80}"/>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3"/>
          </a:solidFill>
          <a:ln>
            <a:noFill/>
          </a:ln>
        </p:spPr>
        <p:txBody>
          <a:bodyPr wrap="square" lIns="0" tIns="0" rIns="0" bIns="0" rtlCol="0" anchor="ctr">
            <a:noAutofit/>
          </a:bodyPr>
          <a:lstStyle/>
          <a:p>
            <a:pPr algn="l"/>
            <a:endParaRPr lang="nl-BE" sz="1600" b="1" dirty="0" err="1">
              <a:latin typeface="+mj-lt"/>
            </a:endParaRPr>
          </a:p>
        </p:txBody>
      </p:sp>
      <p:sp>
        <p:nvSpPr>
          <p:cNvPr id="13" name="Tijdelijke aanduiding voor inhoud 2">
            <a:extLst>
              <a:ext uri="{FF2B5EF4-FFF2-40B4-BE49-F238E27FC236}">
                <a16:creationId xmlns:a16="http://schemas.microsoft.com/office/drawing/2014/main" id="{7DA0BE95-F6BE-4AD6-B90E-C58BD1A5AFCF}"/>
              </a:ext>
            </a:extLst>
          </p:cNvPr>
          <p:cNvSpPr>
            <a:spLocks noGrp="1"/>
          </p:cNvSpPr>
          <p:nvPr>
            <p:ph idx="1" hasCustomPrompt="1"/>
          </p:nvPr>
        </p:nvSpPr>
        <p:spPr>
          <a:xfrm>
            <a:off x="992771" y="1672659"/>
            <a:ext cx="5443907"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15" name="Tijdelijke aanduiding voor inhoud 2">
            <a:extLst>
              <a:ext uri="{FF2B5EF4-FFF2-40B4-BE49-F238E27FC236}">
                <a16:creationId xmlns:a16="http://schemas.microsoft.com/office/drawing/2014/main" id="{861D1315-83FE-447B-897E-1C8EE73D3F7F}"/>
              </a:ext>
            </a:extLst>
          </p:cNvPr>
          <p:cNvSpPr>
            <a:spLocks noGrp="1"/>
          </p:cNvSpPr>
          <p:nvPr>
            <p:ph idx="17" hasCustomPrompt="1"/>
          </p:nvPr>
        </p:nvSpPr>
        <p:spPr>
          <a:xfrm>
            <a:off x="992771" y="2781569"/>
            <a:ext cx="5443907"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17" name="Tijdelijke aanduiding voor inhoud 2">
            <a:extLst>
              <a:ext uri="{FF2B5EF4-FFF2-40B4-BE49-F238E27FC236}">
                <a16:creationId xmlns:a16="http://schemas.microsoft.com/office/drawing/2014/main" id="{60699044-4409-4507-BB76-30AD4C798D66}"/>
              </a:ext>
            </a:extLst>
          </p:cNvPr>
          <p:cNvSpPr>
            <a:spLocks noGrp="1"/>
          </p:cNvSpPr>
          <p:nvPr>
            <p:ph idx="19" hasCustomPrompt="1"/>
          </p:nvPr>
        </p:nvSpPr>
        <p:spPr>
          <a:xfrm>
            <a:off x="992771" y="3890478"/>
            <a:ext cx="5443907"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19" name="Tijdelijke aanduiding voor inhoud 2">
            <a:extLst>
              <a:ext uri="{FF2B5EF4-FFF2-40B4-BE49-F238E27FC236}">
                <a16:creationId xmlns:a16="http://schemas.microsoft.com/office/drawing/2014/main" id="{ACA286C7-4C44-4CD2-8DDD-7AEF72CC43AB}"/>
              </a:ext>
            </a:extLst>
          </p:cNvPr>
          <p:cNvSpPr>
            <a:spLocks noGrp="1"/>
          </p:cNvSpPr>
          <p:nvPr>
            <p:ph idx="21" hasCustomPrompt="1"/>
          </p:nvPr>
        </p:nvSpPr>
        <p:spPr>
          <a:xfrm>
            <a:off x="992771" y="4986132"/>
            <a:ext cx="5443907"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20" name="Vrije vorm: vorm 19">
            <a:extLst>
              <a:ext uri="{FF2B5EF4-FFF2-40B4-BE49-F238E27FC236}">
                <a16:creationId xmlns:a16="http://schemas.microsoft.com/office/drawing/2014/main" id="{4F380378-F1E3-475A-9C01-EAB39A4E3213}"/>
              </a:ext>
            </a:extLst>
          </p:cNvPr>
          <p:cNvSpPr/>
          <p:nvPr userDrawn="1"/>
        </p:nvSpPr>
        <p:spPr>
          <a:xfrm rot="16200000">
            <a:off x="712334" y="2012077"/>
            <a:ext cx="91760" cy="18478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2"/>
          </a:solidFill>
          <a:ln>
            <a:noFill/>
          </a:ln>
        </p:spPr>
        <p:txBody>
          <a:bodyPr wrap="square" lIns="0" tIns="0" rIns="0" bIns="0" rtlCol="0" anchor="ctr">
            <a:noAutofit/>
          </a:bodyPr>
          <a:lstStyle/>
          <a:p>
            <a:pPr algn="l"/>
            <a:endParaRPr lang="nl-BE" sz="1600" b="1" dirty="0" err="1">
              <a:latin typeface="+mj-lt"/>
            </a:endParaRPr>
          </a:p>
        </p:txBody>
      </p:sp>
      <p:sp>
        <p:nvSpPr>
          <p:cNvPr id="21" name="Rechthoek 20">
            <a:extLst>
              <a:ext uri="{FF2B5EF4-FFF2-40B4-BE49-F238E27FC236}">
                <a16:creationId xmlns:a16="http://schemas.microsoft.com/office/drawing/2014/main" id="{241B37DB-5038-406E-BCB1-A61541F11610}"/>
              </a:ext>
            </a:extLst>
          </p:cNvPr>
          <p:cNvSpPr/>
          <p:nvPr userDrawn="1"/>
        </p:nvSpPr>
        <p:spPr>
          <a:xfrm rot="16200000">
            <a:off x="665428" y="3120982"/>
            <a:ext cx="185570" cy="184794"/>
          </a:xfrm>
          <a:prstGeom prst="rect">
            <a:avLst/>
          </a:prstGeom>
          <a:solidFill>
            <a:schemeClr val="accent3"/>
          </a:solidFill>
          <a:ln>
            <a:noFill/>
          </a:ln>
        </p:spPr>
        <p:txBody>
          <a:bodyPr wrap="square" lIns="0" tIns="0" rIns="0" bIns="0" rtlCol="0" anchor="ctr">
            <a:noAutofit/>
          </a:bodyPr>
          <a:lstStyle/>
          <a:p>
            <a:pPr algn="l"/>
            <a:endParaRPr lang="nl-BE" sz="1600" b="1" dirty="0" err="1">
              <a:latin typeface="+mj-lt"/>
            </a:endParaRPr>
          </a:p>
        </p:txBody>
      </p:sp>
      <p:sp>
        <p:nvSpPr>
          <p:cNvPr id="22" name="Rechthoekige driehoek 21">
            <a:extLst>
              <a:ext uri="{FF2B5EF4-FFF2-40B4-BE49-F238E27FC236}">
                <a16:creationId xmlns:a16="http://schemas.microsoft.com/office/drawing/2014/main" id="{303768BE-171B-4A2B-95B1-6711C0C3E569}"/>
              </a:ext>
            </a:extLst>
          </p:cNvPr>
          <p:cNvSpPr/>
          <p:nvPr userDrawn="1"/>
        </p:nvSpPr>
        <p:spPr>
          <a:xfrm rot="10800000">
            <a:off x="665428" y="4229892"/>
            <a:ext cx="185570" cy="184794"/>
          </a:xfrm>
          <a:prstGeom prst="rtTriangle">
            <a:avLst/>
          </a:prstGeom>
          <a:solidFill>
            <a:schemeClr val="accent1"/>
          </a:solidFill>
          <a:ln>
            <a:noFill/>
          </a:ln>
        </p:spPr>
        <p:txBody>
          <a:bodyPr wrap="square" lIns="0" tIns="0" rIns="0" bIns="0" rtlCol="0" anchor="ctr">
            <a:noAutofit/>
          </a:bodyPr>
          <a:lstStyle/>
          <a:p>
            <a:pPr algn="l"/>
            <a:endParaRPr lang="nl-BE" sz="1600" b="1" dirty="0" err="1">
              <a:latin typeface="+mj-lt"/>
            </a:endParaRPr>
          </a:p>
        </p:txBody>
      </p:sp>
      <p:sp>
        <p:nvSpPr>
          <p:cNvPr id="26" name="Vrije vorm: vorm 25">
            <a:extLst>
              <a:ext uri="{FF2B5EF4-FFF2-40B4-BE49-F238E27FC236}">
                <a16:creationId xmlns:a16="http://schemas.microsoft.com/office/drawing/2014/main" id="{DF5B68D1-43AB-4033-A68E-0DBAC8F12C34}"/>
              </a:ext>
            </a:extLst>
          </p:cNvPr>
          <p:cNvSpPr/>
          <p:nvPr userDrawn="1"/>
        </p:nvSpPr>
        <p:spPr>
          <a:xfrm rot="5400000">
            <a:off x="665431" y="5325550"/>
            <a:ext cx="185566" cy="184790"/>
          </a:xfrm>
          <a:custGeom>
            <a:avLst/>
            <a:gdLst>
              <a:gd name="connsiteX0" fmla="*/ 0 w 321670"/>
              <a:gd name="connsiteY0" fmla="*/ 108252 h 320325"/>
              <a:gd name="connsiteX1" fmla="*/ 0 w 321670"/>
              <a:gd name="connsiteY1" fmla="*/ 0 h 320325"/>
              <a:gd name="connsiteX2" fmla="*/ 321670 w 321670"/>
              <a:gd name="connsiteY2" fmla="*/ 0 h 320325"/>
              <a:gd name="connsiteX3" fmla="*/ 321670 w 321670"/>
              <a:gd name="connsiteY3" fmla="*/ 108252 h 320325"/>
              <a:gd name="connsiteX4" fmla="*/ 321669 w 321670"/>
              <a:gd name="connsiteY4" fmla="*/ 108252 h 320325"/>
              <a:gd name="connsiteX5" fmla="*/ 321669 w 321670"/>
              <a:gd name="connsiteY5" fmla="*/ 212073 h 320325"/>
              <a:gd name="connsiteX6" fmla="*/ 321668 w 321670"/>
              <a:gd name="connsiteY6" fmla="*/ 212073 h 320325"/>
              <a:gd name="connsiteX7" fmla="*/ 321668 w 321670"/>
              <a:gd name="connsiteY7" fmla="*/ 320325 h 320325"/>
              <a:gd name="connsiteX8" fmla="*/ 198068 w 321670"/>
              <a:gd name="connsiteY8" fmla="*/ 320325 h 320325"/>
              <a:gd name="connsiteX9" fmla="*/ 198068 w 321670"/>
              <a:gd name="connsiteY9" fmla="*/ 212073 h 320325"/>
              <a:gd name="connsiteX10" fmla="*/ 104397 w 321670"/>
              <a:gd name="connsiteY10" fmla="*/ 212073 h 320325"/>
              <a:gd name="connsiteX11" fmla="*/ 104397 w 321670"/>
              <a:gd name="connsiteY11" fmla="*/ 108252 h 320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1670" h="320325">
                <a:moveTo>
                  <a:pt x="0" y="108252"/>
                </a:moveTo>
                <a:lnTo>
                  <a:pt x="0" y="0"/>
                </a:lnTo>
                <a:lnTo>
                  <a:pt x="321670" y="0"/>
                </a:lnTo>
                <a:lnTo>
                  <a:pt x="321670" y="108252"/>
                </a:lnTo>
                <a:lnTo>
                  <a:pt x="321669" y="108252"/>
                </a:lnTo>
                <a:lnTo>
                  <a:pt x="321669" y="212073"/>
                </a:lnTo>
                <a:lnTo>
                  <a:pt x="321668" y="212073"/>
                </a:lnTo>
                <a:lnTo>
                  <a:pt x="321668" y="320325"/>
                </a:lnTo>
                <a:lnTo>
                  <a:pt x="198068" y="320325"/>
                </a:lnTo>
                <a:lnTo>
                  <a:pt x="198068" y="212073"/>
                </a:lnTo>
                <a:lnTo>
                  <a:pt x="104397" y="212073"/>
                </a:lnTo>
                <a:lnTo>
                  <a:pt x="104397" y="108252"/>
                </a:lnTo>
                <a:close/>
              </a:path>
            </a:pathLst>
          </a:custGeom>
          <a:solidFill>
            <a:schemeClr val="accent4"/>
          </a:solidFill>
          <a:ln>
            <a:noFill/>
          </a:ln>
        </p:spPr>
        <p:txBody>
          <a:bodyPr wrap="square" lIns="0" tIns="0" rIns="0" bIns="0" rtlCol="0" anchor="ctr">
            <a:noAutofit/>
          </a:bodyPr>
          <a:lstStyle/>
          <a:p>
            <a:pPr algn="l"/>
            <a:endParaRPr lang="nl-BE" sz="1600" b="1" dirty="0" err="1">
              <a:latin typeface="+mj-lt"/>
            </a:endParaRPr>
          </a:p>
        </p:txBody>
      </p:sp>
      <p:sp>
        <p:nvSpPr>
          <p:cNvPr id="18" name="Gelijkbenige driehoek 17">
            <a:extLst>
              <a:ext uri="{FF2B5EF4-FFF2-40B4-BE49-F238E27FC236}">
                <a16:creationId xmlns:a16="http://schemas.microsoft.com/office/drawing/2014/main" id="{5EB44353-AE83-4E35-A4AD-5110F2F6CD9B}"/>
              </a:ext>
            </a:extLst>
          </p:cNvPr>
          <p:cNvSpPr/>
          <p:nvPr userDrawn="1"/>
        </p:nvSpPr>
        <p:spPr>
          <a:xfrm rot="16200000">
            <a:off x="11475085" y="6324985"/>
            <a:ext cx="116206" cy="53534"/>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800"/>
          </a:p>
        </p:txBody>
      </p:sp>
      <p:sp>
        <p:nvSpPr>
          <p:cNvPr id="3" name="Tijdelijke aanduiding voor voettekst 2">
            <a:extLst>
              <a:ext uri="{FF2B5EF4-FFF2-40B4-BE49-F238E27FC236}">
                <a16:creationId xmlns:a16="http://schemas.microsoft.com/office/drawing/2014/main" id="{B213E3D9-2BE0-4BB8-B001-5EB7848E6F5A}"/>
              </a:ext>
            </a:extLst>
          </p:cNvPr>
          <p:cNvSpPr>
            <a:spLocks noGrp="1"/>
          </p:cNvSpPr>
          <p:nvPr>
            <p:ph type="ftr" sz="quarter" idx="22"/>
          </p:nvPr>
        </p:nvSpPr>
        <p:spPr/>
        <p:txBody>
          <a:bodyPr/>
          <a:lstStyle/>
          <a:p>
            <a:r>
              <a:rPr lang="nl-BE"/>
              <a:t>Wat na het middelbaar?</a:t>
            </a:r>
            <a:endParaRPr lang="nl-BE" dirty="0"/>
          </a:p>
        </p:txBody>
      </p:sp>
      <p:sp>
        <p:nvSpPr>
          <p:cNvPr id="7" name="Tijdelijke aanduiding voor dianummer 6">
            <a:extLst>
              <a:ext uri="{FF2B5EF4-FFF2-40B4-BE49-F238E27FC236}">
                <a16:creationId xmlns:a16="http://schemas.microsoft.com/office/drawing/2014/main" id="{00D52D51-310D-4741-BE24-AB7B1F04CC6D}"/>
              </a:ext>
            </a:extLst>
          </p:cNvPr>
          <p:cNvSpPr>
            <a:spLocks noGrp="1"/>
          </p:cNvSpPr>
          <p:nvPr>
            <p:ph type="sldNum" sz="quarter" idx="23"/>
          </p:nvPr>
        </p:nvSpPr>
        <p:spPr/>
        <p:txBody>
          <a:bodyPr/>
          <a:lstStyle/>
          <a:p>
            <a:fld id="{FF88DA20-ED00-471C-9170-60F590CB400A}" type="slidenum">
              <a:rPr lang="nl-BE" smtClean="0"/>
              <a:pPr/>
              <a:t>‹N°›</a:t>
            </a:fld>
            <a:endParaRPr lang="nl-BE" dirty="0"/>
          </a:p>
        </p:txBody>
      </p:sp>
    </p:spTree>
    <p:extLst>
      <p:ext uri="{BB962C8B-B14F-4D97-AF65-F5344CB8AC3E}">
        <p14:creationId xmlns:p14="http://schemas.microsoft.com/office/powerpoint/2010/main" val="34080383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Layout>
</file>

<file path=ppt/slideLayouts/slideLayout140.xml><?xml version="1.0" encoding="utf-8"?>
<p:sldLayout xmlns:a="http://schemas.openxmlformats.org/drawingml/2006/main" xmlns:r="http://schemas.openxmlformats.org/officeDocument/2006/relationships" xmlns:p="http://schemas.openxmlformats.org/presentationml/2006/main" preserve="1" userDrawn="1">
  <p:cSld name="Titel en object of bullets">
    <p:bg>
      <p:bgPr>
        <a:solidFill>
          <a:schemeClr val="bg1"/>
        </a:solidFill>
        <a:effectLst/>
      </p:bgPr>
    </p:bg>
    <p:spTree>
      <p:nvGrpSpPr>
        <p:cNvPr id="1" name=""/>
        <p:cNvGrpSpPr/>
        <p:nvPr/>
      </p:nvGrpSpPr>
      <p:grpSpPr>
        <a:xfrm>
          <a:off x="0" y="0"/>
          <a:ext cx="0" cy="0"/>
          <a:chOff x="0" y="0"/>
          <a:chExt cx="0" cy="0"/>
        </a:xfrm>
      </p:grpSpPr>
      <p:sp>
        <p:nvSpPr>
          <p:cNvPr id="9" name="Tijdelijke aanduiding voor tekst 2">
            <a:extLst>
              <a:ext uri="{FF2B5EF4-FFF2-40B4-BE49-F238E27FC236}">
                <a16:creationId xmlns:a16="http://schemas.microsoft.com/office/drawing/2014/main" id="{8BE94EAB-431F-4408-87BD-3F9BE09FA5EE}"/>
              </a:ext>
            </a:extLst>
          </p:cNvPr>
          <p:cNvSpPr>
            <a:spLocks noGrp="1"/>
          </p:cNvSpPr>
          <p:nvPr>
            <p:ph idx="1"/>
          </p:nvPr>
        </p:nvSpPr>
        <p:spPr>
          <a:xfrm>
            <a:off x="658813" y="1955438"/>
            <a:ext cx="10874375" cy="3648921"/>
          </a:xfrm>
          <a:prstGeom prst="rect">
            <a:avLst/>
          </a:prstGeom>
        </p:spPr>
        <p:txBody>
          <a:bodyPr vert="horz" lIns="0" tIns="0" rIns="0" bIns="0" rtlCol="0" anchor="t" anchorCtr="0">
            <a:noAutofit/>
          </a:bodyPr>
          <a:lstStyle/>
          <a:p>
            <a:pPr lvl="0"/>
            <a:r>
              <a:rPr lang="nl-NL" dirty="0"/>
              <a:t>Klikken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endParaRPr lang="nl-BE" dirty="0"/>
          </a:p>
        </p:txBody>
      </p:sp>
      <p:sp>
        <p:nvSpPr>
          <p:cNvPr id="14" name="Titel 1">
            <a:extLst>
              <a:ext uri="{FF2B5EF4-FFF2-40B4-BE49-F238E27FC236}">
                <a16:creationId xmlns:a16="http://schemas.microsoft.com/office/drawing/2014/main" id="{D554F5C2-0160-4157-8DD6-4C3065483B83}"/>
              </a:ext>
            </a:extLst>
          </p:cNvPr>
          <p:cNvSpPr>
            <a:spLocks noGrp="1"/>
          </p:cNvSpPr>
          <p:nvPr>
            <p:ph type="title" hasCustomPrompt="1"/>
          </p:nvPr>
        </p:nvSpPr>
        <p:spPr>
          <a:xfrm>
            <a:off x="658813" y="612000"/>
            <a:ext cx="10874375" cy="684000"/>
          </a:xfrm>
        </p:spPr>
        <p:txBody>
          <a:bodyPr/>
          <a:lstStyle/>
          <a:p>
            <a:r>
              <a:rPr lang="nl-NL" dirty="0"/>
              <a:t>KLIK OM STIJL TE BEWERKEN</a:t>
            </a:r>
            <a:endParaRPr lang="nl-BE" dirty="0"/>
          </a:p>
        </p:txBody>
      </p:sp>
      <p:sp>
        <p:nvSpPr>
          <p:cNvPr id="15" name="Tijdelijke aanduiding voor tekst 7">
            <a:extLst>
              <a:ext uri="{FF2B5EF4-FFF2-40B4-BE49-F238E27FC236}">
                <a16:creationId xmlns:a16="http://schemas.microsoft.com/office/drawing/2014/main" id="{A1681482-9D7D-4259-80FF-C261F4A36615}"/>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1" name="Vrije vorm: vorm 10">
            <a:extLst>
              <a:ext uri="{FF2B5EF4-FFF2-40B4-BE49-F238E27FC236}">
                <a16:creationId xmlns:a16="http://schemas.microsoft.com/office/drawing/2014/main" id="{6C815E3F-0D98-4227-B6CC-5713B6B97EAF}"/>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4"/>
          </a:solidFill>
          <a:ln>
            <a:noFill/>
          </a:ln>
        </p:spPr>
        <p:txBody>
          <a:bodyPr wrap="square" lIns="0" tIns="0" rIns="0" bIns="0" rtlCol="0" anchor="ctr">
            <a:noAutofit/>
          </a:bodyPr>
          <a:lstStyle/>
          <a:p>
            <a:pPr algn="l"/>
            <a:endParaRPr lang="nl-BE" sz="1600" b="1" dirty="0" err="1">
              <a:latin typeface="+mj-lt"/>
            </a:endParaRPr>
          </a:p>
        </p:txBody>
      </p:sp>
      <p:sp>
        <p:nvSpPr>
          <p:cNvPr id="8" name="Tijdelijke aanduiding voor voettekst 7">
            <a:extLst>
              <a:ext uri="{FF2B5EF4-FFF2-40B4-BE49-F238E27FC236}">
                <a16:creationId xmlns:a16="http://schemas.microsoft.com/office/drawing/2014/main" id="{7220B644-7AE9-4A40-8298-4948241F6BFD}"/>
              </a:ext>
            </a:extLst>
          </p:cNvPr>
          <p:cNvSpPr>
            <a:spLocks noGrp="1"/>
          </p:cNvSpPr>
          <p:nvPr>
            <p:ph type="ftr" sz="quarter" idx="14"/>
          </p:nvPr>
        </p:nvSpPr>
        <p:spPr/>
        <p:txBody>
          <a:bodyPr/>
          <a:lstStyle/>
          <a:p>
            <a:r>
              <a:rPr lang="nl-BE"/>
              <a:t>Wat na het middelbaar?</a:t>
            </a:r>
            <a:endParaRPr lang="nl-BE" dirty="0"/>
          </a:p>
        </p:txBody>
      </p:sp>
      <p:sp>
        <p:nvSpPr>
          <p:cNvPr id="10" name="Tijdelijke aanduiding voor dianummer 9">
            <a:extLst>
              <a:ext uri="{FF2B5EF4-FFF2-40B4-BE49-F238E27FC236}">
                <a16:creationId xmlns:a16="http://schemas.microsoft.com/office/drawing/2014/main" id="{329BCA39-A634-463F-9FED-742C32B9C2ED}"/>
              </a:ext>
            </a:extLst>
          </p:cNvPr>
          <p:cNvSpPr>
            <a:spLocks noGrp="1"/>
          </p:cNvSpPr>
          <p:nvPr>
            <p:ph type="sldNum" sz="quarter" idx="15"/>
          </p:nvPr>
        </p:nvSpPr>
        <p:spPr/>
        <p:txBody>
          <a:bodyPr/>
          <a:lstStyle/>
          <a:p>
            <a:fld id="{FF88DA20-ED00-471C-9170-60F590CB400A}" type="slidenum">
              <a:rPr lang="nl-BE" smtClean="0"/>
              <a:pPr/>
              <a:t>‹N°›</a:t>
            </a:fld>
            <a:endParaRPr lang="nl-BE" dirty="0"/>
          </a:p>
        </p:txBody>
      </p:sp>
    </p:spTree>
    <p:extLst>
      <p:ext uri="{BB962C8B-B14F-4D97-AF65-F5344CB8AC3E}">
        <p14:creationId xmlns:p14="http://schemas.microsoft.com/office/powerpoint/2010/main" val="1610770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0-#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Layout>
</file>

<file path=ppt/slideLayouts/slideLayout141.xml><?xml version="1.0" encoding="utf-8"?>
<p:sldLayout xmlns:a="http://schemas.openxmlformats.org/drawingml/2006/main" xmlns:r="http://schemas.openxmlformats.org/officeDocument/2006/relationships" xmlns:p="http://schemas.openxmlformats.org/presentationml/2006/main" preserve="1" userDrawn="1">
  <p:cSld name="Inhoud van twee">
    <p:spTree>
      <p:nvGrpSpPr>
        <p:cNvPr id="1" name=""/>
        <p:cNvGrpSpPr/>
        <p:nvPr/>
      </p:nvGrpSpPr>
      <p:grpSpPr>
        <a:xfrm>
          <a:off x="0" y="0"/>
          <a:ext cx="0" cy="0"/>
          <a:chOff x="0" y="0"/>
          <a:chExt cx="0" cy="0"/>
        </a:xfrm>
      </p:grpSpPr>
      <p:sp>
        <p:nvSpPr>
          <p:cNvPr id="3" name="Tijdelijke aanduiding voor inhoud 2">
            <a:extLst>
              <a:ext uri="{FF2B5EF4-FFF2-40B4-BE49-F238E27FC236}">
                <a16:creationId xmlns:a16="http://schemas.microsoft.com/office/drawing/2014/main" id="{AACB0CE7-11E3-4438-919C-EA7601B23C76}"/>
              </a:ext>
            </a:extLst>
          </p:cNvPr>
          <p:cNvSpPr>
            <a:spLocks noGrp="1"/>
          </p:cNvSpPr>
          <p:nvPr>
            <p:ph sz="half" idx="1"/>
          </p:nvPr>
        </p:nvSpPr>
        <p:spPr>
          <a:xfrm>
            <a:off x="665816" y="2012733"/>
            <a:ext cx="5346184" cy="3534331"/>
          </a:xfrm>
        </p:spPr>
        <p:txBody>
          <a:bodyPr/>
          <a:lstStyle/>
          <a:p>
            <a:pPr lvl="0"/>
            <a:r>
              <a:rPr lang="nl-NL" dirty="0"/>
              <a:t>Klikken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endParaRPr lang="nl-BE" dirty="0"/>
          </a:p>
        </p:txBody>
      </p:sp>
      <p:sp>
        <p:nvSpPr>
          <p:cNvPr id="4" name="Tijdelijke aanduiding voor inhoud 3">
            <a:extLst>
              <a:ext uri="{FF2B5EF4-FFF2-40B4-BE49-F238E27FC236}">
                <a16:creationId xmlns:a16="http://schemas.microsoft.com/office/drawing/2014/main" id="{2C456A98-2404-4694-96D5-FDAB6BA76586}"/>
              </a:ext>
            </a:extLst>
          </p:cNvPr>
          <p:cNvSpPr>
            <a:spLocks noGrp="1"/>
          </p:cNvSpPr>
          <p:nvPr>
            <p:ph sz="half" idx="2"/>
          </p:nvPr>
        </p:nvSpPr>
        <p:spPr>
          <a:xfrm>
            <a:off x="6366616" y="2012733"/>
            <a:ext cx="5166571" cy="3534331"/>
          </a:xfrm>
        </p:spPr>
        <p:txBody>
          <a:bodyPr/>
          <a:lstStyle/>
          <a:p>
            <a:pPr lvl="0"/>
            <a:r>
              <a:rPr lang="nl-NL" dirty="0"/>
              <a:t>Klikken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endParaRPr lang="nl-BE" dirty="0"/>
          </a:p>
        </p:txBody>
      </p:sp>
      <p:sp>
        <p:nvSpPr>
          <p:cNvPr id="14" name="Titel 1">
            <a:extLst>
              <a:ext uri="{FF2B5EF4-FFF2-40B4-BE49-F238E27FC236}">
                <a16:creationId xmlns:a16="http://schemas.microsoft.com/office/drawing/2014/main" id="{E5915CC7-6436-414D-9F61-3C50E5990A9A}"/>
              </a:ext>
            </a:extLst>
          </p:cNvPr>
          <p:cNvSpPr>
            <a:spLocks noGrp="1"/>
          </p:cNvSpPr>
          <p:nvPr>
            <p:ph type="title" hasCustomPrompt="1"/>
          </p:nvPr>
        </p:nvSpPr>
        <p:spPr>
          <a:xfrm>
            <a:off x="658813" y="612000"/>
            <a:ext cx="10874375" cy="684000"/>
          </a:xfrm>
        </p:spPr>
        <p:txBody>
          <a:bodyPr/>
          <a:lstStyle/>
          <a:p>
            <a:r>
              <a:rPr lang="nl-NL" dirty="0"/>
              <a:t>KLIK OM STIJL TE BEWERKEN</a:t>
            </a:r>
            <a:endParaRPr lang="nl-BE" dirty="0"/>
          </a:p>
        </p:txBody>
      </p:sp>
      <p:sp>
        <p:nvSpPr>
          <p:cNvPr id="15" name="Tijdelijke aanduiding voor tekst 7">
            <a:extLst>
              <a:ext uri="{FF2B5EF4-FFF2-40B4-BE49-F238E27FC236}">
                <a16:creationId xmlns:a16="http://schemas.microsoft.com/office/drawing/2014/main" id="{6C253A40-717D-4D50-9BF8-1C7CDE17C2E0}"/>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1" name="Vrije vorm: vorm 10">
            <a:extLst>
              <a:ext uri="{FF2B5EF4-FFF2-40B4-BE49-F238E27FC236}">
                <a16:creationId xmlns:a16="http://schemas.microsoft.com/office/drawing/2014/main" id="{362F3F4E-386E-489F-B592-0B261E9F7E82}"/>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4"/>
          </a:solidFill>
          <a:ln>
            <a:noFill/>
          </a:ln>
        </p:spPr>
        <p:txBody>
          <a:bodyPr wrap="square" lIns="0" tIns="0" rIns="0" bIns="0" rtlCol="0" anchor="ctr">
            <a:noAutofit/>
          </a:bodyPr>
          <a:lstStyle/>
          <a:p>
            <a:pPr algn="l"/>
            <a:endParaRPr lang="nl-BE" sz="1600" b="1" dirty="0" err="1">
              <a:latin typeface="+mj-lt"/>
            </a:endParaRPr>
          </a:p>
        </p:txBody>
      </p:sp>
      <p:sp>
        <p:nvSpPr>
          <p:cNvPr id="10" name="Tijdelijke aanduiding voor voettekst 9">
            <a:extLst>
              <a:ext uri="{FF2B5EF4-FFF2-40B4-BE49-F238E27FC236}">
                <a16:creationId xmlns:a16="http://schemas.microsoft.com/office/drawing/2014/main" id="{776949C6-9DD7-4D30-99F6-2FE7E9CAE273}"/>
              </a:ext>
            </a:extLst>
          </p:cNvPr>
          <p:cNvSpPr>
            <a:spLocks noGrp="1"/>
          </p:cNvSpPr>
          <p:nvPr>
            <p:ph type="ftr" sz="quarter" idx="14"/>
          </p:nvPr>
        </p:nvSpPr>
        <p:spPr/>
        <p:txBody>
          <a:bodyPr/>
          <a:lstStyle/>
          <a:p>
            <a:r>
              <a:rPr lang="nl-BE"/>
              <a:t>Wat na het middelbaar?</a:t>
            </a:r>
            <a:endParaRPr lang="nl-BE" dirty="0"/>
          </a:p>
        </p:txBody>
      </p:sp>
      <p:sp>
        <p:nvSpPr>
          <p:cNvPr id="12" name="Tijdelijke aanduiding voor dianummer 11">
            <a:extLst>
              <a:ext uri="{FF2B5EF4-FFF2-40B4-BE49-F238E27FC236}">
                <a16:creationId xmlns:a16="http://schemas.microsoft.com/office/drawing/2014/main" id="{01C33C0D-BD8E-4636-AE06-45176F3FD242}"/>
              </a:ext>
            </a:extLst>
          </p:cNvPr>
          <p:cNvSpPr>
            <a:spLocks noGrp="1"/>
          </p:cNvSpPr>
          <p:nvPr>
            <p:ph type="sldNum" sz="quarter" idx="15"/>
          </p:nvPr>
        </p:nvSpPr>
        <p:spPr/>
        <p:txBody>
          <a:bodyPr/>
          <a:lstStyle/>
          <a:p>
            <a:fld id="{FF88DA20-ED00-471C-9170-60F590CB400A}" type="slidenum">
              <a:rPr lang="nl-BE" smtClean="0"/>
              <a:pPr/>
              <a:t>‹N°›</a:t>
            </a:fld>
            <a:endParaRPr lang="nl-BE" dirty="0"/>
          </a:p>
        </p:txBody>
      </p:sp>
    </p:spTree>
    <p:extLst>
      <p:ext uri="{BB962C8B-B14F-4D97-AF65-F5344CB8AC3E}">
        <p14:creationId xmlns:p14="http://schemas.microsoft.com/office/powerpoint/2010/main" val="1253237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0-#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Layout>
</file>

<file path=ppt/slideLayouts/slideLayout142.xml><?xml version="1.0" encoding="utf-8"?>
<p:sldLayout xmlns:a="http://schemas.openxmlformats.org/drawingml/2006/main" xmlns:r="http://schemas.openxmlformats.org/officeDocument/2006/relationships" xmlns:p="http://schemas.openxmlformats.org/presentationml/2006/main" preserve="1" userDrawn="1">
  <p:cSld name="Hoofdstuktitel + titel">
    <p:spTree>
      <p:nvGrpSpPr>
        <p:cNvPr id="1" name=""/>
        <p:cNvGrpSpPr/>
        <p:nvPr/>
      </p:nvGrpSpPr>
      <p:grpSpPr>
        <a:xfrm>
          <a:off x="0" y="0"/>
          <a:ext cx="0" cy="0"/>
          <a:chOff x="0" y="0"/>
          <a:chExt cx="0" cy="0"/>
        </a:xfrm>
      </p:grpSpPr>
      <p:sp>
        <p:nvSpPr>
          <p:cNvPr id="15" name="Titel 1">
            <a:extLst>
              <a:ext uri="{FF2B5EF4-FFF2-40B4-BE49-F238E27FC236}">
                <a16:creationId xmlns:a16="http://schemas.microsoft.com/office/drawing/2014/main" id="{65A5EC3A-0689-4436-8545-3F4C2F6850CD}"/>
              </a:ext>
            </a:extLst>
          </p:cNvPr>
          <p:cNvSpPr>
            <a:spLocks noGrp="1"/>
          </p:cNvSpPr>
          <p:nvPr>
            <p:ph type="title" hasCustomPrompt="1"/>
          </p:nvPr>
        </p:nvSpPr>
        <p:spPr>
          <a:xfrm>
            <a:off x="658813" y="612000"/>
            <a:ext cx="10874375" cy="684000"/>
          </a:xfrm>
        </p:spPr>
        <p:txBody>
          <a:bodyPr/>
          <a:lstStyle/>
          <a:p>
            <a:r>
              <a:rPr lang="nl-NL" dirty="0"/>
              <a:t>KLIK OM STIJL TE BEWERKEN</a:t>
            </a:r>
            <a:endParaRPr lang="nl-BE" dirty="0"/>
          </a:p>
        </p:txBody>
      </p:sp>
      <p:sp>
        <p:nvSpPr>
          <p:cNvPr id="16" name="Tijdelijke aanduiding voor tekst 7">
            <a:extLst>
              <a:ext uri="{FF2B5EF4-FFF2-40B4-BE49-F238E27FC236}">
                <a16:creationId xmlns:a16="http://schemas.microsoft.com/office/drawing/2014/main" id="{CCD48A07-28E1-455D-B241-063A6A0CCF24}"/>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1" name="Vrije vorm: vorm 10">
            <a:extLst>
              <a:ext uri="{FF2B5EF4-FFF2-40B4-BE49-F238E27FC236}">
                <a16:creationId xmlns:a16="http://schemas.microsoft.com/office/drawing/2014/main" id="{0A53B4FF-2B29-4C4F-ADD0-D816EDE56BAB}"/>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4"/>
          </a:solidFill>
          <a:ln>
            <a:noFill/>
          </a:ln>
        </p:spPr>
        <p:txBody>
          <a:bodyPr wrap="square" lIns="0" tIns="0" rIns="0" bIns="0" rtlCol="0" anchor="ctr">
            <a:noAutofit/>
          </a:bodyPr>
          <a:lstStyle/>
          <a:p>
            <a:pPr algn="l"/>
            <a:endParaRPr lang="nl-BE" sz="1600" b="1" dirty="0" err="1">
              <a:latin typeface="+mj-lt"/>
            </a:endParaRPr>
          </a:p>
        </p:txBody>
      </p:sp>
      <p:sp>
        <p:nvSpPr>
          <p:cNvPr id="8" name="Tijdelijke aanduiding voor voettekst 7">
            <a:extLst>
              <a:ext uri="{FF2B5EF4-FFF2-40B4-BE49-F238E27FC236}">
                <a16:creationId xmlns:a16="http://schemas.microsoft.com/office/drawing/2014/main" id="{65BA438C-F67D-4AA9-99DB-7DA27DFF2266}"/>
              </a:ext>
            </a:extLst>
          </p:cNvPr>
          <p:cNvSpPr>
            <a:spLocks noGrp="1"/>
          </p:cNvSpPr>
          <p:nvPr>
            <p:ph type="ftr" sz="quarter" idx="14"/>
          </p:nvPr>
        </p:nvSpPr>
        <p:spPr/>
        <p:txBody>
          <a:bodyPr/>
          <a:lstStyle/>
          <a:p>
            <a:r>
              <a:rPr lang="nl-BE"/>
              <a:t>Wat na het middelbaar?</a:t>
            </a:r>
            <a:endParaRPr lang="nl-BE" dirty="0"/>
          </a:p>
        </p:txBody>
      </p:sp>
      <p:sp>
        <p:nvSpPr>
          <p:cNvPr id="9" name="Tijdelijke aanduiding voor dianummer 8">
            <a:extLst>
              <a:ext uri="{FF2B5EF4-FFF2-40B4-BE49-F238E27FC236}">
                <a16:creationId xmlns:a16="http://schemas.microsoft.com/office/drawing/2014/main" id="{2665D980-BE23-4C6D-8B84-B6C2B4BA2441}"/>
              </a:ext>
            </a:extLst>
          </p:cNvPr>
          <p:cNvSpPr>
            <a:spLocks noGrp="1"/>
          </p:cNvSpPr>
          <p:nvPr>
            <p:ph type="sldNum" sz="quarter" idx="15"/>
          </p:nvPr>
        </p:nvSpPr>
        <p:spPr/>
        <p:txBody>
          <a:bodyPr/>
          <a:lstStyle/>
          <a:p>
            <a:fld id="{FF88DA20-ED00-471C-9170-60F590CB400A}" type="slidenum">
              <a:rPr lang="nl-BE" smtClean="0"/>
              <a:pPr/>
              <a:t>‹N°›</a:t>
            </a:fld>
            <a:endParaRPr lang="nl-BE" dirty="0"/>
          </a:p>
        </p:txBody>
      </p:sp>
    </p:spTree>
    <p:extLst>
      <p:ext uri="{BB962C8B-B14F-4D97-AF65-F5344CB8AC3E}">
        <p14:creationId xmlns:p14="http://schemas.microsoft.com/office/powerpoint/2010/main" val="9951930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0-#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Layout>
</file>

<file path=ppt/slideLayouts/slideLayout143.xml><?xml version="1.0" encoding="utf-8"?>
<p:sldLayout xmlns:a="http://schemas.openxmlformats.org/drawingml/2006/main" xmlns:r="http://schemas.openxmlformats.org/officeDocument/2006/relationships" xmlns:p="http://schemas.openxmlformats.org/presentationml/2006/main" preserve="1" userDrawn="1">
  <p:cSld name="Sectiekop">
    <p:bg>
      <p:bgPr>
        <a:solidFill>
          <a:schemeClr val="accent4"/>
        </a:solidFill>
        <a:effectLst/>
      </p:bgPr>
    </p:bg>
    <p:spTree>
      <p:nvGrpSpPr>
        <p:cNvPr id="1" name=""/>
        <p:cNvGrpSpPr/>
        <p:nvPr/>
      </p:nvGrpSpPr>
      <p:grpSpPr>
        <a:xfrm>
          <a:off x="0" y="0"/>
          <a:ext cx="0" cy="0"/>
          <a:chOff x="0" y="0"/>
          <a:chExt cx="0" cy="0"/>
        </a:xfrm>
      </p:grpSpPr>
      <p:sp>
        <p:nvSpPr>
          <p:cNvPr id="15" name="Rechthoek 14">
            <a:extLst>
              <a:ext uri="{FF2B5EF4-FFF2-40B4-BE49-F238E27FC236}">
                <a16:creationId xmlns:a16="http://schemas.microsoft.com/office/drawing/2014/main" id="{97EFFFE8-8662-44ED-9D46-72EA0C894BB5}"/>
              </a:ext>
            </a:extLst>
          </p:cNvPr>
          <p:cNvSpPr/>
          <p:nvPr userDrawn="1"/>
        </p:nvSpPr>
        <p:spPr>
          <a:xfrm>
            <a:off x="10164726" y="5684874"/>
            <a:ext cx="2027274" cy="117312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800">
              <a:solidFill>
                <a:schemeClr val="tx1"/>
              </a:solidFill>
            </a:endParaRPr>
          </a:p>
        </p:txBody>
      </p:sp>
      <p:pic>
        <p:nvPicPr>
          <p:cNvPr id="13" name="Afbeelding 12" descr="Afbeelding met bijl&#10;&#10;Automatisch gegenereerde beschrijving">
            <a:extLst>
              <a:ext uri="{FF2B5EF4-FFF2-40B4-BE49-F238E27FC236}">
                <a16:creationId xmlns:a16="http://schemas.microsoft.com/office/drawing/2014/main" id="{26190394-04D1-435B-872B-98D9438B959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949842"/>
            <a:ext cx="2485770" cy="4958316"/>
          </a:xfrm>
          <a:prstGeom prst="rect">
            <a:avLst/>
          </a:prstGeom>
        </p:spPr>
      </p:pic>
      <p:sp>
        <p:nvSpPr>
          <p:cNvPr id="2" name="Titel 1">
            <a:extLst>
              <a:ext uri="{FF2B5EF4-FFF2-40B4-BE49-F238E27FC236}">
                <a16:creationId xmlns:a16="http://schemas.microsoft.com/office/drawing/2014/main" id="{1AD43DC2-455F-4EDF-A084-FEE83CFC46F6}"/>
              </a:ext>
            </a:extLst>
          </p:cNvPr>
          <p:cNvSpPr>
            <a:spLocks noGrp="1"/>
          </p:cNvSpPr>
          <p:nvPr>
            <p:ph type="title" hasCustomPrompt="1"/>
          </p:nvPr>
        </p:nvSpPr>
        <p:spPr>
          <a:xfrm>
            <a:off x="2674829" y="2226013"/>
            <a:ext cx="7759257" cy="1429415"/>
          </a:xfrm>
        </p:spPr>
        <p:txBody>
          <a:bodyPr anchor="b"/>
          <a:lstStyle>
            <a:lvl1pPr>
              <a:defRPr sz="4400" spc="170" baseline="0">
                <a:solidFill>
                  <a:schemeClr val="tx1"/>
                </a:solidFill>
              </a:defRPr>
            </a:lvl1pPr>
          </a:lstStyle>
          <a:p>
            <a:r>
              <a:rPr lang="nl-NL" dirty="0"/>
              <a:t>HOOFDSTUKTITEL</a:t>
            </a:r>
            <a:endParaRPr lang="nl-BE" dirty="0"/>
          </a:p>
        </p:txBody>
      </p:sp>
      <p:sp>
        <p:nvSpPr>
          <p:cNvPr id="3" name="Tijdelijke aanduiding voor tekst 2">
            <a:extLst>
              <a:ext uri="{FF2B5EF4-FFF2-40B4-BE49-F238E27FC236}">
                <a16:creationId xmlns:a16="http://schemas.microsoft.com/office/drawing/2014/main" id="{8C704646-7228-4188-9EAC-6994DE76A288}"/>
              </a:ext>
            </a:extLst>
          </p:cNvPr>
          <p:cNvSpPr>
            <a:spLocks noGrp="1"/>
          </p:cNvSpPr>
          <p:nvPr>
            <p:ph type="body" idx="1" hasCustomPrompt="1"/>
          </p:nvPr>
        </p:nvSpPr>
        <p:spPr>
          <a:xfrm>
            <a:off x="2674829" y="3619988"/>
            <a:ext cx="7759257" cy="1500187"/>
          </a:xfrm>
        </p:spPr>
        <p:txBody>
          <a:bodyPr/>
          <a:lstStyle>
            <a:lvl1pPr marL="0" indent="0">
              <a:buNone/>
              <a:defRPr sz="2400">
                <a:solidFill>
                  <a:schemeClr val="accent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nl-NL" dirty="0"/>
              <a:t>ONDERTITEL</a:t>
            </a:r>
          </a:p>
        </p:txBody>
      </p:sp>
      <p:sp>
        <p:nvSpPr>
          <p:cNvPr id="10" name="Tijdelijke aanduiding voor tekst 9">
            <a:extLst>
              <a:ext uri="{FF2B5EF4-FFF2-40B4-BE49-F238E27FC236}">
                <a16:creationId xmlns:a16="http://schemas.microsoft.com/office/drawing/2014/main" id="{9A854FE4-B9A5-46C1-BF2D-13E51D44B0D8}"/>
              </a:ext>
            </a:extLst>
          </p:cNvPr>
          <p:cNvSpPr>
            <a:spLocks noGrp="1"/>
          </p:cNvSpPr>
          <p:nvPr>
            <p:ph type="body" sz="quarter" idx="13" hasCustomPrompt="1"/>
          </p:nvPr>
        </p:nvSpPr>
        <p:spPr>
          <a:xfrm>
            <a:off x="534293" y="1353110"/>
            <a:ext cx="1660525" cy="2808287"/>
          </a:xfrm>
        </p:spPr>
        <p:txBody>
          <a:bodyPr anchor="b"/>
          <a:lstStyle>
            <a:lvl1pPr marL="0" indent="0" algn="r">
              <a:buNone/>
              <a:defRPr sz="9000" b="1">
                <a:solidFill>
                  <a:schemeClr val="tx1"/>
                </a:solidFill>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1.</a:t>
            </a:r>
            <a:endParaRPr lang="nl-BE" dirty="0"/>
          </a:p>
        </p:txBody>
      </p:sp>
      <p:sp>
        <p:nvSpPr>
          <p:cNvPr id="11" name="Tijdelijke aanduiding voor voettekst 10">
            <a:extLst>
              <a:ext uri="{FF2B5EF4-FFF2-40B4-BE49-F238E27FC236}">
                <a16:creationId xmlns:a16="http://schemas.microsoft.com/office/drawing/2014/main" id="{D1913850-A9DF-4E0B-A32C-F6358F0B5CED}"/>
              </a:ext>
            </a:extLst>
          </p:cNvPr>
          <p:cNvSpPr>
            <a:spLocks noGrp="1"/>
          </p:cNvSpPr>
          <p:nvPr>
            <p:ph type="ftr" sz="quarter" idx="14"/>
          </p:nvPr>
        </p:nvSpPr>
        <p:spPr/>
        <p:txBody>
          <a:bodyPr/>
          <a:lstStyle/>
          <a:p>
            <a:r>
              <a:rPr lang="nl-BE"/>
              <a:t>Wat na het middelbaar?</a:t>
            </a:r>
            <a:endParaRPr lang="nl-BE" dirty="0"/>
          </a:p>
        </p:txBody>
      </p:sp>
      <p:sp>
        <p:nvSpPr>
          <p:cNvPr id="12" name="Tijdelijke aanduiding voor dianummer 11">
            <a:extLst>
              <a:ext uri="{FF2B5EF4-FFF2-40B4-BE49-F238E27FC236}">
                <a16:creationId xmlns:a16="http://schemas.microsoft.com/office/drawing/2014/main" id="{BC6639F4-23BD-4FDD-8590-4903470E4E4A}"/>
              </a:ext>
            </a:extLst>
          </p:cNvPr>
          <p:cNvSpPr>
            <a:spLocks noGrp="1"/>
          </p:cNvSpPr>
          <p:nvPr>
            <p:ph type="sldNum" sz="quarter" idx="15"/>
          </p:nvPr>
        </p:nvSpPr>
        <p:spPr/>
        <p:txBody>
          <a:bodyPr/>
          <a:lstStyle/>
          <a:p>
            <a:fld id="{FF88DA20-ED00-471C-9170-60F590CB400A}" type="slidenum">
              <a:rPr lang="nl-BE" smtClean="0"/>
              <a:pPr/>
              <a:t>‹N°›</a:t>
            </a:fld>
            <a:endParaRPr lang="nl-BE" dirty="0"/>
          </a:p>
        </p:txBody>
      </p:sp>
    </p:spTree>
    <p:extLst>
      <p:ext uri="{BB962C8B-B14F-4D97-AF65-F5344CB8AC3E}">
        <p14:creationId xmlns:p14="http://schemas.microsoft.com/office/powerpoint/2010/main" val="3633027291"/>
      </p:ext>
    </p:extLst>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preserve="1" userDrawn="1">
  <p:cSld name="Titel en object en beeld">
    <p:bg>
      <p:bgPr>
        <a:solidFill>
          <a:schemeClr val="bg1"/>
        </a:solidFill>
        <a:effectLst/>
      </p:bgPr>
    </p:bg>
    <p:spTree>
      <p:nvGrpSpPr>
        <p:cNvPr id="1" name=""/>
        <p:cNvGrpSpPr/>
        <p:nvPr/>
      </p:nvGrpSpPr>
      <p:grpSpPr>
        <a:xfrm>
          <a:off x="0" y="0"/>
          <a:ext cx="0" cy="0"/>
          <a:chOff x="0" y="0"/>
          <a:chExt cx="0" cy="0"/>
        </a:xfrm>
      </p:grpSpPr>
      <p:sp>
        <p:nvSpPr>
          <p:cNvPr id="9" name="Tijdelijke aanduiding voor afbeelding 8">
            <a:extLst>
              <a:ext uri="{FF2B5EF4-FFF2-40B4-BE49-F238E27FC236}">
                <a16:creationId xmlns:a16="http://schemas.microsoft.com/office/drawing/2014/main" id="{CD9E304B-9EEF-4540-A2A5-7D039634D746}"/>
              </a:ext>
            </a:extLst>
          </p:cNvPr>
          <p:cNvSpPr>
            <a:spLocks noGrp="1"/>
          </p:cNvSpPr>
          <p:nvPr>
            <p:ph type="pic" sz="quarter" idx="14"/>
          </p:nvPr>
        </p:nvSpPr>
        <p:spPr>
          <a:xfrm>
            <a:off x="6792000" y="0"/>
            <a:ext cx="5400000" cy="6858000"/>
          </a:xfrm>
          <a:solidFill>
            <a:schemeClr val="bg1">
              <a:lumMod val="95000"/>
            </a:schemeClr>
          </a:solidFill>
        </p:spPr>
        <p:txBody>
          <a:bodyPr anchor="ctr"/>
          <a:lstStyle>
            <a:lvl1pPr marL="0" indent="0" algn="ctr">
              <a:buNone/>
              <a:defRPr baseline="-25000"/>
            </a:lvl1pPr>
          </a:lstStyle>
          <a:p>
            <a:endParaRPr lang="nl-BE"/>
          </a:p>
        </p:txBody>
      </p:sp>
      <p:sp>
        <p:nvSpPr>
          <p:cNvPr id="11" name="Tijdelijke aanduiding voor tekst 10">
            <a:extLst>
              <a:ext uri="{FF2B5EF4-FFF2-40B4-BE49-F238E27FC236}">
                <a16:creationId xmlns:a16="http://schemas.microsoft.com/office/drawing/2014/main" id="{94D40FD2-C162-407D-9C9A-A04CA78208AA}"/>
              </a:ext>
            </a:extLst>
          </p:cNvPr>
          <p:cNvSpPr>
            <a:spLocks noGrp="1"/>
          </p:cNvSpPr>
          <p:nvPr>
            <p:ph type="body" sz="quarter" idx="15"/>
          </p:nvPr>
        </p:nvSpPr>
        <p:spPr>
          <a:xfrm>
            <a:off x="658813" y="1762125"/>
            <a:ext cx="5437187" cy="3998913"/>
          </a:xfrm>
        </p:spPr>
        <p:txBody>
          <a:bodyPr/>
          <a:lstStyle/>
          <a:p>
            <a:pPr lvl="0"/>
            <a:r>
              <a:rPr lang="nl-NL" dirty="0"/>
              <a:t>Klikken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endParaRPr lang="nl-BE" dirty="0"/>
          </a:p>
        </p:txBody>
      </p:sp>
      <p:sp>
        <p:nvSpPr>
          <p:cNvPr id="15" name="Titel 1">
            <a:extLst>
              <a:ext uri="{FF2B5EF4-FFF2-40B4-BE49-F238E27FC236}">
                <a16:creationId xmlns:a16="http://schemas.microsoft.com/office/drawing/2014/main" id="{1DE94DC3-54BA-4357-8245-2EEBCCBEC511}"/>
              </a:ext>
            </a:extLst>
          </p:cNvPr>
          <p:cNvSpPr>
            <a:spLocks noGrp="1"/>
          </p:cNvSpPr>
          <p:nvPr>
            <p:ph type="title" hasCustomPrompt="1"/>
          </p:nvPr>
        </p:nvSpPr>
        <p:spPr>
          <a:xfrm>
            <a:off x="658813" y="612000"/>
            <a:ext cx="10874375" cy="684000"/>
          </a:xfrm>
        </p:spPr>
        <p:txBody>
          <a:bodyPr/>
          <a:lstStyle/>
          <a:p>
            <a:r>
              <a:rPr lang="nl-NL" dirty="0"/>
              <a:t>KLIK OM STIJL TE BEWERKEN</a:t>
            </a:r>
            <a:endParaRPr lang="nl-BE" dirty="0"/>
          </a:p>
        </p:txBody>
      </p:sp>
      <p:sp>
        <p:nvSpPr>
          <p:cNvPr id="16" name="Tijdelijke aanduiding voor tekst 7">
            <a:extLst>
              <a:ext uri="{FF2B5EF4-FFF2-40B4-BE49-F238E27FC236}">
                <a16:creationId xmlns:a16="http://schemas.microsoft.com/office/drawing/2014/main" id="{1671ACE5-BF78-48F4-A857-D5A8D41D2141}"/>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2" name="Vrije vorm: vorm 11">
            <a:extLst>
              <a:ext uri="{FF2B5EF4-FFF2-40B4-BE49-F238E27FC236}">
                <a16:creationId xmlns:a16="http://schemas.microsoft.com/office/drawing/2014/main" id="{2A0F36B3-97C4-4947-851A-B7350F9D9F71}"/>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4"/>
          </a:solidFill>
          <a:ln>
            <a:noFill/>
          </a:ln>
        </p:spPr>
        <p:txBody>
          <a:bodyPr wrap="square" lIns="0" tIns="0" rIns="0" bIns="0" rtlCol="0" anchor="ctr">
            <a:noAutofit/>
          </a:bodyPr>
          <a:lstStyle/>
          <a:p>
            <a:pPr algn="l"/>
            <a:endParaRPr lang="nl-BE" sz="1600" b="1" dirty="0" err="1">
              <a:latin typeface="+mj-lt"/>
            </a:endParaRPr>
          </a:p>
        </p:txBody>
      </p:sp>
      <p:sp>
        <p:nvSpPr>
          <p:cNvPr id="8" name="Tijdelijke aanduiding voor voettekst 7">
            <a:extLst>
              <a:ext uri="{FF2B5EF4-FFF2-40B4-BE49-F238E27FC236}">
                <a16:creationId xmlns:a16="http://schemas.microsoft.com/office/drawing/2014/main" id="{92493003-0599-4A92-9E33-C27D827A0E16}"/>
              </a:ext>
            </a:extLst>
          </p:cNvPr>
          <p:cNvSpPr>
            <a:spLocks noGrp="1"/>
          </p:cNvSpPr>
          <p:nvPr>
            <p:ph type="ftr" sz="quarter" idx="16"/>
          </p:nvPr>
        </p:nvSpPr>
        <p:spPr/>
        <p:txBody>
          <a:bodyPr/>
          <a:lstStyle/>
          <a:p>
            <a:r>
              <a:rPr lang="nl-BE"/>
              <a:t>Wat na het middelbaar?</a:t>
            </a:r>
            <a:endParaRPr lang="nl-BE" dirty="0"/>
          </a:p>
        </p:txBody>
      </p:sp>
      <p:sp>
        <p:nvSpPr>
          <p:cNvPr id="10" name="Tijdelijke aanduiding voor dianummer 9">
            <a:extLst>
              <a:ext uri="{FF2B5EF4-FFF2-40B4-BE49-F238E27FC236}">
                <a16:creationId xmlns:a16="http://schemas.microsoft.com/office/drawing/2014/main" id="{AA1B633B-DA6D-4F3C-A0D4-1F9968F3EBEC}"/>
              </a:ext>
            </a:extLst>
          </p:cNvPr>
          <p:cNvSpPr>
            <a:spLocks noGrp="1"/>
          </p:cNvSpPr>
          <p:nvPr>
            <p:ph type="sldNum" sz="quarter" idx="17"/>
          </p:nvPr>
        </p:nvSpPr>
        <p:spPr/>
        <p:txBody>
          <a:bodyPr/>
          <a:lstStyle/>
          <a:p>
            <a:fld id="{FF88DA20-ED00-471C-9170-60F590CB400A}" type="slidenum">
              <a:rPr lang="nl-BE" smtClean="0"/>
              <a:pPr/>
              <a:t>‹N°›</a:t>
            </a:fld>
            <a:endParaRPr lang="nl-BE" dirty="0"/>
          </a:p>
        </p:txBody>
      </p:sp>
    </p:spTree>
    <p:extLst>
      <p:ext uri="{BB962C8B-B14F-4D97-AF65-F5344CB8AC3E}">
        <p14:creationId xmlns:p14="http://schemas.microsoft.com/office/powerpoint/2010/main" val="8849532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Layout>
</file>

<file path=ppt/slideLayouts/slideLayout145.xml><?xml version="1.0" encoding="utf-8"?>
<p:sldLayout xmlns:a="http://schemas.openxmlformats.org/drawingml/2006/main" xmlns:r="http://schemas.openxmlformats.org/officeDocument/2006/relationships" xmlns:p="http://schemas.openxmlformats.org/presentationml/2006/main" preserve="1" userDrawn="1">
  <p:cSld name="Titel, icoon, subtitel en afbeelding">
    <p:bg>
      <p:bgPr>
        <a:solidFill>
          <a:schemeClr val="bg1"/>
        </a:solidFill>
        <a:effectLst/>
      </p:bgPr>
    </p:bg>
    <p:spTree>
      <p:nvGrpSpPr>
        <p:cNvPr id="1" name=""/>
        <p:cNvGrpSpPr/>
        <p:nvPr/>
      </p:nvGrpSpPr>
      <p:grpSpPr>
        <a:xfrm>
          <a:off x="0" y="0"/>
          <a:ext cx="0" cy="0"/>
          <a:chOff x="0" y="0"/>
          <a:chExt cx="0" cy="0"/>
        </a:xfrm>
      </p:grpSpPr>
      <p:sp>
        <p:nvSpPr>
          <p:cNvPr id="9" name="Tijdelijke aanduiding voor afbeelding 8">
            <a:extLst>
              <a:ext uri="{FF2B5EF4-FFF2-40B4-BE49-F238E27FC236}">
                <a16:creationId xmlns:a16="http://schemas.microsoft.com/office/drawing/2014/main" id="{CD9E304B-9EEF-4540-A2A5-7D039634D746}"/>
              </a:ext>
            </a:extLst>
          </p:cNvPr>
          <p:cNvSpPr>
            <a:spLocks noGrp="1"/>
          </p:cNvSpPr>
          <p:nvPr>
            <p:ph type="pic" sz="quarter" idx="14"/>
          </p:nvPr>
        </p:nvSpPr>
        <p:spPr>
          <a:xfrm>
            <a:off x="6792000" y="0"/>
            <a:ext cx="5400000" cy="6858000"/>
          </a:xfrm>
          <a:solidFill>
            <a:schemeClr val="bg1">
              <a:lumMod val="95000"/>
            </a:schemeClr>
          </a:solidFill>
        </p:spPr>
        <p:txBody>
          <a:bodyPr anchor="ctr"/>
          <a:lstStyle>
            <a:lvl1pPr marL="0" indent="0" algn="ctr">
              <a:buNone/>
              <a:defRPr baseline="-25000"/>
            </a:lvl1pPr>
          </a:lstStyle>
          <a:p>
            <a:endParaRPr lang="nl-BE"/>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p:txBody>
          <a:body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3" name="Tijdelijke aanduiding voor inhoud 2">
            <a:extLst>
              <a:ext uri="{FF2B5EF4-FFF2-40B4-BE49-F238E27FC236}">
                <a16:creationId xmlns:a16="http://schemas.microsoft.com/office/drawing/2014/main" id="{7DA0BE95-F6BE-4AD6-B90E-C58BD1A5AFCF}"/>
              </a:ext>
            </a:extLst>
          </p:cNvPr>
          <p:cNvSpPr>
            <a:spLocks noGrp="1"/>
          </p:cNvSpPr>
          <p:nvPr>
            <p:ph idx="1" hasCustomPrompt="1"/>
          </p:nvPr>
        </p:nvSpPr>
        <p:spPr>
          <a:xfrm>
            <a:off x="1684931" y="1672659"/>
            <a:ext cx="4751747"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15" name="Tijdelijke aanduiding voor inhoud 2">
            <a:extLst>
              <a:ext uri="{FF2B5EF4-FFF2-40B4-BE49-F238E27FC236}">
                <a16:creationId xmlns:a16="http://schemas.microsoft.com/office/drawing/2014/main" id="{861D1315-83FE-447B-897E-1C8EE73D3F7F}"/>
              </a:ext>
            </a:extLst>
          </p:cNvPr>
          <p:cNvSpPr>
            <a:spLocks noGrp="1"/>
          </p:cNvSpPr>
          <p:nvPr>
            <p:ph idx="17" hasCustomPrompt="1"/>
          </p:nvPr>
        </p:nvSpPr>
        <p:spPr>
          <a:xfrm>
            <a:off x="1684931" y="2781569"/>
            <a:ext cx="4751747"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17" name="Tijdelijke aanduiding voor inhoud 2">
            <a:extLst>
              <a:ext uri="{FF2B5EF4-FFF2-40B4-BE49-F238E27FC236}">
                <a16:creationId xmlns:a16="http://schemas.microsoft.com/office/drawing/2014/main" id="{60699044-4409-4507-BB76-30AD4C798D66}"/>
              </a:ext>
            </a:extLst>
          </p:cNvPr>
          <p:cNvSpPr>
            <a:spLocks noGrp="1"/>
          </p:cNvSpPr>
          <p:nvPr>
            <p:ph idx="19" hasCustomPrompt="1"/>
          </p:nvPr>
        </p:nvSpPr>
        <p:spPr>
          <a:xfrm>
            <a:off x="1684931" y="3890478"/>
            <a:ext cx="4751747"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19" name="Tijdelijke aanduiding voor inhoud 2">
            <a:extLst>
              <a:ext uri="{FF2B5EF4-FFF2-40B4-BE49-F238E27FC236}">
                <a16:creationId xmlns:a16="http://schemas.microsoft.com/office/drawing/2014/main" id="{ACA286C7-4C44-4CD2-8DDD-7AEF72CC43AB}"/>
              </a:ext>
            </a:extLst>
          </p:cNvPr>
          <p:cNvSpPr>
            <a:spLocks noGrp="1"/>
          </p:cNvSpPr>
          <p:nvPr>
            <p:ph idx="21" hasCustomPrompt="1"/>
          </p:nvPr>
        </p:nvSpPr>
        <p:spPr>
          <a:xfrm>
            <a:off x="1684931" y="4986132"/>
            <a:ext cx="4751747"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21" name="Vrije vorm: vorm 20">
            <a:extLst>
              <a:ext uri="{FF2B5EF4-FFF2-40B4-BE49-F238E27FC236}">
                <a16:creationId xmlns:a16="http://schemas.microsoft.com/office/drawing/2014/main" id="{65CA2A3B-6384-4976-AD7C-5D389148DE0E}"/>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4"/>
          </a:solidFill>
          <a:ln>
            <a:noFill/>
          </a:ln>
        </p:spPr>
        <p:txBody>
          <a:bodyPr wrap="square" lIns="0" tIns="0" rIns="0" bIns="0" rtlCol="0" anchor="ctr">
            <a:noAutofit/>
          </a:bodyPr>
          <a:lstStyle/>
          <a:p>
            <a:pPr algn="l"/>
            <a:endParaRPr lang="nl-BE" sz="1600" b="1" dirty="0" err="1">
              <a:latin typeface="+mj-lt"/>
            </a:endParaRPr>
          </a:p>
        </p:txBody>
      </p:sp>
      <p:sp>
        <p:nvSpPr>
          <p:cNvPr id="20" name="Tijdelijke aanduiding voor afbeelding 6">
            <a:extLst>
              <a:ext uri="{FF2B5EF4-FFF2-40B4-BE49-F238E27FC236}">
                <a16:creationId xmlns:a16="http://schemas.microsoft.com/office/drawing/2014/main" id="{C5F0ECD7-3B5A-417D-B23B-96F6701F8E61}"/>
              </a:ext>
            </a:extLst>
          </p:cNvPr>
          <p:cNvSpPr>
            <a:spLocks noGrp="1" noChangeAspect="1"/>
          </p:cNvSpPr>
          <p:nvPr>
            <p:ph type="pic" sz="quarter" idx="15" hasCustomPrompt="1"/>
          </p:nvPr>
        </p:nvSpPr>
        <p:spPr>
          <a:xfrm>
            <a:off x="758461" y="1765303"/>
            <a:ext cx="665076" cy="665076"/>
          </a:xfrm>
        </p:spPr>
        <p:txBody>
          <a:bodyPr anchor="ctr" anchorCtr="0">
            <a:normAutofit/>
          </a:bodyPr>
          <a:lstStyle>
            <a:lvl1pPr marL="0" indent="0" algn="ctr">
              <a:buNone/>
              <a:defRPr/>
            </a:lvl1pPr>
          </a:lstStyle>
          <a:p>
            <a:r>
              <a:rPr lang="nl-BE" dirty="0"/>
              <a:t>Icoon</a:t>
            </a:r>
          </a:p>
        </p:txBody>
      </p:sp>
      <p:sp>
        <p:nvSpPr>
          <p:cNvPr id="23" name="Tijdelijke aanduiding voor afbeelding 6">
            <a:extLst>
              <a:ext uri="{FF2B5EF4-FFF2-40B4-BE49-F238E27FC236}">
                <a16:creationId xmlns:a16="http://schemas.microsoft.com/office/drawing/2014/main" id="{725C3F1D-864E-44B3-86CE-054DC480F819}"/>
              </a:ext>
            </a:extLst>
          </p:cNvPr>
          <p:cNvSpPr>
            <a:spLocks noGrp="1" noChangeAspect="1"/>
          </p:cNvSpPr>
          <p:nvPr>
            <p:ph type="pic" sz="quarter" idx="16" hasCustomPrompt="1"/>
          </p:nvPr>
        </p:nvSpPr>
        <p:spPr>
          <a:xfrm>
            <a:off x="758461" y="2874213"/>
            <a:ext cx="665076" cy="665076"/>
          </a:xfrm>
        </p:spPr>
        <p:txBody>
          <a:bodyPr anchor="ctr" anchorCtr="0">
            <a:normAutofit/>
          </a:bodyPr>
          <a:lstStyle>
            <a:lvl1pPr marL="0" indent="0" algn="ctr">
              <a:buNone/>
              <a:defRPr/>
            </a:lvl1pPr>
          </a:lstStyle>
          <a:p>
            <a:r>
              <a:rPr lang="nl-BE" dirty="0"/>
              <a:t>Icoon</a:t>
            </a:r>
          </a:p>
        </p:txBody>
      </p:sp>
      <p:sp>
        <p:nvSpPr>
          <p:cNvPr id="24" name="Tijdelijke aanduiding voor afbeelding 6">
            <a:extLst>
              <a:ext uri="{FF2B5EF4-FFF2-40B4-BE49-F238E27FC236}">
                <a16:creationId xmlns:a16="http://schemas.microsoft.com/office/drawing/2014/main" id="{5B9E79EB-0572-430B-97A5-FF02FFE1D17B}"/>
              </a:ext>
            </a:extLst>
          </p:cNvPr>
          <p:cNvSpPr>
            <a:spLocks noGrp="1" noChangeAspect="1"/>
          </p:cNvSpPr>
          <p:nvPr>
            <p:ph type="pic" sz="quarter" idx="18" hasCustomPrompt="1"/>
          </p:nvPr>
        </p:nvSpPr>
        <p:spPr>
          <a:xfrm>
            <a:off x="758461" y="3983122"/>
            <a:ext cx="665076" cy="665076"/>
          </a:xfrm>
        </p:spPr>
        <p:txBody>
          <a:bodyPr anchor="ctr" anchorCtr="0">
            <a:normAutofit/>
          </a:bodyPr>
          <a:lstStyle>
            <a:lvl1pPr marL="0" indent="0" algn="ctr">
              <a:buNone/>
              <a:defRPr/>
            </a:lvl1pPr>
          </a:lstStyle>
          <a:p>
            <a:r>
              <a:rPr lang="nl-BE" dirty="0"/>
              <a:t>Icoon</a:t>
            </a:r>
          </a:p>
        </p:txBody>
      </p:sp>
      <p:sp>
        <p:nvSpPr>
          <p:cNvPr id="25" name="Tijdelijke aanduiding voor afbeelding 6">
            <a:extLst>
              <a:ext uri="{FF2B5EF4-FFF2-40B4-BE49-F238E27FC236}">
                <a16:creationId xmlns:a16="http://schemas.microsoft.com/office/drawing/2014/main" id="{1A4AF591-5242-4793-9455-49C3C213311B}"/>
              </a:ext>
            </a:extLst>
          </p:cNvPr>
          <p:cNvSpPr>
            <a:spLocks noGrp="1" noChangeAspect="1"/>
          </p:cNvSpPr>
          <p:nvPr>
            <p:ph type="pic" sz="quarter" idx="20" hasCustomPrompt="1"/>
          </p:nvPr>
        </p:nvSpPr>
        <p:spPr>
          <a:xfrm>
            <a:off x="758461" y="5078776"/>
            <a:ext cx="665076" cy="665076"/>
          </a:xfrm>
        </p:spPr>
        <p:txBody>
          <a:bodyPr anchor="ctr" anchorCtr="0">
            <a:normAutofit/>
          </a:bodyPr>
          <a:lstStyle>
            <a:lvl1pPr marL="0" indent="0" algn="ctr">
              <a:buNone/>
              <a:defRPr/>
            </a:lvl1pPr>
          </a:lstStyle>
          <a:p>
            <a:r>
              <a:rPr lang="nl-BE" dirty="0"/>
              <a:t>Icoon</a:t>
            </a:r>
          </a:p>
        </p:txBody>
      </p:sp>
      <p:sp>
        <p:nvSpPr>
          <p:cNvPr id="11" name="Tijdelijke aanduiding voor voettekst 10">
            <a:extLst>
              <a:ext uri="{FF2B5EF4-FFF2-40B4-BE49-F238E27FC236}">
                <a16:creationId xmlns:a16="http://schemas.microsoft.com/office/drawing/2014/main" id="{C4F8DE5C-8FFC-46B1-8A72-DFDD8E98D662}"/>
              </a:ext>
            </a:extLst>
          </p:cNvPr>
          <p:cNvSpPr>
            <a:spLocks noGrp="1"/>
          </p:cNvSpPr>
          <p:nvPr>
            <p:ph type="ftr" sz="quarter" idx="22"/>
          </p:nvPr>
        </p:nvSpPr>
        <p:spPr/>
        <p:txBody>
          <a:bodyPr/>
          <a:lstStyle/>
          <a:p>
            <a:r>
              <a:rPr lang="nl-BE"/>
              <a:t>Wat na het middelbaar?</a:t>
            </a:r>
            <a:endParaRPr lang="nl-BE" dirty="0"/>
          </a:p>
        </p:txBody>
      </p:sp>
      <p:sp>
        <p:nvSpPr>
          <p:cNvPr id="12" name="Tijdelijke aanduiding voor dianummer 11">
            <a:extLst>
              <a:ext uri="{FF2B5EF4-FFF2-40B4-BE49-F238E27FC236}">
                <a16:creationId xmlns:a16="http://schemas.microsoft.com/office/drawing/2014/main" id="{ADB4666E-D28F-44B0-BEF4-60C453E32E6B}"/>
              </a:ext>
            </a:extLst>
          </p:cNvPr>
          <p:cNvSpPr>
            <a:spLocks noGrp="1"/>
          </p:cNvSpPr>
          <p:nvPr>
            <p:ph type="sldNum" sz="quarter" idx="23"/>
          </p:nvPr>
        </p:nvSpPr>
        <p:spPr/>
        <p:txBody>
          <a:bodyPr/>
          <a:lstStyle/>
          <a:p>
            <a:fld id="{FF88DA20-ED00-471C-9170-60F590CB400A}" type="slidenum">
              <a:rPr lang="nl-BE" smtClean="0"/>
              <a:pPr/>
              <a:t>‹N°›</a:t>
            </a:fld>
            <a:endParaRPr lang="nl-BE" dirty="0"/>
          </a:p>
        </p:txBody>
      </p:sp>
    </p:spTree>
    <p:extLst>
      <p:ext uri="{BB962C8B-B14F-4D97-AF65-F5344CB8AC3E}">
        <p14:creationId xmlns:p14="http://schemas.microsoft.com/office/powerpoint/2010/main" val="219708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0-#ppt_w/2"/>
                                          </p:val>
                                        </p:tav>
                                        <p:tav tm="100000">
                                          <p:val>
                                            <p:strVal val="#ppt_x"/>
                                          </p:val>
                                        </p:tav>
                                      </p:tavLst>
                                    </p:anim>
                                    <p:anim calcmode="lin" valueType="num">
                                      <p:cBhvr additive="base">
                                        <p:cTn id="8" dur="500" fill="hold"/>
                                        <p:tgtEl>
                                          <p:spTgt spid="2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Lst>
  </p:timing>
</p:sldLayout>
</file>

<file path=ppt/slideLayouts/slideLayout146.xml><?xml version="1.0" encoding="utf-8"?>
<p:sldLayout xmlns:a="http://schemas.openxmlformats.org/drawingml/2006/main" xmlns:r="http://schemas.openxmlformats.org/officeDocument/2006/relationships" xmlns:p="http://schemas.openxmlformats.org/presentationml/2006/main" preserve="1" userDrawn="1">
  <p:cSld name="Titel, subtitel en afbeelding">
    <p:bg>
      <p:bgPr>
        <a:solidFill>
          <a:schemeClr val="bg1"/>
        </a:solidFill>
        <a:effectLst/>
      </p:bgPr>
    </p:bg>
    <p:spTree>
      <p:nvGrpSpPr>
        <p:cNvPr id="1" name=""/>
        <p:cNvGrpSpPr/>
        <p:nvPr/>
      </p:nvGrpSpPr>
      <p:grpSpPr>
        <a:xfrm>
          <a:off x="0" y="0"/>
          <a:ext cx="0" cy="0"/>
          <a:chOff x="0" y="0"/>
          <a:chExt cx="0" cy="0"/>
        </a:xfrm>
      </p:grpSpPr>
      <p:sp>
        <p:nvSpPr>
          <p:cNvPr id="9" name="Tijdelijke aanduiding voor afbeelding 8">
            <a:extLst>
              <a:ext uri="{FF2B5EF4-FFF2-40B4-BE49-F238E27FC236}">
                <a16:creationId xmlns:a16="http://schemas.microsoft.com/office/drawing/2014/main" id="{CD9E304B-9EEF-4540-A2A5-7D039634D746}"/>
              </a:ext>
            </a:extLst>
          </p:cNvPr>
          <p:cNvSpPr>
            <a:spLocks noGrp="1"/>
          </p:cNvSpPr>
          <p:nvPr>
            <p:ph type="pic" sz="quarter" idx="14"/>
          </p:nvPr>
        </p:nvSpPr>
        <p:spPr>
          <a:xfrm>
            <a:off x="6792000" y="0"/>
            <a:ext cx="5400000" cy="6858000"/>
          </a:xfrm>
          <a:solidFill>
            <a:schemeClr val="bg1">
              <a:lumMod val="95000"/>
            </a:schemeClr>
          </a:solidFill>
        </p:spPr>
        <p:txBody>
          <a:bodyPr anchor="ctr"/>
          <a:lstStyle>
            <a:lvl1pPr marL="0" indent="0" algn="ctr">
              <a:buNone/>
              <a:defRPr baseline="-25000"/>
            </a:lvl1pPr>
          </a:lstStyle>
          <a:p>
            <a:endParaRPr lang="nl-BE"/>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p:txBody>
          <a:body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3" name="Tijdelijke aanduiding voor inhoud 2">
            <a:extLst>
              <a:ext uri="{FF2B5EF4-FFF2-40B4-BE49-F238E27FC236}">
                <a16:creationId xmlns:a16="http://schemas.microsoft.com/office/drawing/2014/main" id="{7DA0BE95-F6BE-4AD6-B90E-C58BD1A5AFCF}"/>
              </a:ext>
            </a:extLst>
          </p:cNvPr>
          <p:cNvSpPr>
            <a:spLocks noGrp="1"/>
          </p:cNvSpPr>
          <p:nvPr>
            <p:ph idx="1" hasCustomPrompt="1"/>
          </p:nvPr>
        </p:nvSpPr>
        <p:spPr>
          <a:xfrm>
            <a:off x="992771" y="1672659"/>
            <a:ext cx="5443907"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15" name="Tijdelijke aanduiding voor inhoud 2">
            <a:extLst>
              <a:ext uri="{FF2B5EF4-FFF2-40B4-BE49-F238E27FC236}">
                <a16:creationId xmlns:a16="http://schemas.microsoft.com/office/drawing/2014/main" id="{861D1315-83FE-447B-897E-1C8EE73D3F7F}"/>
              </a:ext>
            </a:extLst>
          </p:cNvPr>
          <p:cNvSpPr>
            <a:spLocks noGrp="1"/>
          </p:cNvSpPr>
          <p:nvPr>
            <p:ph idx="17" hasCustomPrompt="1"/>
          </p:nvPr>
        </p:nvSpPr>
        <p:spPr>
          <a:xfrm>
            <a:off x="992771" y="2781569"/>
            <a:ext cx="5443907"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17" name="Tijdelijke aanduiding voor inhoud 2">
            <a:extLst>
              <a:ext uri="{FF2B5EF4-FFF2-40B4-BE49-F238E27FC236}">
                <a16:creationId xmlns:a16="http://schemas.microsoft.com/office/drawing/2014/main" id="{60699044-4409-4507-BB76-30AD4C798D66}"/>
              </a:ext>
            </a:extLst>
          </p:cNvPr>
          <p:cNvSpPr>
            <a:spLocks noGrp="1"/>
          </p:cNvSpPr>
          <p:nvPr>
            <p:ph idx="19" hasCustomPrompt="1"/>
          </p:nvPr>
        </p:nvSpPr>
        <p:spPr>
          <a:xfrm>
            <a:off x="992771" y="3890478"/>
            <a:ext cx="5443907"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19" name="Tijdelijke aanduiding voor inhoud 2">
            <a:extLst>
              <a:ext uri="{FF2B5EF4-FFF2-40B4-BE49-F238E27FC236}">
                <a16:creationId xmlns:a16="http://schemas.microsoft.com/office/drawing/2014/main" id="{ACA286C7-4C44-4CD2-8DDD-7AEF72CC43AB}"/>
              </a:ext>
            </a:extLst>
          </p:cNvPr>
          <p:cNvSpPr>
            <a:spLocks noGrp="1"/>
          </p:cNvSpPr>
          <p:nvPr>
            <p:ph idx="21" hasCustomPrompt="1"/>
          </p:nvPr>
        </p:nvSpPr>
        <p:spPr>
          <a:xfrm>
            <a:off x="992771" y="4986132"/>
            <a:ext cx="5443907"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20" name="Vrije vorm: vorm 19">
            <a:extLst>
              <a:ext uri="{FF2B5EF4-FFF2-40B4-BE49-F238E27FC236}">
                <a16:creationId xmlns:a16="http://schemas.microsoft.com/office/drawing/2014/main" id="{4F380378-F1E3-475A-9C01-EAB39A4E3213}"/>
              </a:ext>
            </a:extLst>
          </p:cNvPr>
          <p:cNvSpPr/>
          <p:nvPr userDrawn="1"/>
        </p:nvSpPr>
        <p:spPr>
          <a:xfrm rot="16200000">
            <a:off x="712334" y="2012077"/>
            <a:ext cx="91760" cy="18478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2"/>
          </a:solidFill>
          <a:ln>
            <a:noFill/>
          </a:ln>
        </p:spPr>
        <p:txBody>
          <a:bodyPr wrap="square" lIns="0" tIns="0" rIns="0" bIns="0" rtlCol="0" anchor="ctr">
            <a:noAutofit/>
          </a:bodyPr>
          <a:lstStyle/>
          <a:p>
            <a:pPr algn="l"/>
            <a:endParaRPr lang="nl-BE" sz="1600" b="1" dirty="0" err="1">
              <a:latin typeface="+mj-lt"/>
            </a:endParaRPr>
          </a:p>
        </p:txBody>
      </p:sp>
      <p:sp>
        <p:nvSpPr>
          <p:cNvPr id="21" name="Rechthoek 20">
            <a:extLst>
              <a:ext uri="{FF2B5EF4-FFF2-40B4-BE49-F238E27FC236}">
                <a16:creationId xmlns:a16="http://schemas.microsoft.com/office/drawing/2014/main" id="{241B37DB-5038-406E-BCB1-A61541F11610}"/>
              </a:ext>
            </a:extLst>
          </p:cNvPr>
          <p:cNvSpPr/>
          <p:nvPr userDrawn="1"/>
        </p:nvSpPr>
        <p:spPr>
          <a:xfrm rot="16200000">
            <a:off x="665428" y="3120982"/>
            <a:ext cx="185570" cy="184794"/>
          </a:xfrm>
          <a:prstGeom prst="rect">
            <a:avLst/>
          </a:prstGeom>
          <a:solidFill>
            <a:schemeClr val="accent3"/>
          </a:solidFill>
          <a:ln>
            <a:noFill/>
          </a:ln>
        </p:spPr>
        <p:txBody>
          <a:bodyPr wrap="square" lIns="0" tIns="0" rIns="0" bIns="0" rtlCol="0" anchor="ctr">
            <a:noAutofit/>
          </a:bodyPr>
          <a:lstStyle/>
          <a:p>
            <a:pPr algn="l"/>
            <a:endParaRPr lang="nl-BE" sz="1600" b="1" dirty="0" err="1">
              <a:latin typeface="+mj-lt"/>
            </a:endParaRPr>
          </a:p>
        </p:txBody>
      </p:sp>
      <p:sp>
        <p:nvSpPr>
          <p:cNvPr id="22" name="Rechthoekige driehoek 21">
            <a:extLst>
              <a:ext uri="{FF2B5EF4-FFF2-40B4-BE49-F238E27FC236}">
                <a16:creationId xmlns:a16="http://schemas.microsoft.com/office/drawing/2014/main" id="{303768BE-171B-4A2B-95B1-6711C0C3E569}"/>
              </a:ext>
            </a:extLst>
          </p:cNvPr>
          <p:cNvSpPr/>
          <p:nvPr userDrawn="1"/>
        </p:nvSpPr>
        <p:spPr>
          <a:xfrm rot="10800000">
            <a:off x="665428" y="4229892"/>
            <a:ext cx="185570" cy="184794"/>
          </a:xfrm>
          <a:prstGeom prst="rtTriangle">
            <a:avLst/>
          </a:prstGeom>
          <a:solidFill>
            <a:schemeClr val="accent1"/>
          </a:solidFill>
          <a:ln>
            <a:noFill/>
          </a:ln>
        </p:spPr>
        <p:txBody>
          <a:bodyPr wrap="square" lIns="0" tIns="0" rIns="0" bIns="0" rtlCol="0" anchor="ctr">
            <a:noAutofit/>
          </a:bodyPr>
          <a:lstStyle/>
          <a:p>
            <a:pPr algn="l"/>
            <a:endParaRPr lang="nl-BE" sz="1600" b="1" dirty="0" err="1">
              <a:latin typeface="+mj-lt"/>
            </a:endParaRPr>
          </a:p>
        </p:txBody>
      </p:sp>
      <p:sp>
        <p:nvSpPr>
          <p:cNvPr id="26" name="Vrije vorm: vorm 25">
            <a:extLst>
              <a:ext uri="{FF2B5EF4-FFF2-40B4-BE49-F238E27FC236}">
                <a16:creationId xmlns:a16="http://schemas.microsoft.com/office/drawing/2014/main" id="{DF5B68D1-43AB-4033-A68E-0DBAC8F12C34}"/>
              </a:ext>
            </a:extLst>
          </p:cNvPr>
          <p:cNvSpPr/>
          <p:nvPr userDrawn="1"/>
        </p:nvSpPr>
        <p:spPr>
          <a:xfrm rot="5400000">
            <a:off x="665431" y="5325550"/>
            <a:ext cx="185566" cy="184790"/>
          </a:xfrm>
          <a:custGeom>
            <a:avLst/>
            <a:gdLst>
              <a:gd name="connsiteX0" fmla="*/ 0 w 321670"/>
              <a:gd name="connsiteY0" fmla="*/ 108252 h 320325"/>
              <a:gd name="connsiteX1" fmla="*/ 0 w 321670"/>
              <a:gd name="connsiteY1" fmla="*/ 0 h 320325"/>
              <a:gd name="connsiteX2" fmla="*/ 321670 w 321670"/>
              <a:gd name="connsiteY2" fmla="*/ 0 h 320325"/>
              <a:gd name="connsiteX3" fmla="*/ 321670 w 321670"/>
              <a:gd name="connsiteY3" fmla="*/ 108252 h 320325"/>
              <a:gd name="connsiteX4" fmla="*/ 321669 w 321670"/>
              <a:gd name="connsiteY4" fmla="*/ 108252 h 320325"/>
              <a:gd name="connsiteX5" fmla="*/ 321669 w 321670"/>
              <a:gd name="connsiteY5" fmla="*/ 212073 h 320325"/>
              <a:gd name="connsiteX6" fmla="*/ 321668 w 321670"/>
              <a:gd name="connsiteY6" fmla="*/ 212073 h 320325"/>
              <a:gd name="connsiteX7" fmla="*/ 321668 w 321670"/>
              <a:gd name="connsiteY7" fmla="*/ 320325 h 320325"/>
              <a:gd name="connsiteX8" fmla="*/ 198068 w 321670"/>
              <a:gd name="connsiteY8" fmla="*/ 320325 h 320325"/>
              <a:gd name="connsiteX9" fmla="*/ 198068 w 321670"/>
              <a:gd name="connsiteY9" fmla="*/ 212073 h 320325"/>
              <a:gd name="connsiteX10" fmla="*/ 104397 w 321670"/>
              <a:gd name="connsiteY10" fmla="*/ 212073 h 320325"/>
              <a:gd name="connsiteX11" fmla="*/ 104397 w 321670"/>
              <a:gd name="connsiteY11" fmla="*/ 108252 h 320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1670" h="320325">
                <a:moveTo>
                  <a:pt x="0" y="108252"/>
                </a:moveTo>
                <a:lnTo>
                  <a:pt x="0" y="0"/>
                </a:lnTo>
                <a:lnTo>
                  <a:pt x="321670" y="0"/>
                </a:lnTo>
                <a:lnTo>
                  <a:pt x="321670" y="108252"/>
                </a:lnTo>
                <a:lnTo>
                  <a:pt x="321669" y="108252"/>
                </a:lnTo>
                <a:lnTo>
                  <a:pt x="321669" y="212073"/>
                </a:lnTo>
                <a:lnTo>
                  <a:pt x="321668" y="212073"/>
                </a:lnTo>
                <a:lnTo>
                  <a:pt x="321668" y="320325"/>
                </a:lnTo>
                <a:lnTo>
                  <a:pt x="198068" y="320325"/>
                </a:lnTo>
                <a:lnTo>
                  <a:pt x="198068" y="212073"/>
                </a:lnTo>
                <a:lnTo>
                  <a:pt x="104397" y="212073"/>
                </a:lnTo>
                <a:lnTo>
                  <a:pt x="104397" y="108252"/>
                </a:lnTo>
                <a:close/>
              </a:path>
            </a:pathLst>
          </a:custGeom>
          <a:solidFill>
            <a:schemeClr val="accent4"/>
          </a:solidFill>
          <a:ln>
            <a:noFill/>
          </a:ln>
        </p:spPr>
        <p:txBody>
          <a:bodyPr wrap="square" lIns="0" tIns="0" rIns="0" bIns="0" rtlCol="0" anchor="ctr">
            <a:noAutofit/>
          </a:bodyPr>
          <a:lstStyle/>
          <a:p>
            <a:pPr algn="l"/>
            <a:endParaRPr lang="nl-BE" sz="1600" b="1" dirty="0" err="1">
              <a:latin typeface="+mj-lt"/>
            </a:endParaRPr>
          </a:p>
        </p:txBody>
      </p:sp>
      <p:sp>
        <p:nvSpPr>
          <p:cNvPr id="23" name="Vrije vorm: vorm 22">
            <a:extLst>
              <a:ext uri="{FF2B5EF4-FFF2-40B4-BE49-F238E27FC236}">
                <a16:creationId xmlns:a16="http://schemas.microsoft.com/office/drawing/2014/main" id="{FFD5E27B-0D3D-4F52-90AF-F03CC9DFB86E}"/>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4"/>
          </a:solidFill>
          <a:ln>
            <a:noFill/>
          </a:ln>
        </p:spPr>
        <p:txBody>
          <a:bodyPr wrap="square" lIns="0" tIns="0" rIns="0" bIns="0" rtlCol="0" anchor="ctr">
            <a:noAutofit/>
          </a:bodyPr>
          <a:lstStyle/>
          <a:p>
            <a:pPr algn="l"/>
            <a:endParaRPr lang="nl-BE" sz="1600" b="1" dirty="0" err="1">
              <a:latin typeface="+mj-lt"/>
            </a:endParaRPr>
          </a:p>
        </p:txBody>
      </p:sp>
      <p:sp>
        <p:nvSpPr>
          <p:cNvPr id="11" name="Tijdelijke aanduiding voor voettekst 10">
            <a:extLst>
              <a:ext uri="{FF2B5EF4-FFF2-40B4-BE49-F238E27FC236}">
                <a16:creationId xmlns:a16="http://schemas.microsoft.com/office/drawing/2014/main" id="{905A2020-AD87-47A2-8738-46E8C91E65AD}"/>
              </a:ext>
            </a:extLst>
          </p:cNvPr>
          <p:cNvSpPr>
            <a:spLocks noGrp="1"/>
          </p:cNvSpPr>
          <p:nvPr>
            <p:ph type="ftr" sz="quarter" idx="22"/>
          </p:nvPr>
        </p:nvSpPr>
        <p:spPr/>
        <p:txBody>
          <a:bodyPr/>
          <a:lstStyle/>
          <a:p>
            <a:r>
              <a:rPr lang="nl-BE"/>
              <a:t>Wat na het middelbaar?</a:t>
            </a:r>
            <a:endParaRPr lang="nl-BE" dirty="0"/>
          </a:p>
        </p:txBody>
      </p:sp>
      <p:sp>
        <p:nvSpPr>
          <p:cNvPr id="12" name="Tijdelijke aanduiding voor dianummer 11">
            <a:extLst>
              <a:ext uri="{FF2B5EF4-FFF2-40B4-BE49-F238E27FC236}">
                <a16:creationId xmlns:a16="http://schemas.microsoft.com/office/drawing/2014/main" id="{F6955AD5-2311-4E41-BBC3-E8438ABCDDAF}"/>
              </a:ext>
            </a:extLst>
          </p:cNvPr>
          <p:cNvSpPr>
            <a:spLocks noGrp="1"/>
          </p:cNvSpPr>
          <p:nvPr>
            <p:ph type="sldNum" sz="quarter" idx="23"/>
          </p:nvPr>
        </p:nvSpPr>
        <p:spPr/>
        <p:txBody>
          <a:bodyPr/>
          <a:lstStyle/>
          <a:p>
            <a:fld id="{FF88DA20-ED00-471C-9170-60F590CB400A}" type="slidenum">
              <a:rPr lang="nl-BE" smtClean="0"/>
              <a:pPr/>
              <a:t>‹N°›</a:t>
            </a:fld>
            <a:endParaRPr lang="nl-BE" dirty="0"/>
          </a:p>
        </p:txBody>
      </p:sp>
    </p:spTree>
    <p:extLst>
      <p:ext uri="{BB962C8B-B14F-4D97-AF65-F5344CB8AC3E}">
        <p14:creationId xmlns:p14="http://schemas.microsoft.com/office/powerpoint/2010/main" val="42686410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additive="base">
                                        <p:cTn id="7" dur="500" fill="hold"/>
                                        <p:tgtEl>
                                          <p:spTgt spid="23"/>
                                        </p:tgtEl>
                                        <p:attrNameLst>
                                          <p:attrName>ppt_x</p:attrName>
                                        </p:attrNameLst>
                                      </p:cBhvr>
                                      <p:tavLst>
                                        <p:tav tm="0">
                                          <p:val>
                                            <p:strVal val="0-#ppt_w/2"/>
                                          </p:val>
                                        </p:tav>
                                        <p:tav tm="100000">
                                          <p:val>
                                            <p:strVal val="#ppt_x"/>
                                          </p:val>
                                        </p:tav>
                                      </p:tavLst>
                                    </p:anim>
                                    <p:anim calcmode="lin" valueType="num">
                                      <p:cBhvr additive="base">
                                        <p:cTn id="8" dur="500" fill="hold"/>
                                        <p:tgtEl>
                                          <p:spTgt spid="2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Lst>
  </p:timing>
</p:sldLayout>
</file>

<file path=ppt/slideLayouts/slideLayout147.xml><?xml version="1.0" encoding="utf-8"?>
<p:sldLayout xmlns:a="http://schemas.openxmlformats.org/drawingml/2006/main" xmlns:r="http://schemas.openxmlformats.org/officeDocument/2006/relationships" xmlns:p="http://schemas.openxmlformats.org/presentationml/2006/main" preserve="1" userDrawn="1">
  <p:cSld name="Titel en object en beeld rond">
    <p:bg>
      <p:bgPr>
        <a:solidFill>
          <a:schemeClr val="bg1"/>
        </a:solidFill>
        <a:effectLst/>
      </p:bgPr>
    </p:bg>
    <p:spTree>
      <p:nvGrpSpPr>
        <p:cNvPr id="1" name=""/>
        <p:cNvGrpSpPr/>
        <p:nvPr/>
      </p:nvGrpSpPr>
      <p:grpSpPr>
        <a:xfrm>
          <a:off x="0" y="0"/>
          <a:ext cx="0" cy="0"/>
          <a:chOff x="0" y="0"/>
          <a:chExt cx="0" cy="0"/>
        </a:xfrm>
      </p:grpSpPr>
      <p:sp>
        <p:nvSpPr>
          <p:cNvPr id="9" name="Tijdelijke aanduiding voor afbeelding 8">
            <a:extLst>
              <a:ext uri="{FF2B5EF4-FFF2-40B4-BE49-F238E27FC236}">
                <a16:creationId xmlns:a16="http://schemas.microsoft.com/office/drawing/2014/main" id="{CD9E304B-9EEF-4540-A2A5-7D039634D746}"/>
              </a:ext>
            </a:extLst>
          </p:cNvPr>
          <p:cNvSpPr>
            <a:spLocks noGrp="1"/>
          </p:cNvSpPr>
          <p:nvPr>
            <p:ph type="pic" sz="quarter" idx="14"/>
          </p:nvPr>
        </p:nvSpPr>
        <p:spPr>
          <a:xfrm>
            <a:off x="6406410" y="846000"/>
            <a:ext cx="5400000" cy="5400000"/>
          </a:xfrm>
          <a:prstGeom prst="ellipse">
            <a:avLst/>
          </a:prstGeom>
          <a:solidFill>
            <a:schemeClr val="bg1">
              <a:lumMod val="95000"/>
            </a:schemeClr>
          </a:solidFill>
        </p:spPr>
        <p:txBody>
          <a:bodyPr anchor="ctr"/>
          <a:lstStyle>
            <a:lvl1pPr marL="0" indent="0" algn="ctr">
              <a:buNone/>
              <a:defRPr baseline="-25000"/>
            </a:lvl1pPr>
          </a:lstStyle>
          <a:p>
            <a:endParaRPr lang="nl-BE"/>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p:txBody>
          <a:body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1" name="Tijdelijke aanduiding voor tekst 10">
            <a:extLst>
              <a:ext uri="{FF2B5EF4-FFF2-40B4-BE49-F238E27FC236}">
                <a16:creationId xmlns:a16="http://schemas.microsoft.com/office/drawing/2014/main" id="{94D40FD2-C162-407D-9C9A-A04CA78208AA}"/>
              </a:ext>
            </a:extLst>
          </p:cNvPr>
          <p:cNvSpPr>
            <a:spLocks noGrp="1"/>
          </p:cNvSpPr>
          <p:nvPr>
            <p:ph type="body" sz="quarter" idx="15"/>
          </p:nvPr>
        </p:nvSpPr>
        <p:spPr>
          <a:xfrm>
            <a:off x="658813" y="1762125"/>
            <a:ext cx="5437187" cy="3998913"/>
          </a:xfrm>
        </p:spPr>
        <p:txBody>
          <a:bodyPr/>
          <a:lstStyle/>
          <a:p>
            <a:pPr lvl="0"/>
            <a:r>
              <a:rPr lang="nl-NL" dirty="0"/>
              <a:t>Klikken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endParaRPr lang="nl-BE" dirty="0"/>
          </a:p>
        </p:txBody>
      </p:sp>
      <p:sp>
        <p:nvSpPr>
          <p:cNvPr id="12" name="Vrije vorm: vorm 11">
            <a:extLst>
              <a:ext uri="{FF2B5EF4-FFF2-40B4-BE49-F238E27FC236}">
                <a16:creationId xmlns:a16="http://schemas.microsoft.com/office/drawing/2014/main" id="{C40844CE-16D6-4C89-9AFE-851C47B213C6}"/>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4"/>
          </a:solidFill>
          <a:ln>
            <a:noFill/>
          </a:ln>
        </p:spPr>
        <p:txBody>
          <a:bodyPr wrap="square" lIns="0" tIns="0" rIns="0" bIns="0" rtlCol="0" anchor="ctr">
            <a:noAutofit/>
          </a:bodyPr>
          <a:lstStyle/>
          <a:p>
            <a:pPr algn="l"/>
            <a:endParaRPr lang="nl-BE" sz="1600" b="1" dirty="0" err="1">
              <a:latin typeface="+mj-lt"/>
            </a:endParaRPr>
          </a:p>
        </p:txBody>
      </p:sp>
      <p:sp>
        <p:nvSpPr>
          <p:cNvPr id="13" name="Tijdelijke aanduiding voor voettekst 12">
            <a:extLst>
              <a:ext uri="{FF2B5EF4-FFF2-40B4-BE49-F238E27FC236}">
                <a16:creationId xmlns:a16="http://schemas.microsoft.com/office/drawing/2014/main" id="{1DDC855D-02AD-4561-BDE6-F3DD7C401561}"/>
              </a:ext>
            </a:extLst>
          </p:cNvPr>
          <p:cNvSpPr>
            <a:spLocks noGrp="1"/>
          </p:cNvSpPr>
          <p:nvPr>
            <p:ph type="ftr" sz="quarter" idx="16"/>
          </p:nvPr>
        </p:nvSpPr>
        <p:spPr/>
        <p:txBody>
          <a:bodyPr/>
          <a:lstStyle/>
          <a:p>
            <a:r>
              <a:rPr lang="nl-BE"/>
              <a:t>Wat na het middelbaar?</a:t>
            </a:r>
            <a:endParaRPr lang="nl-BE" dirty="0"/>
          </a:p>
        </p:txBody>
      </p:sp>
      <p:sp>
        <p:nvSpPr>
          <p:cNvPr id="14" name="Tijdelijke aanduiding voor dianummer 13">
            <a:extLst>
              <a:ext uri="{FF2B5EF4-FFF2-40B4-BE49-F238E27FC236}">
                <a16:creationId xmlns:a16="http://schemas.microsoft.com/office/drawing/2014/main" id="{C8D87F5B-3583-4B42-AF80-7ED6C7E13A5E}"/>
              </a:ext>
            </a:extLst>
          </p:cNvPr>
          <p:cNvSpPr>
            <a:spLocks noGrp="1"/>
          </p:cNvSpPr>
          <p:nvPr>
            <p:ph type="sldNum" sz="quarter" idx="17"/>
          </p:nvPr>
        </p:nvSpPr>
        <p:spPr/>
        <p:txBody>
          <a:bodyPr/>
          <a:lstStyle/>
          <a:p>
            <a:fld id="{FF88DA20-ED00-471C-9170-60F590CB400A}" type="slidenum">
              <a:rPr lang="nl-BE" smtClean="0"/>
              <a:pPr/>
              <a:t>‹N°›</a:t>
            </a:fld>
            <a:endParaRPr lang="nl-BE" dirty="0"/>
          </a:p>
        </p:txBody>
      </p:sp>
    </p:spTree>
    <p:extLst>
      <p:ext uri="{BB962C8B-B14F-4D97-AF65-F5344CB8AC3E}">
        <p14:creationId xmlns:p14="http://schemas.microsoft.com/office/powerpoint/2010/main" val="25809238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Layout>
</file>

<file path=ppt/slideLayouts/slideLayout148.xml><?xml version="1.0" encoding="utf-8"?>
<p:sldLayout xmlns:a="http://schemas.openxmlformats.org/drawingml/2006/main" xmlns:r="http://schemas.openxmlformats.org/officeDocument/2006/relationships" xmlns:p="http://schemas.openxmlformats.org/presentationml/2006/main" preserve="1" userDrawn="1">
  <p:cSld name="Titel en subtitel en beeld rond">
    <p:bg>
      <p:bgPr>
        <a:solidFill>
          <a:schemeClr val="bg1"/>
        </a:solidFill>
        <a:effectLst/>
      </p:bgPr>
    </p:bg>
    <p:spTree>
      <p:nvGrpSpPr>
        <p:cNvPr id="1" name=""/>
        <p:cNvGrpSpPr/>
        <p:nvPr/>
      </p:nvGrpSpPr>
      <p:grpSpPr>
        <a:xfrm>
          <a:off x="0" y="0"/>
          <a:ext cx="0" cy="0"/>
          <a:chOff x="0" y="0"/>
          <a:chExt cx="0" cy="0"/>
        </a:xfrm>
      </p:grpSpPr>
      <p:sp>
        <p:nvSpPr>
          <p:cNvPr id="9" name="Tijdelijke aanduiding voor afbeelding 8">
            <a:extLst>
              <a:ext uri="{FF2B5EF4-FFF2-40B4-BE49-F238E27FC236}">
                <a16:creationId xmlns:a16="http://schemas.microsoft.com/office/drawing/2014/main" id="{CD9E304B-9EEF-4540-A2A5-7D039634D746}"/>
              </a:ext>
            </a:extLst>
          </p:cNvPr>
          <p:cNvSpPr>
            <a:spLocks noGrp="1"/>
          </p:cNvSpPr>
          <p:nvPr>
            <p:ph type="pic" sz="quarter" idx="14"/>
          </p:nvPr>
        </p:nvSpPr>
        <p:spPr>
          <a:xfrm>
            <a:off x="6406410" y="846000"/>
            <a:ext cx="5400000" cy="5400000"/>
          </a:xfrm>
          <a:prstGeom prst="ellipse">
            <a:avLst/>
          </a:prstGeom>
          <a:solidFill>
            <a:schemeClr val="bg1">
              <a:lumMod val="95000"/>
            </a:schemeClr>
          </a:solidFill>
        </p:spPr>
        <p:txBody>
          <a:bodyPr anchor="ctr"/>
          <a:lstStyle>
            <a:lvl1pPr marL="0" indent="0" algn="ctr">
              <a:buNone/>
              <a:defRPr baseline="-25000"/>
            </a:lvl1pPr>
          </a:lstStyle>
          <a:p>
            <a:endParaRPr lang="nl-BE"/>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p:txBody>
          <a:body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0" name="Tijdelijke aanduiding voor inhoud 2">
            <a:extLst>
              <a:ext uri="{FF2B5EF4-FFF2-40B4-BE49-F238E27FC236}">
                <a16:creationId xmlns:a16="http://schemas.microsoft.com/office/drawing/2014/main" id="{10EE6AD9-5AB1-4652-A0F3-7BC5E87C5491}"/>
              </a:ext>
            </a:extLst>
          </p:cNvPr>
          <p:cNvSpPr>
            <a:spLocks noGrp="1"/>
          </p:cNvSpPr>
          <p:nvPr>
            <p:ph idx="1" hasCustomPrompt="1"/>
          </p:nvPr>
        </p:nvSpPr>
        <p:spPr>
          <a:xfrm>
            <a:off x="992771" y="1672659"/>
            <a:ext cx="5103229"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13" name="Tijdelijke aanduiding voor inhoud 2">
            <a:extLst>
              <a:ext uri="{FF2B5EF4-FFF2-40B4-BE49-F238E27FC236}">
                <a16:creationId xmlns:a16="http://schemas.microsoft.com/office/drawing/2014/main" id="{4371F4F7-5106-4340-8A60-86266AAE7C72}"/>
              </a:ext>
            </a:extLst>
          </p:cNvPr>
          <p:cNvSpPr>
            <a:spLocks noGrp="1"/>
          </p:cNvSpPr>
          <p:nvPr>
            <p:ph idx="17" hasCustomPrompt="1"/>
          </p:nvPr>
        </p:nvSpPr>
        <p:spPr>
          <a:xfrm>
            <a:off x="992771" y="2781569"/>
            <a:ext cx="5103229"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14" name="Tijdelijke aanduiding voor inhoud 2">
            <a:extLst>
              <a:ext uri="{FF2B5EF4-FFF2-40B4-BE49-F238E27FC236}">
                <a16:creationId xmlns:a16="http://schemas.microsoft.com/office/drawing/2014/main" id="{F4DE5972-7D46-4749-9EDC-2FB0DB0A5F89}"/>
              </a:ext>
            </a:extLst>
          </p:cNvPr>
          <p:cNvSpPr>
            <a:spLocks noGrp="1"/>
          </p:cNvSpPr>
          <p:nvPr>
            <p:ph idx="19" hasCustomPrompt="1"/>
          </p:nvPr>
        </p:nvSpPr>
        <p:spPr>
          <a:xfrm>
            <a:off x="992771" y="3890478"/>
            <a:ext cx="5103229"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15" name="Tijdelijke aanduiding voor inhoud 2">
            <a:extLst>
              <a:ext uri="{FF2B5EF4-FFF2-40B4-BE49-F238E27FC236}">
                <a16:creationId xmlns:a16="http://schemas.microsoft.com/office/drawing/2014/main" id="{F45F4614-43BB-4983-8695-97108310198B}"/>
              </a:ext>
            </a:extLst>
          </p:cNvPr>
          <p:cNvSpPr>
            <a:spLocks noGrp="1"/>
          </p:cNvSpPr>
          <p:nvPr>
            <p:ph idx="21" hasCustomPrompt="1"/>
          </p:nvPr>
        </p:nvSpPr>
        <p:spPr>
          <a:xfrm>
            <a:off x="992771" y="4986132"/>
            <a:ext cx="5103229"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16" name="Vrije vorm: vorm 15">
            <a:extLst>
              <a:ext uri="{FF2B5EF4-FFF2-40B4-BE49-F238E27FC236}">
                <a16:creationId xmlns:a16="http://schemas.microsoft.com/office/drawing/2014/main" id="{2FB70499-B703-4A94-86CD-A0760285B955}"/>
              </a:ext>
            </a:extLst>
          </p:cNvPr>
          <p:cNvSpPr/>
          <p:nvPr userDrawn="1"/>
        </p:nvSpPr>
        <p:spPr>
          <a:xfrm rot="16200000">
            <a:off x="712334" y="2012077"/>
            <a:ext cx="91760" cy="18478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2"/>
          </a:solidFill>
          <a:ln>
            <a:noFill/>
          </a:ln>
        </p:spPr>
        <p:txBody>
          <a:bodyPr wrap="square" lIns="0" tIns="0" rIns="0" bIns="0" rtlCol="0" anchor="ctr">
            <a:noAutofit/>
          </a:bodyPr>
          <a:lstStyle/>
          <a:p>
            <a:pPr algn="l"/>
            <a:endParaRPr lang="nl-BE" sz="1600" b="1" dirty="0" err="1">
              <a:latin typeface="+mj-lt"/>
            </a:endParaRPr>
          </a:p>
        </p:txBody>
      </p:sp>
      <p:sp>
        <p:nvSpPr>
          <p:cNvPr id="17" name="Rechthoek 16">
            <a:extLst>
              <a:ext uri="{FF2B5EF4-FFF2-40B4-BE49-F238E27FC236}">
                <a16:creationId xmlns:a16="http://schemas.microsoft.com/office/drawing/2014/main" id="{12924C5D-936F-4C2C-972A-610B7DC4A699}"/>
              </a:ext>
            </a:extLst>
          </p:cNvPr>
          <p:cNvSpPr/>
          <p:nvPr userDrawn="1"/>
        </p:nvSpPr>
        <p:spPr>
          <a:xfrm rot="16200000">
            <a:off x="665428" y="3120982"/>
            <a:ext cx="185570" cy="184794"/>
          </a:xfrm>
          <a:prstGeom prst="rect">
            <a:avLst/>
          </a:prstGeom>
          <a:solidFill>
            <a:schemeClr val="accent3"/>
          </a:solidFill>
          <a:ln>
            <a:noFill/>
          </a:ln>
        </p:spPr>
        <p:txBody>
          <a:bodyPr wrap="square" lIns="0" tIns="0" rIns="0" bIns="0" rtlCol="0" anchor="ctr">
            <a:noAutofit/>
          </a:bodyPr>
          <a:lstStyle/>
          <a:p>
            <a:pPr algn="l"/>
            <a:endParaRPr lang="nl-BE" sz="1600" b="1" dirty="0" err="1">
              <a:latin typeface="+mj-lt"/>
            </a:endParaRPr>
          </a:p>
        </p:txBody>
      </p:sp>
      <p:sp>
        <p:nvSpPr>
          <p:cNvPr id="18" name="Rechthoekige driehoek 17">
            <a:extLst>
              <a:ext uri="{FF2B5EF4-FFF2-40B4-BE49-F238E27FC236}">
                <a16:creationId xmlns:a16="http://schemas.microsoft.com/office/drawing/2014/main" id="{5C5C3D00-32F4-4B4A-9710-ED53360CA01C}"/>
              </a:ext>
            </a:extLst>
          </p:cNvPr>
          <p:cNvSpPr/>
          <p:nvPr userDrawn="1"/>
        </p:nvSpPr>
        <p:spPr>
          <a:xfrm rot="10800000">
            <a:off x="665428" y="4229892"/>
            <a:ext cx="185570" cy="184794"/>
          </a:xfrm>
          <a:prstGeom prst="rtTriangle">
            <a:avLst/>
          </a:prstGeom>
          <a:solidFill>
            <a:schemeClr val="accent1"/>
          </a:solidFill>
          <a:ln>
            <a:noFill/>
          </a:ln>
        </p:spPr>
        <p:txBody>
          <a:bodyPr wrap="square" lIns="0" tIns="0" rIns="0" bIns="0" rtlCol="0" anchor="ctr">
            <a:noAutofit/>
          </a:bodyPr>
          <a:lstStyle/>
          <a:p>
            <a:pPr algn="l"/>
            <a:endParaRPr lang="nl-BE" sz="1600" b="1" dirty="0" err="1">
              <a:latin typeface="+mj-lt"/>
            </a:endParaRPr>
          </a:p>
        </p:txBody>
      </p:sp>
      <p:sp>
        <p:nvSpPr>
          <p:cNvPr id="19" name="Vrije vorm: vorm 18">
            <a:extLst>
              <a:ext uri="{FF2B5EF4-FFF2-40B4-BE49-F238E27FC236}">
                <a16:creationId xmlns:a16="http://schemas.microsoft.com/office/drawing/2014/main" id="{39EA9522-5A4D-41CE-B192-FC6E7719FE5B}"/>
              </a:ext>
            </a:extLst>
          </p:cNvPr>
          <p:cNvSpPr/>
          <p:nvPr userDrawn="1"/>
        </p:nvSpPr>
        <p:spPr>
          <a:xfrm rot="5400000">
            <a:off x="665431" y="5325550"/>
            <a:ext cx="185566" cy="184790"/>
          </a:xfrm>
          <a:custGeom>
            <a:avLst/>
            <a:gdLst>
              <a:gd name="connsiteX0" fmla="*/ 0 w 321670"/>
              <a:gd name="connsiteY0" fmla="*/ 108252 h 320325"/>
              <a:gd name="connsiteX1" fmla="*/ 0 w 321670"/>
              <a:gd name="connsiteY1" fmla="*/ 0 h 320325"/>
              <a:gd name="connsiteX2" fmla="*/ 321670 w 321670"/>
              <a:gd name="connsiteY2" fmla="*/ 0 h 320325"/>
              <a:gd name="connsiteX3" fmla="*/ 321670 w 321670"/>
              <a:gd name="connsiteY3" fmla="*/ 108252 h 320325"/>
              <a:gd name="connsiteX4" fmla="*/ 321669 w 321670"/>
              <a:gd name="connsiteY4" fmla="*/ 108252 h 320325"/>
              <a:gd name="connsiteX5" fmla="*/ 321669 w 321670"/>
              <a:gd name="connsiteY5" fmla="*/ 212073 h 320325"/>
              <a:gd name="connsiteX6" fmla="*/ 321668 w 321670"/>
              <a:gd name="connsiteY6" fmla="*/ 212073 h 320325"/>
              <a:gd name="connsiteX7" fmla="*/ 321668 w 321670"/>
              <a:gd name="connsiteY7" fmla="*/ 320325 h 320325"/>
              <a:gd name="connsiteX8" fmla="*/ 198068 w 321670"/>
              <a:gd name="connsiteY8" fmla="*/ 320325 h 320325"/>
              <a:gd name="connsiteX9" fmla="*/ 198068 w 321670"/>
              <a:gd name="connsiteY9" fmla="*/ 212073 h 320325"/>
              <a:gd name="connsiteX10" fmla="*/ 104397 w 321670"/>
              <a:gd name="connsiteY10" fmla="*/ 212073 h 320325"/>
              <a:gd name="connsiteX11" fmla="*/ 104397 w 321670"/>
              <a:gd name="connsiteY11" fmla="*/ 108252 h 320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1670" h="320325">
                <a:moveTo>
                  <a:pt x="0" y="108252"/>
                </a:moveTo>
                <a:lnTo>
                  <a:pt x="0" y="0"/>
                </a:lnTo>
                <a:lnTo>
                  <a:pt x="321670" y="0"/>
                </a:lnTo>
                <a:lnTo>
                  <a:pt x="321670" y="108252"/>
                </a:lnTo>
                <a:lnTo>
                  <a:pt x="321669" y="108252"/>
                </a:lnTo>
                <a:lnTo>
                  <a:pt x="321669" y="212073"/>
                </a:lnTo>
                <a:lnTo>
                  <a:pt x="321668" y="212073"/>
                </a:lnTo>
                <a:lnTo>
                  <a:pt x="321668" y="320325"/>
                </a:lnTo>
                <a:lnTo>
                  <a:pt x="198068" y="320325"/>
                </a:lnTo>
                <a:lnTo>
                  <a:pt x="198068" y="212073"/>
                </a:lnTo>
                <a:lnTo>
                  <a:pt x="104397" y="212073"/>
                </a:lnTo>
                <a:lnTo>
                  <a:pt x="104397" y="108252"/>
                </a:lnTo>
                <a:close/>
              </a:path>
            </a:pathLst>
          </a:custGeom>
          <a:solidFill>
            <a:schemeClr val="accent4"/>
          </a:solidFill>
          <a:ln>
            <a:noFill/>
          </a:ln>
        </p:spPr>
        <p:txBody>
          <a:bodyPr wrap="square" lIns="0" tIns="0" rIns="0" bIns="0" rtlCol="0" anchor="ctr">
            <a:noAutofit/>
          </a:bodyPr>
          <a:lstStyle/>
          <a:p>
            <a:pPr algn="l"/>
            <a:endParaRPr lang="nl-BE" sz="1600" b="1" dirty="0" err="1">
              <a:latin typeface="+mj-lt"/>
            </a:endParaRPr>
          </a:p>
        </p:txBody>
      </p:sp>
      <p:sp>
        <p:nvSpPr>
          <p:cNvPr id="21" name="Vrije vorm: vorm 20">
            <a:extLst>
              <a:ext uri="{FF2B5EF4-FFF2-40B4-BE49-F238E27FC236}">
                <a16:creationId xmlns:a16="http://schemas.microsoft.com/office/drawing/2014/main" id="{A89006A6-4AE5-477F-841F-A4F02A38DDE5}"/>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4"/>
          </a:solidFill>
          <a:ln>
            <a:noFill/>
          </a:ln>
        </p:spPr>
        <p:txBody>
          <a:bodyPr wrap="square" lIns="0" tIns="0" rIns="0" bIns="0" rtlCol="0" anchor="ctr">
            <a:noAutofit/>
          </a:bodyPr>
          <a:lstStyle/>
          <a:p>
            <a:pPr algn="l"/>
            <a:endParaRPr lang="nl-BE" sz="1600" b="1" dirty="0" err="1">
              <a:latin typeface="+mj-lt"/>
            </a:endParaRPr>
          </a:p>
        </p:txBody>
      </p:sp>
      <p:sp>
        <p:nvSpPr>
          <p:cNvPr id="12" name="Tijdelijke aanduiding voor voettekst 11">
            <a:extLst>
              <a:ext uri="{FF2B5EF4-FFF2-40B4-BE49-F238E27FC236}">
                <a16:creationId xmlns:a16="http://schemas.microsoft.com/office/drawing/2014/main" id="{D829DBAF-9945-4758-A2B7-911C12B1FD00}"/>
              </a:ext>
            </a:extLst>
          </p:cNvPr>
          <p:cNvSpPr>
            <a:spLocks noGrp="1"/>
          </p:cNvSpPr>
          <p:nvPr>
            <p:ph type="ftr" sz="quarter" idx="22"/>
          </p:nvPr>
        </p:nvSpPr>
        <p:spPr/>
        <p:txBody>
          <a:bodyPr/>
          <a:lstStyle/>
          <a:p>
            <a:r>
              <a:rPr lang="nl-BE"/>
              <a:t>Wat na het middelbaar?</a:t>
            </a:r>
            <a:endParaRPr lang="nl-BE" dirty="0"/>
          </a:p>
        </p:txBody>
      </p:sp>
      <p:sp>
        <p:nvSpPr>
          <p:cNvPr id="20" name="Tijdelijke aanduiding voor dianummer 19">
            <a:extLst>
              <a:ext uri="{FF2B5EF4-FFF2-40B4-BE49-F238E27FC236}">
                <a16:creationId xmlns:a16="http://schemas.microsoft.com/office/drawing/2014/main" id="{27B40186-5C5D-4B29-B703-200ED40FE722}"/>
              </a:ext>
            </a:extLst>
          </p:cNvPr>
          <p:cNvSpPr>
            <a:spLocks noGrp="1"/>
          </p:cNvSpPr>
          <p:nvPr>
            <p:ph type="sldNum" sz="quarter" idx="23"/>
          </p:nvPr>
        </p:nvSpPr>
        <p:spPr/>
        <p:txBody>
          <a:bodyPr/>
          <a:lstStyle/>
          <a:p>
            <a:fld id="{FF88DA20-ED00-471C-9170-60F590CB400A}" type="slidenum">
              <a:rPr lang="nl-BE" smtClean="0"/>
              <a:pPr/>
              <a:t>‹N°›</a:t>
            </a:fld>
            <a:endParaRPr lang="nl-BE" dirty="0"/>
          </a:p>
        </p:txBody>
      </p:sp>
    </p:spTree>
    <p:extLst>
      <p:ext uri="{BB962C8B-B14F-4D97-AF65-F5344CB8AC3E}">
        <p14:creationId xmlns:p14="http://schemas.microsoft.com/office/powerpoint/2010/main" val="35895826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0-#ppt_w/2"/>
                                          </p:val>
                                        </p:tav>
                                        <p:tav tm="100000">
                                          <p:val>
                                            <p:strVal val="#ppt_x"/>
                                          </p:val>
                                        </p:tav>
                                      </p:tavLst>
                                    </p:anim>
                                    <p:anim calcmode="lin" valueType="num">
                                      <p:cBhvr additive="base">
                                        <p:cTn id="8" dur="500" fill="hold"/>
                                        <p:tgtEl>
                                          <p:spTgt spid="2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Lst>
  </p:timing>
</p:sldLayout>
</file>

<file path=ppt/slideLayouts/slideLayout149.xml><?xml version="1.0" encoding="utf-8"?>
<p:sldLayout xmlns:a="http://schemas.openxmlformats.org/drawingml/2006/main" xmlns:r="http://schemas.openxmlformats.org/officeDocument/2006/relationships" xmlns:p="http://schemas.openxmlformats.org/presentationml/2006/main" preserve="1" userDrawn="1">
  <p:cSld name="Titel en object en beeld rond_2">
    <p:bg>
      <p:bgPr>
        <a:solidFill>
          <a:schemeClr val="bg1"/>
        </a:solidFill>
        <a:effectLst/>
      </p:bgPr>
    </p:bg>
    <p:spTree>
      <p:nvGrpSpPr>
        <p:cNvPr id="1" name=""/>
        <p:cNvGrpSpPr/>
        <p:nvPr/>
      </p:nvGrpSpPr>
      <p:grpSpPr>
        <a:xfrm>
          <a:off x="0" y="0"/>
          <a:ext cx="0" cy="0"/>
          <a:chOff x="0" y="0"/>
          <a:chExt cx="0" cy="0"/>
        </a:xfrm>
      </p:grpSpPr>
      <p:sp>
        <p:nvSpPr>
          <p:cNvPr id="9" name="Tijdelijke aanduiding voor afbeelding 8">
            <a:extLst>
              <a:ext uri="{FF2B5EF4-FFF2-40B4-BE49-F238E27FC236}">
                <a16:creationId xmlns:a16="http://schemas.microsoft.com/office/drawing/2014/main" id="{CD9E304B-9EEF-4540-A2A5-7D039634D746}"/>
              </a:ext>
            </a:extLst>
          </p:cNvPr>
          <p:cNvSpPr>
            <a:spLocks noGrp="1"/>
          </p:cNvSpPr>
          <p:nvPr>
            <p:ph type="pic" sz="quarter" idx="14"/>
          </p:nvPr>
        </p:nvSpPr>
        <p:spPr>
          <a:xfrm>
            <a:off x="6362343" y="406122"/>
            <a:ext cx="7430776" cy="7430776"/>
          </a:xfrm>
          <a:prstGeom prst="ellipse">
            <a:avLst/>
          </a:prstGeom>
          <a:solidFill>
            <a:schemeClr val="bg1">
              <a:lumMod val="95000"/>
            </a:schemeClr>
          </a:solidFill>
        </p:spPr>
        <p:txBody>
          <a:bodyPr anchor="ctr"/>
          <a:lstStyle>
            <a:lvl1pPr marL="0" indent="0" algn="ctr">
              <a:buNone/>
              <a:defRPr baseline="-25000"/>
            </a:lvl1pPr>
          </a:lstStyle>
          <a:p>
            <a:endParaRPr lang="nl-BE"/>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p:txBody>
          <a:body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1" name="Tijdelijke aanduiding voor tekst 10">
            <a:extLst>
              <a:ext uri="{FF2B5EF4-FFF2-40B4-BE49-F238E27FC236}">
                <a16:creationId xmlns:a16="http://schemas.microsoft.com/office/drawing/2014/main" id="{94D40FD2-C162-407D-9C9A-A04CA78208AA}"/>
              </a:ext>
            </a:extLst>
          </p:cNvPr>
          <p:cNvSpPr>
            <a:spLocks noGrp="1"/>
          </p:cNvSpPr>
          <p:nvPr>
            <p:ph type="body" sz="quarter" idx="15"/>
          </p:nvPr>
        </p:nvSpPr>
        <p:spPr>
          <a:xfrm>
            <a:off x="658813" y="1762125"/>
            <a:ext cx="5437187" cy="3998913"/>
          </a:xfrm>
        </p:spPr>
        <p:txBody>
          <a:bodyPr/>
          <a:lstStyle/>
          <a:p>
            <a:pPr lvl="0"/>
            <a:r>
              <a:rPr lang="nl-NL" dirty="0"/>
              <a:t>Klikken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endParaRPr lang="nl-BE" dirty="0"/>
          </a:p>
        </p:txBody>
      </p:sp>
      <p:sp>
        <p:nvSpPr>
          <p:cNvPr id="12" name="Vrije vorm: vorm 11">
            <a:extLst>
              <a:ext uri="{FF2B5EF4-FFF2-40B4-BE49-F238E27FC236}">
                <a16:creationId xmlns:a16="http://schemas.microsoft.com/office/drawing/2014/main" id="{3F36F7EB-17D7-4F2F-B458-8764984472CF}"/>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4"/>
          </a:solidFill>
          <a:ln>
            <a:noFill/>
          </a:ln>
        </p:spPr>
        <p:txBody>
          <a:bodyPr wrap="square" lIns="0" tIns="0" rIns="0" bIns="0" rtlCol="0" anchor="ctr">
            <a:noAutofit/>
          </a:bodyPr>
          <a:lstStyle/>
          <a:p>
            <a:pPr algn="l"/>
            <a:endParaRPr lang="nl-BE" sz="1600" b="1" dirty="0" err="1">
              <a:latin typeface="+mj-lt"/>
            </a:endParaRPr>
          </a:p>
        </p:txBody>
      </p:sp>
      <p:sp>
        <p:nvSpPr>
          <p:cNvPr id="13" name="Tijdelijke aanduiding voor voettekst 12">
            <a:extLst>
              <a:ext uri="{FF2B5EF4-FFF2-40B4-BE49-F238E27FC236}">
                <a16:creationId xmlns:a16="http://schemas.microsoft.com/office/drawing/2014/main" id="{88BE8483-974C-4B02-8F09-C19CF5E601E3}"/>
              </a:ext>
            </a:extLst>
          </p:cNvPr>
          <p:cNvSpPr>
            <a:spLocks noGrp="1"/>
          </p:cNvSpPr>
          <p:nvPr>
            <p:ph type="ftr" sz="quarter" idx="16"/>
          </p:nvPr>
        </p:nvSpPr>
        <p:spPr/>
        <p:txBody>
          <a:bodyPr/>
          <a:lstStyle/>
          <a:p>
            <a:r>
              <a:rPr lang="nl-BE"/>
              <a:t>Wat na het middelbaar?</a:t>
            </a:r>
            <a:endParaRPr lang="nl-BE" dirty="0"/>
          </a:p>
        </p:txBody>
      </p:sp>
      <p:sp>
        <p:nvSpPr>
          <p:cNvPr id="14" name="Tijdelijke aanduiding voor dianummer 13">
            <a:extLst>
              <a:ext uri="{FF2B5EF4-FFF2-40B4-BE49-F238E27FC236}">
                <a16:creationId xmlns:a16="http://schemas.microsoft.com/office/drawing/2014/main" id="{3FF926B2-77C6-4866-B2D2-E3F3C0D748F3}"/>
              </a:ext>
            </a:extLst>
          </p:cNvPr>
          <p:cNvSpPr>
            <a:spLocks noGrp="1"/>
          </p:cNvSpPr>
          <p:nvPr>
            <p:ph type="sldNum" sz="quarter" idx="17"/>
          </p:nvPr>
        </p:nvSpPr>
        <p:spPr/>
        <p:txBody>
          <a:bodyPr/>
          <a:lstStyle/>
          <a:p>
            <a:fld id="{FF88DA20-ED00-471C-9170-60F590CB400A}" type="slidenum">
              <a:rPr lang="nl-BE" smtClean="0"/>
              <a:pPr/>
              <a:t>‹N°›</a:t>
            </a:fld>
            <a:endParaRPr lang="nl-BE" dirty="0"/>
          </a:p>
        </p:txBody>
      </p:sp>
    </p:spTree>
    <p:extLst>
      <p:ext uri="{BB962C8B-B14F-4D97-AF65-F5344CB8AC3E}">
        <p14:creationId xmlns:p14="http://schemas.microsoft.com/office/powerpoint/2010/main" val="19760623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el en object en beeld rond">
    <p:bg>
      <p:bgPr>
        <a:solidFill>
          <a:schemeClr val="bg1"/>
        </a:solidFill>
        <a:effectLst/>
      </p:bgPr>
    </p:bg>
    <p:spTree>
      <p:nvGrpSpPr>
        <p:cNvPr id="1" name=""/>
        <p:cNvGrpSpPr/>
        <p:nvPr/>
      </p:nvGrpSpPr>
      <p:grpSpPr>
        <a:xfrm>
          <a:off x="0" y="0"/>
          <a:ext cx="0" cy="0"/>
          <a:chOff x="0" y="0"/>
          <a:chExt cx="0" cy="0"/>
        </a:xfrm>
      </p:grpSpPr>
      <p:sp>
        <p:nvSpPr>
          <p:cNvPr id="9" name="Tijdelijke aanduiding voor afbeelding 8">
            <a:extLst>
              <a:ext uri="{FF2B5EF4-FFF2-40B4-BE49-F238E27FC236}">
                <a16:creationId xmlns:a16="http://schemas.microsoft.com/office/drawing/2014/main" id="{CD9E304B-9EEF-4540-A2A5-7D039634D746}"/>
              </a:ext>
            </a:extLst>
          </p:cNvPr>
          <p:cNvSpPr>
            <a:spLocks noGrp="1"/>
          </p:cNvSpPr>
          <p:nvPr>
            <p:ph type="pic" sz="quarter" idx="14"/>
          </p:nvPr>
        </p:nvSpPr>
        <p:spPr>
          <a:xfrm>
            <a:off x="6406410" y="846000"/>
            <a:ext cx="5400000" cy="5400000"/>
          </a:xfrm>
          <a:prstGeom prst="ellipse">
            <a:avLst/>
          </a:prstGeom>
          <a:solidFill>
            <a:schemeClr val="bg1">
              <a:lumMod val="95000"/>
            </a:schemeClr>
          </a:solidFill>
        </p:spPr>
        <p:txBody>
          <a:bodyPr anchor="ctr"/>
          <a:lstStyle>
            <a:lvl1pPr marL="0" indent="0" algn="ctr">
              <a:buNone/>
              <a:defRPr baseline="-25000"/>
            </a:lvl1pPr>
          </a:lstStyle>
          <a:p>
            <a:r>
              <a:rPr lang="en-US"/>
              <a:t>Click icon to add picture</a:t>
            </a:r>
            <a:endParaRPr lang="nl-BE"/>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p:txBody>
          <a:body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1" name="Tijdelijke aanduiding voor tekst 10">
            <a:extLst>
              <a:ext uri="{FF2B5EF4-FFF2-40B4-BE49-F238E27FC236}">
                <a16:creationId xmlns:a16="http://schemas.microsoft.com/office/drawing/2014/main" id="{94D40FD2-C162-407D-9C9A-A04CA78208AA}"/>
              </a:ext>
            </a:extLst>
          </p:cNvPr>
          <p:cNvSpPr>
            <a:spLocks noGrp="1"/>
          </p:cNvSpPr>
          <p:nvPr>
            <p:ph type="body" sz="quarter" idx="15"/>
          </p:nvPr>
        </p:nvSpPr>
        <p:spPr>
          <a:xfrm>
            <a:off x="658813" y="1762125"/>
            <a:ext cx="5437187" cy="39989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dirty="0"/>
          </a:p>
        </p:txBody>
      </p:sp>
      <p:sp>
        <p:nvSpPr>
          <p:cNvPr id="12" name="Vrije vorm: vorm 11">
            <a:extLst>
              <a:ext uri="{FF2B5EF4-FFF2-40B4-BE49-F238E27FC236}">
                <a16:creationId xmlns:a16="http://schemas.microsoft.com/office/drawing/2014/main" id="{93098E6A-FDA5-42EC-BB9A-7D79FBA4FEDB}"/>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3"/>
          </a:solidFill>
          <a:ln>
            <a:noFill/>
          </a:ln>
        </p:spPr>
        <p:txBody>
          <a:bodyPr wrap="square" lIns="0" tIns="0" rIns="0" bIns="0" rtlCol="0" anchor="ctr">
            <a:noAutofit/>
          </a:bodyPr>
          <a:lstStyle/>
          <a:p>
            <a:pPr algn="l"/>
            <a:endParaRPr lang="nl-BE" sz="1600" b="1" dirty="0" err="1">
              <a:latin typeface="+mj-lt"/>
            </a:endParaRPr>
          </a:p>
        </p:txBody>
      </p:sp>
      <p:sp>
        <p:nvSpPr>
          <p:cNvPr id="3" name="Tijdelijke aanduiding voor voettekst 2">
            <a:extLst>
              <a:ext uri="{FF2B5EF4-FFF2-40B4-BE49-F238E27FC236}">
                <a16:creationId xmlns:a16="http://schemas.microsoft.com/office/drawing/2014/main" id="{B2C76C88-9DC1-46B4-9303-06DD46902312}"/>
              </a:ext>
            </a:extLst>
          </p:cNvPr>
          <p:cNvSpPr>
            <a:spLocks noGrp="1"/>
          </p:cNvSpPr>
          <p:nvPr>
            <p:ph type="ftr" sz="quarter" idx="16"/>
          </p:nvPr>
        </p:nvSpPr>
        <p:spPr/>
        <p:txBody>
          <a:bodyPr/>
          <a:lstStyle/>
          <a:p>
            <a:r>
              <a:rPr lang="nl-BE"/>
              <a:t>Wat na het middelbaar?</a:t>
            </a:r>
            <a:endParaRPr lang="nl-BE" dirty="0"/>
          </a:p>
        </p:txBody>
      </p:sp>
      <p:sp>
        <p:nvSpPr>
          <p:cNvPr id="7" name="Tijdelijke aanduiding voor dianummer 6">
            <a:extLst>
              <a:ext uri="{FF2B5EF4-FFF2-40B4-BE49-F238E27FC236}">
                <a16:creationId xmlns:a16="http://schemas.microsoft.com/office/drawing/2014/main" id="{8F26574B-4715-49BF-A335-E14D7829A64E}"/>
              </a:ext>
            </a:extLst>
          </p:cNvPr>
          <p:cNvSpPr>
            <a:spLocks noGrp="1"/>
          </p:cNvSpPr>
          <p:nvPr>
            <p:ph type="sldNum" sz="quarter" idx="17"/>
          </p:nvPr>
        </p:nvSpPr>
        <p:spPr/>
        <p:txBody>
          <a:bodyPr/>
          <a:lstStyle/>
          <a:p>
            <a:fld id="{FF88DA20-ED00-471C-9170-60F590CB400A}" type="slidenum">
              <a:rPr lang="nl-BE" smtClean="0"/>
              <a:pPr/>
              <a:t>‹N°›</a:t>
            </a:fld>
            <a:endParaRPr lang="nl-BE" dirty="0"/>
          </a:p>
        </p:txBody>
      </p:sp>
    </p:spTree>
    <p:extLst>
      <p:ext uri="{BB962C8B-B14F-4D97-AF65-F5344CB8AC3E}">
        <p14:creationId xmlns:p14="http://schemas.microsoft.com/office/powerpoint/2010/main" val="13327581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Layout>
</file>

<file path=ppt/slideLayouts/slideLayout150.xml><?xml version="1.0" encoding="utf-8"?>
<p:sldLayout xmlns:a="http://schemas.openxmlformats.org/drawingml/2006/main" xmlns:r="http://schemas.openxmlformats.org/officeDocument/2006/relationships" xmlns:p="http://schemas.openxmlformats.org/presentationml/2006/main" preserve="1" userDrawn="1">
  <p:cSld name="Titel en subtitel en beeld rond (2)">
    <p:bg>
      <p:bgPr>
        <a:solidFill>
          <a:schemeClr val="bg1"/>
        </a:solidFill>
        <a:effectLst/>
      </p:bgPr>
    </p:bg>
    <p:spTree>
      <p:nvGrpSpPr>
        <p:cNvPr id="1" name=""/>
        <p:cNvGrpSpPr/>
        <p:nvPr/>
      </p:nvGrpSpPr>
      <p:grpSpPr>
        <a:xfrm>
          <a:off x="0" y="0"/>
          <a:ext cx="0" cy="0"/>
          <a:chOff x="0" y="0"/>
          <a:chExt cx="0" cy="0"/>
        </a:xfrm>
      </p:grpSpPr>
      <p:sp>
        <p:nvSpPr>
          <p:cNvPr id="9" name="Tijdelijke aanduiding voor afbeelding 8">
            <a:extLst>
              <a:ext uri="{FF2B5EF4-FFF2-40B4-BE49-F238E27FC236}">
                <a16:creationId xmlns:a16="http://schemas.microsoft.com/office/drawing/2014/main" id="{CD9E304B-9EEF-4540-A2A5-7D039634D746}"/>
              </a:ext>
            </a:extLst>
          </p:cNvPr>
          <p:cNvSpPr>
            <a:spLocks noGrp="1"/>
          </p:cNvSpPr>
          <p:nvPr>
            <p:ph type="pic" sz="quarter" idx="14"/>
          </p:nvPr>
        </p:nvSpPr>
        <p:spPr>
          <a:xfrm>
            <a:off x="6362343" y="406122"/>
            <a:ext cx="7430776" cy="7430776"/>
          </a:xfrm>
          <a:prstGeom prst="ellipse">
            <a:avLst/>
          </a:prstGeom>
          <a:solidFill>
            <a:schemeClr val="bg1">
              <a:lumMod val="95000"/>
            </a:schemeClr>
          </a:solidFill>
        </p:spPr>
        <p:txBody>
          <a:bodyPr anchor="ctr"/>
          <a:lstStyle>
            <a:lvl1pPr marL="0" indent="0" algn="ctr">
              <a:buNone/>
              <a:defRPr baseline="-25000"/>
            </a:lvl1pPr>
          </a:lstStyle>
          <a:p>
            <a:endParaRPr lang="nl-BE"/>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p:txBody>
          <a:body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0" name="Tijdelijke aanduiding voor inhoud 2">
            <a:extLst>
              <a:ext uri="{FF2B5EF4-FFF2-40B4-BE49-F238E27FC236}">
                <a16:creationId xmlns:a16="http://schemas.microsoft.com/office/drawing/2014/main" id="{99CF5578-AC10-4AD4-A6FE-D4E9F3B8BEE9}"/>
              </a:ext>
            </a:extLst>
          </p:cNvPr>
          <p:cNvSpPr>
            <a:spLocks noGrp="1"/>
          </p:cNvSpPr>
          <p:nvPr>
            <p:ph idx="1" hasCustomPrompt="1"/>
          </p:nvPr>
        </p:nvSpPr>
        <p:spPr>
          <a:xfrm>
            <a:off x="992771" y="1672659"/>
            <a:ext cx="5103229"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13" name="Tijdelijke aanduiding voor inhoud 2">
            <a:extLst>
              <a:ext uri="{FF2B5EF4-FFF2-40B4-BE49-F238E27FC236}">
                <a16:creationId xmlns:a16="http://schemas.microsoft.com/office/drawing/2014/main" id="{8650217E-9812-4B94-A4BC-E8B9BE6B2B8E}"/>
              </a:ext>
            </a:extLst>
          </p:cNvPr>
          <p:cNvSpPr>
            <a:spLocks noGrp="1"/>
          </p:cNvSpPr>
          <p:nvPr>
            <p:ph idx="17" hasCustomPrompt="1"/>
          </p:nvPr>
        </p:nvSpPr>
        <p:spPr>
          <a:xfrm>
            <a:off x="992771" y="2781569"/>
            <a:ext cx="5103229"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14" name="Tijdelijke aanduiding voor inhoud 2">
            <a:extLst>
              <a:ext uri="{FF2B5EF4-FFF2-40B4-BE49-F238E27FC236}">
                <a16:creationId xmlns:a16="http://schemas.microsoft.com/office/drawing/2014/main" id="{7B932F2B-8231-4C2D-ACF4-6154263E2087}"/>
              </a:ext>
            </a:extLst>
          </p:cNvPr>
          <p:cNvSpPr>
            <a:spLocks noGrp="1"/>
          </p:cNvSpPr>
          <p:nvPr>
            <p:ph idx="19" hasCustomPrompt="1"/>
          </p:nvPr>
        </p:nvSpPr>
        <p:spPr>
          <a:xfrm>
            <a:off x="992771" y="3890478"/>
            <a:ext cx="5103229"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15" name="Tijdelijke aanduiding voor inhoud 2">
            <a:extLst>
              <a:ext uri="{FF2B5EF4-FFF2-40B4-BE49-F238E27FC236}">
                <a16:creationId xmlns:a16="http://schemas.microsoft.com/office/drawing/2014/main" id="{E91B5F9D-D110-42C4-823A-95CC6E0E98A4}"/>
              </a:ext>
            </a:extLst>
          </p:cNvPr>
          <p:cNvSpPr>
            <a:spLocks noGrp="1"/>
          </p:cNvSpPr>
          <p:nvPr>
            <p:ph idx="21" hasCustomPrompt="1"/>
          </p:nvPr>
        </p:nvSpPr>
        <p:spPr>
          <a:xfrm>
            <a:off x="992771" y="4986132"/>
            <a:ext cx="5103229"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16" name="Vrije vorm: vorm 15">
            <a:extLst>
              <a:ext uri="{FF2B5EF4-FFF2-40B4-BE49-F238E27FC236}">
                <a16:creationId xmlns:a16="http://schemas.microsoft.com/office/drawing/2014/main" id="{B8E746D0-B0D9-4B86-9368-B361174A9D61}"/>
              </a:ext>
            </a:extLst>
          </p:cNvPr>
          <p:cNvSpPr/>
          <p:nvPr userDrawn="1"/>
        </p:nvSpPr>
        <p:spPr>
          <a:xfrm rot="16200000">
            <a:off x="712334" y="2012077"/>
            <a:ext cx="91760" cy="18478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2"/>
          </a:solidFill>
          <a:ln>
            <a:noFill/>
          </a:ln>
        </p:spPr>
        <p:txBody>
          <a:bodyPr wrap="square" lIns="0" tIns="0" rIns="0" bIns="0" rtlCol="0" anchor="ctr">
            <a:noAutofit/>
          </a:bodyPr>
          <a:lstStyle/>
          <a:p>
            <a:pPr algn="l"/>
            <a:endParaRPr lang="nl-BE" sz="1600" b="1" dirty="0" err="1">
              <a:latin typeface="+mj-lt"/>
            </a:endParaRPr>
          </a:p>
        </p:txBody>
      </p:sp>
      <p:sp>
        <p:nvSpPr>
          <p:cNvPr id="17" name="Rechthoek 16">
            <a:extLst>
              <a:ext uri="{FF2B5EF4-FFF2-40B4-BE49-F238E27FC236}">
                <a16:creationId xmlns:a16="http://schemas.microsoft.com/office/drawing/2014/main" id="{2C68672F-CE68-4D3C-BAB5-48CDCBBE95DF}"/>
              </a:ext>
            </a:extLst>
          </p:cNvPr>
          <p:cNvSpPr/>
          <p:nvPr userDrawn="1"/>
        </p:nvSpPr>
        <p:spPr>
          <a:xfrm rot="16200000">
            <a:off x="665428" y="3120982"/>
            <a:ext cx="185570" cy="184794"/>
          </a:xfrm>
          <a:prstGeom prst="rect">
            <a:avLst/>
          </a:prstGeom>
          <a:solidFill>
            <a:schemeClr val="accent3"/>
          </a:solidFill>
          <a:ln>
            <a:noFill/>
          </a:ln>
        </p:spPr>
        <p:txBody>
          <a:bodyPr wrap="square" lIns="0" tIns="0" rIns="0" bIns="0" rtlCol="0" anchor="ctr">
            <a:noAutofit/>
          </a:bodyPr>
          <a:lstStyle/>
          <a:p>
            <a:pPr algn="l"/>
            <a:endParaRPr lang="nl-BE" sz="1600" b="1" dirty="0" err="1">
              <a:latin typeface="+mj-lt"/>
            </a:endParaRPr>
          </a:p>
        </p:txBody>
      </p:sp>
      <p:sp>
        <p:nvSpPr>
          <p:cNvPr id="18" name="Rechthoekige driehoek 17">
            <a:extLst>
              <a:ext uri="{FF2B5EF4-FFF2-40B4-BE49-F238E27FC236}">
                <a16:creationId xmlns:a16="http://schemas.microsoft.com/office/drawing/2014/main" id="{EF18B8DA-D6DF-4AF0-A0F0-0A96C1889B01}"/>
              </a:ext>
            </a:extLst>
          </p:cNvPr>
          <p:cNvSpPr/>
          <p:nvPr userDrawn="1"/>
        </p:nvSpPr>
        <p:spPr>
          <a:xfrm rot="10800000">
            <a:off x="665428" y="4229892"/>
            <a:ext cx="185570" cy="184794"/>
          </a:xfrm>
          <a:prstGeom prst="rtTriangle">
            <a:avLst/>
          </a:prstGeom>
          <a:solidFill>
            <a:schemeClr val="accent1"/>
          </a:solidFill>
          <a:ln>
            <a:noFill/>
          </a:ln>
        </p:spPr>
        <p:txBody>
          <a:bodyPr wrap="square" lIns="0" tIns="0" rIns="0" bIns="0" rtlCol="0" anchor="ctr">
            <a:noAutofit/>
          </a:bodyPr>
          <a:lstStyle/>
          <a:p>
            <a:pPr algn="l"/>
            <a:endParaRPr lang="nl-BE" sz="1600" b="1" dirty="0" err="1">
              <a:latin typeface="+mj-lt"/>
            </a:endParaRPr>
          </a:p>
        </p:txBody>
      </p:sp>
      <p:sp>
        <p:nvSpPr>
          <p:cNvPr id="19" name="Vrije vorm: vorm 18">
            <a:extLst>
              <a:ext uri="{FF2B5EF4-FFF2-40B4-BE49-F238E27FC236}">
                <a16:creationId xmlns:a16="http://schemas.microsoft.com/office/drawing/2014/main" id="{474288B0-29F7-4576-B68D-C22A89F80314}"/>
              </a:ext>
            </a:extLst>
          </p:cNvPr>
          <p:cNvSpPr/>
          <p:nvPr userDrawn="1"/>
        </p:nvSpPr>
        <p:spPr>
          <a:xfrm rot="5400000">
            <a:off x="665431" y="5325550"/>
            <a:ext cx="185566" cy="184790"/>
          </a:xfrm>
          <a:custGeom>
            <a:avLst/>
            <a:gdLst>
              <a:gd name="connsiteX0" fmla="*/ 0 w 321670"/>
              <a:gd name="connsiteY0" fmla="*/ 108252 h 320325"/>
              <a:gd name="connsiteX1" fmla="*/ 0 w 321670"/>
              <a:gd name="connsiteY1" fmla="*/ 0 h 320325"/>
              <a:gd name="connsiteX2" fmla="*/ 321670 w 321670"/>
              <a:gd name="connsiteY2" fmla="*/ 0 h 320325"/>
              <a:gd name="connsiteX3" fmla="*/ 321670 w 321670"/>
              <a:gd name="connsiteY3" fmla="*/ 108252 h 320325"/>
              <a:gd name="connsiteX4" fmla="*/ 321669 w 321670"/>
              <a:gd name="connsiteY4" fmla="*/ 108252 h 320325"/>
              <a:gd name="connsiteX5" fmla="*/ 321669 w 321670"/>
              <a:gd name="connsiteY5" fmla="*/ 212073 h 320325"/>
              <a:gd name="connsiteX6" fmla="*/ 321668 w 321670"/>
              <a:gd name="connsiteY6" fmla="*/ 212073 h 320325"/>
              <a:gd name="connsiteX7" fmla="*/ 321668 w 321670"/>
              <a:gd name="connsiteY7" fmla="*/ 320325 h 320325"/>
              <a:gd name="connsiteX8" fmla="*/ 198068 w 321670"/>
              <a:gd name="connsiteY8" fmla="*/ 320325 h 320325"/>
              <a:gd name="connsiteX9" fmla="*/ 198068 w 321670"/>
              <a:gd name="connsiteY9" fmla="*/ 212073 h 320325"/>
              <a:gd name="connsiteX10" fmla="*/ 104397 w 321670"/>
              <a:gd name="connsiteY10" fmla="*/ 212073 h 320325"/>
              <a:gd name="connsiteX11" fmla="*/ 104397 w 321670"/>
              <a:gd name="connsiteY11" fmla="*/ 108252 h 320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1670" h="320325">
                <a:moveTo>
                  <a:pt x="0" y="108252"/>
                </a:moveTo>
                <a:lnTo>
                  <a:pt x="0" y="0"/>
                </a:lnTo>
                <a:lnTo>
                  <a:pt x="321670" y="0"/>
                </a:lnTo>
                <a:lnTo>
                  <a:pt x="321670" y="108252"/>
                </a:lnTo>
                <a:lnTo>
                  <a:pt x="321669" y="108252"/>
                </a:lnTo>
                <a:lnTo>
                  <a:pt x="321669" y="212073"/>
                </a:lnTo>
                <a:lnTo>
                  <a:pt x="321668" y="212073"/>
                </a:lnTo>
                <a:lnTo>
                  <a:pt x="321668" y="320325"/>
                </a:lnTo>
                <a:lnTo>
                  <a:pt x="198068" y="320325"/>
                </a:lnTo>
                <a:lnTo>
                  <a:pt x="198068" y="212073"/>
                </a:lnTo>
                <a:lnTo>
                  <a:pt x="104397" y="212073"/>
                </a:lnTo>
                <a:lnTo>
                  <a:pt x="104397" y="108252"/>
                </a:lnTo>
                <a:close/>
              </a:path>
            </a:pathLst>
          </a:custGeom>
          <a:solidFill>
            <a:schemeClr val="accent4"/>
          </a:solidFill>
          <a:ln>
            <a:noFill/>
          </a:ln>
        </p:spPr>
        <p:txBody>
          <a:bodyPr wrap="square" lIns="0" tIns="0" rIns="0" bIns="0" rtlCol="0" anchor="ctr">
            <a:noAutofit/>
          </a:bodyPr>
          <a:lstStyle/>
          <a:p>
            <a:pPr algn="l"/>
            <a:endParaRPr lang="nl-BE" sz="1600" b="1" dirty="0" err="1">
              <a:latin typeface="+mj-lt"/>
            </a:endParaRPr>
          </a:p>
        </p:txBody>
      </p:sp>
      <p:sp>
        <p:nvSpPr>
          <p:cNvPr id="21" name="Vrije vorm: vorm 20">
            <a:extLst>
              <a:ext uri="{FF2B5EF4-FFF2-40B4-BE49-F238E27FC236}">
                <a16:creationId xmlns:a16="http://schemas.microsoft.com/office/drawing/2014/main" id="{57FF86E7-79F8-4850-B059-DDE2C11B1078}"/>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4"/>
          </a:solidFill>
          <a:ln>
            <a:noFill/>
          </a:ln>
        </p:spPr>
        <p:txBody>
          <a:bodyPr wrap="square" lIns="0" tIns="0" rIns="0" bIns="0" rtlCol="0" anchor="ctr">
            <a:noAutofit/>
          </a:bodyPr>
          <a:lstStyle/>
          <a:p>
            <a:pPr algn="l"/>
            <a:endParaRPr lang="nl-BE" sz="1600" b="1" dirty="0" err="1">
              <a:latin typeface="+mj-lt"/>
            </a:endParaRPr>
          </a:p>
        </p:txBody>
      </p:sp>
      <p:sp>
        <p:nvSpPr>
          <p:cNvPr id="12" name="Tijdelijke aanduiding voor voettekst 11">
            <a:extLst>
              <a:ext uri="{FF2B5EF4-FFF2-40B4-BE49-F238E27FC236}">
                <a16:creationId xmlns:a16="http://schemas.microsoft.com/office/drawing/2014/main" id="{5814D8D6-B990-4BE6-B9D4-E5C0F91DDA9B}"/>
              </a:ext>
            </a:extLst>
          </p:cNvPr>
          <p:cNvSpPr>
            <a:spLocks noGrp="1"/>
          </p:cNvSpPr>
          <p:nvPr>
            <p:ph type="ftr" sz="quarter" idx="22"/>
          </p:nvPr>
        </p:nvSpPr>
        <p:spPr/>
        <p:txBody>
          <a:bodyPr/>
          <a:lstStyle/>
          <a:p>
            <a:r>
              <a:rPr lang="nl-BE"/>
              <a:t>Wat na het middelbaar?</a:t>
            </a:r>
            <a:endParaRPr lang="nl-BE" dirty="0"/>
          </a:p>
        </p:txBody>
      </p:sp>
      <p:sp>
        <p:nvSpPr>
          <p:cNvPr id="20" name="Tijdelijke aanduiding voor dianummer 19">
            <a:extLst>
              <a:ext uri="{FF2B5EF4-FFF2-40B4-BE49-F238E27FC236}">
                <a16:creationId xmlns:a16="http://schemas.microsoft.com/office/drawing/2014/main" id="{19D0FB9D-8848-427B-9A52-D632876EFE51}"/>
              </a:ext>
            </a:extLst>
          </p:cNvPr>
          <p:cNvSpPr>
            <a:spLocks noGrp="1"/>
          </p:cNvSpPr>
          <p:nvPr>
            <p:ph type="sldNum" sz="quarter" idx="23"/>
          </p:nvPr>
        </p:nvSpPr>
        <p:spPr/>
        <p:txBody>
          <a:bodyPr/>
          <a:lstStyle/>
          <a:p>
            <a:fld id="{FF88DA20-ED00-471C-9170-60F590CB400A}" type="slidenum">
              <a:rPr lang="nl-BE" smtClean="0"/>
              <a:pPr/>
              <a:t>‹N°›</a:t>
            </a:fld>
            <a:endParaRPr lang="nl-BE" dirty="0"/>
          </a:p>
        </p:txBody>
      </p:sp>
    </p:spTree>
    <p:extLst>
      <p:ext uri="{BB962C8B-B14F-4D97-AF65-F5344CB8AC3E}">
        <p14:creationId xmlns:p14="http://schemas.microsoft.com/office/powerpoint/2010/main" val="32594159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0-#ppt_w/2"/>
                                          </p:val>
                                        </p:tav>
                                        <p:tav tm="100000">
                                          <p:val>
                                            <p:strVal val="#ppt_x"/>
                                          </p:val>
                                        </p:tav>
                                      </p:tavLst>
                                    </p:anim>
                                    <p:anim calcmode="lin" valueType="num">
                                      <p:cBhvr additive="base">
                                        <p:cTn id="8" dur="500" fill="hold"/>
                                        <p:tgtEl>
                                          <p:spTgt spid="2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Lst>
  </p:timing>
</p:sldLayout>
</file>

<file path=ppt/slideLayouts/slideLayout151.xml><?xml version="1.0" encoding="utf-8"?>
<p:sldLayout xmlns:a="http://schemas.openxmlformats.org/drawingml/2006/main" xmlns:r="http://schemas.openxmlformats.org/officeDocument/2006/relationships" xmlns:p="http://schemas.openxmlformats.org/presentationml/2006/main" preserve="1" userDrawn="1">
  <p:cSld name="1_Titel en beeld">
    <p:bg>
      <p:bgPr>
        <a:solidFill>
          <a:schemeClr val="bg1"/>
        </a:solidFill>
        <a:effectLst/>
      </p:bgPr>
    </p:bg>
    <p:spTree>
      <p:nvGrpSpPr>
        <p:cNvPr id="1" name=""/>
        <p:cNvGrpSpPr/>
        <p:nvPr/>
      </p:nvGrpSpPr>
      <p:grpSpPr>
        <a:xfrm>
          <a:off x="0" y="0"/>
          <a:ext cx="0" cy="0"/>
          <a:chOff x="0" y="0"/>
          <a:chExt cx="0" cy="0"/>
        </a:xfrm>
      </p:grpSpPr>
      <p:sp>
        <p:nvSpPr>
          <p:cNvPr id="9" name="Tijdelijke aanduiding voor afbeelding 8">
            <a:extLst>
              <a:ext uri="{FF2B5EF4-FFF2-40B4-BE49-F238E27FC236}">
                <a16:creationId xmlns:a16="http://schemas.microsoft.com/office/drawing/2014/main" id="{CD9E304B-9EEF-4540-A2A5-7D039634D746}"/>
              </a:ext>
            </a:extLst>
          </p:cNvPr>
          <p:cNvSpPr>
            <a:spLocks noGrp="1"/>
          </p:cNvSpPr>
          <p:nvPr>
            <p:ph type="pic" sz="quarter" idx="14"/>
          </p:nvPr>
        </p:nvSpPr>
        <p:spPr>
          <a:xfrm>
            <a:off x="658813" y="1498294"/>
            <a:ext cx="10867371" cy="4318612"/>
          </a:xfrm>
          <a:solidFill>
            <a:schemeClr val="bg1">
              <a:lumMod val="95000"/>
            </a:schemeClr>
          </a:solidFill>
        </p:spPr>
        <p:txBody>
          <a:bodyPr anchor="ctr"/>
          <a:lstStyle>
            <a:lvl1pPr marL="0" indent="0" algn="ctr">
              <a:buNone/>
              <a:defRPr baseline="-25000"/>
            </a:lvl1pPr>
          </a:lstStyle>
          <a:p>
            <a:endParaRPr lang="nl-BE"/>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p:txBody>
          <a:body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1" name="Vrije vorm: vorm 10">
            <a:extLst>
              <a:ext uri="{FF2B5EF4-FFF2-40B4-BE49-F238E27FC236}">
                <a16:creationId xmlns:a16="http://schemas.microsoft.com/office/drawing/2014/main" id="{ACAC985E-F81E-497E-93FB-9A32943EE025}"/>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4"/>
          </a:solidFill>
          <a:ln>
            <a:noFill/>
          </a:ln>
        </p:spPr>
        <p:txBody>
          <a:bodyPr wrap="square" lIns="0" tIns="0" rIns="0" bIns="0" rtlCol="0" anchor="ctr">
            <a:noAutofit/>
          </a:bodyPr>
          <a:lstStyle/>
          <a:p>
            <a:pPr algn="l"/>
            <a:endParaRPr lang="nl-BE" sz="1600" b="1" dirty="0" err="1">
              <a:latin typeface="+mj-lt"/>
            </a:endParaRPr>
          </a:p>
        </p:txBody>
      </p:sp>
      <p:sp>
        <p:nvSpPr>
          <p:cNvPr id="12" name="Tijdelijke aanduiding voor voettekst 11">
            <a:extLst>
              <a:ext uri="{FF2B5EF4-FFF2-40B4-BE49-F238E27FC236}">
                <a16:creationId xmlns:a16="http://schemas.microsoft.com/office/drawing/2014/main" id="{92877682-38DE-4E83-AB3F-3CE8A11992C8}"/>
              </a:ext>
            </a:extLst>
          </p:cNvPr>
          <p:cNvSpPr>
            <a:spLocks noGrp="1"/>
          </p:cNvSpPr>
          <p:nvPr>
            <p:ph type="ftr" sz="quarter" idx="15"/>
          </p:nvPr>
        </p:nvSpPr>
        <p:spPr/>
        <p:txBody>
          <a:bodyPr/>
          <a:lstStyle/>
          <a:p>
            <a:r>
              <a:rPr lang="nl-BE"/>
              <a:t>Wat na het middelbaar?</a:t>
            </a:r>
            <a:endParaRPr lang="nl-BE" dirty="0"/>
          </a:p>
        </p:txBody>
      </p:sp>
      <p:sp>
        <p:nvSpPr>
          <p:cNvPr id="13" name="Tijdelijke aanduiding voor dianummer 12">
            <a:extLst>
              <a:ext uri="{FF2B5EF4-FFF2-40B4-BE49-F238E27FC236}">
                <a16:creationId xmlns:a16="http://schemas.microsoft.com/office/drawing/2014/main" id="{7F26E5CC-942D-40AE-9932-5A64E7E7B0D5}"/>
              </a:ext>
            </a:extLst>
          </p:cNvPr>
          <p:cNvSpPr>
            <a:spLocks noGrp="1"/>
          </p:cNvSpPr>
          <p:nvPr>
            <p:ph type="sldNum" sz="quarter" idx="16"/>
          </p:nvPr>
        </p:nvSpPr>
        <p:spPr/>
        <p:txBody>
          <a:bodyPr/>
          <a:lstStyle/>
          <a:p>
            <a:fld id="{FF88DA20-ED00-471C-9170-60F590CB400A}" type="slidenum">
              <a:rPr lang="nl-BE" smtClean="0"/>
              <a:pPr/>
              <a:t>‹N°›</a:t>
            </a:fld>
            <a:endParaRPr lang="nl-BE" dirty="0"/>
          </a:p>
        </p:txBody>
      </p:sp>
    </p:spTree>
    <p:extLst>
      <p:ext uri="{BB962C8B-B14F-4D97-AF65-F5344CB8AC3E}">
        <p14:creationId xmlns:p14="http://schemas.microsoft.com/office/powerpoint/2010/main" val="31430668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0-#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Layout>
</file>

<file path=ppt/slideLayouts/slideLayout152.xml><?xml version="1.0" encoding="utf-8"?>
<p:sldLayout xmlns:a="http://schemas.openxmlformats.org/drawingml/2006/main" xmlns:r="http://schemas.openxmlformats.org/officeDocument/2006/relationships" xmlns:p="http://schemas.openxmlformats.org/presentationml/2006/main" preserve="1" userDrawn="1">
  <p:cSld name="Titel en beeld (2)">
    <p:bg>
      <p:bgPr>
        <a:solidFill>
          <a:schemeClr val="bg1"/>
        </a:solidFill>
        <a:effectLst/>
      </p:bgPr>
    </p:bg>
    <p:spTree>
      <p:nvGrpSpPr>
        <p:cNvPr id="1" name=""/>
        <p:cNvGrpSpPr/>
        <p:nvPr/>
      </p:nvGrpSpPr>
      <p:grpSpPr>
        <a:xfrm>
          <a:off x="0" y="0"/>
          <a:ext cx="0" cy="0"/>
          <a:chOff x="0" y="0"/>
          <a:chExt cx="0" cy="0"/>
        </a:xfrm>
      </p:grpSpPr>
      <p:sp>
        <p:nvSpPr>
          <p:cNvPr id="9" name="Tijdelijke aanduiding voor afbeelding 8">
            <a:extLst>
              <a:ext uri="{FF2B5EF4-FFF2-40B4-BE49-F238E27FC236}">
                <a16:creationId xmlns:a16="http://schemas.microsoft.com/office/drawing/2014/main" id="{CD9E304B-9EEF-4540-A2A5-7D039634D746}"/>
              </a:ext>
            </a:extLst>
          </p:cNvPr>
          <p:cNvSpPr>
            <a:spLocks noGrp="1"/>
          </p:cNvSpPr>
          <p:nvPr>
            <p:ph type="pic" sz="quarter" idx="14"/>
          </p:nvPr>
        </p:nvSpPr>
        <p:spPr>
          <a:xfrm>
            <a:off x="665816" y="1498294"/>
            <a:ext cx="5216296" cy="4318612"/>
          </a:xfrm>
          <a:solidFill>
            <a:schemeClr val="bg1">
              <a:lumMod val="95000"/>
            </a:schemeClr>
          </a:solidFill>
        </p:spPr>
        <p:txBody>
          <a:bodyPr anchor="ctr"/>
          <a:lstStyle>
            <a:lvl1pPr marL="0" indent="0" algn="ctr">
              <a:buNone/>
              <a:defRPr baseline="-25000"/>
            </a:lvl1pPr>
          </a:lstStyle>
          <a:p>
            <a:endParaRPr lang="nl-BE"/>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p:txBody>
          <a:body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0" name="Tijdelijke aanduiding voor afbeelding 8">
            <a:extLst>
              <a:ext uri="{FF2B5EF4-FFF2-40B4-BE49-F238E27FC236}">
                <a16:creationId xmlns:a16="http://schemas.microsoft.com/office/drawing/2014/main" id="{AD144CC7-24AF-4B98-A99B-B1C4731EA7C1}"/>
              </a:ext>
            </a:extLst>
          </p:cNvPr>
          <p:cNvSpPr>
            <a:spLocks noGrp="1"/>
          </p:cNvSpPr>
          <p:nvPr>
            <p:ph type="pic" sz="quarter" idx="15"/>
          </p:nvPr>
        </p:nvSpPr>
        <p:spPr>
          <a:xfrm>
            <a:off x="6316892" y="1498294"/>
            <a:ext cx="5216296" cy="4318612"/>
          </a:xfrm>
          <a:solidFill>
            <a:schemeClr val="bg1">
              <a:lumMod val="95000"/>
            </a:schemeClr>
          </a:solidFill>
        </p:spPr>
        <p:txBody>
          <a:bodyPr anchor="ctr"/>
          <a:lstStyle>
            <a:lvl1pPr marL="0" indent="0" algn="ctr">
              <a:buNone/>
              <a:defRPr baseline="-25000"/>
            </a:lvl1pPr>
          </a:lstStyle>
          <a:p>
            <a:endParaRPr lang="nl-BE"/>
          </a:p>
        </p:txBody>
      </p:sp>
      <p:sp>
        <p:nvSpPr>
          <p:cNvPr id="11" name="Vrije vorm: vorm 10">
            <a:extLst>
              <a:ext uri="{FF2B5EF4-FFF2-40B4-BE49-F238E27FC236}">
                <a16:creationId xmlns:a16="http://schemas.microsoft.com/office/drawing/2014/main" id="{EBFAE7DF-84D1-4308-AE42-DD73011FD5C7}"/>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4"/>
          </a:solidFill>
          <a:ln>
            <a:noFill/>
          </a:ln>
        </p:spPr>
        <p:txBody>
          <a:bodyPr wrap="square" lIns="0" tIns="0" rIns="0" bIns="0" rtlCol="0" anchor="ctr">
            <a:noAutofit/>
          </a:bodyPr>
          <a:lstStyle/>
          <a:p>
            <a:pPr algn="l"/>
            <a:endParaRPr lang="nl-BE" sz="1600" b="1" dirty="0" err="1">
              <a:latin typeface="+mj-lt"/>
            </a:endParaRPr>
          </a:p>
        </p:txBody>
      </p:sp>
      <p:sp>
        <p:nvSpPr>
          <p:cNvPr id="13" name="Tijdelijke aanduiding voor voettekst 12">
            <a:extLst>
              <a:ext uri="{FF2B5EF4-FFF2-40B4-BE49-F238E27FC236}">
                <a16:creationId xmlns:a16="http://schemas.microsoft.com/office/drawing/2014/main" id="{788088C5-5ABA-43EB-9494-BAD6DC3F0C0F}"/>
              </a:ext>
            </a:extLst>
          </p:cNvPr>
          <p:cNvSpPr>
            <a:spLocks noGrp="1"/>
          </p:cNvSpPr>
          <p:nvPr>
            <p:ph type="ftr" sz="quarter" idx="16"/>
          </p:nvPr>
        </p:nvSpPr>
        <p:spPr/>
        <p:txBody>
          <a:bodyPr/>
          <a:lstStyle/>
          <a:p>
            <a:r>
              <a:rPr lang="nl-BE"/>
              <a:t>Wat na het middelbaar?</a:t>
            </a:r>
            <a:endParaRPr lang="nl-BE" dirty="0"/>
          </a:p>
        </p:txBody>
      </p:sp>
      <p:sp>
        <p:nvSpPr>
          <p:cNvPr id="14" name="Tijdelijke aanduiding voor dianummer 13">
            <a:extLst>
              <a:ext uri="{FF2B5EF4-FFF2-40B4-BE49-F238E27FC236}">
                <a16:creationId xmlns:a16="http://schemas.microsoft.com/office/drawing/2014/main" id="{A4A1675E-77B8-4216-95B8-C079729B60C7}"/>
              </a:ext>
            </a:extLst>
          </p:cNvPr>
          <p:cNvSpPr>
            <a:spLocks noGrp="1"/>
          </p:cNvSpPr>
          <p:nvPr>
            <p:ph type="sldNum" sz="quarter" idx="17"/>
          </p:nvPr>
        </p:nvSpPr>
        <p:spPr/>
        <p:txBody>
          <a:bodyPr/>
          <a:lstStyle/>
          <a:p>
            <a:fld id="{FF88DA20-ED00-471C-9170-60F590CB400A}" type="slidenum">
              <a:rPr lang="nl-BE" smtClean="0"/>
              <a:pPr/>
              <a:t>‹N°›</a:t>
            </a:fld>
            <a:endParaRPr lang="nl-BE" dirty="0"/>
          </a:p>
        </p:txBody>
      </p:sp>
    </p:spTree>
    <p:extLst>
      <p:ext uri="{BB962C8B-B14F-4D97-AF65-F5344CB8AC3E}">
        <p14:creationId xmlns:p14="http://schemas.microsoft.com/office/powerpoint/2010/main" val="11215424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0-#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Layout>
</file>

<file path=ppt/slideLayouts/slideLayout153.xml><?xml version="1.0" encoding="utf-8"?>
<p:sldLayout xmlns:a="http://schemas.openxmlformats.org/drawingml/2006/main" xmlns:r="http://schemas.openxmlformats.org/officeDocument/2006/relationships" xmlns:p="http://schemas.openxmlformats.org/presentationml/2006/main" preserve="1" userDrawn="1">
  <p:cSld name="Titel en beeld">
    <p:bg>
      <p:bgPr>
        <a:solidFill>
          <a:schemeClr val="bg1"/>
        </a:solidFill>
        <a:effectLst/>
      </p:bgPr>
    </p:bg>
    <p:spTree>
      <p:nvGrpSpPr>
        <p:cNvPr id="1" name=""/>
        <p:cNvGrpSpPr/>
        <p:nvPr/>
      </p:nvGrpSpPr>
      <p:grpSpPr>
        <a:xfrm>
          <a:off x="0" y="0"/>
          <a:ext cx="0" cy="0"/>
          <a:chOff x="0" y="0"/>
          <a:chExt cx="0" cy="0"/>
        </a:xfrm>
      </p:grpSpPr>
      <p:sp>
        <p:nvSpPr>
          <p:cNvPr id="9" name="Tijdelijke aanduiding voor afbeelding 8">
            <a:extLst>
              <a:ext uri="{FF2B5EF4-FFF2-40B4-BE49-F238E27FC236}">
                <a16:creationId xmlns:a16="http://schemas.microsoft.com/office/drawing/2014/main" id="{CD9E304B-9EEF-4540-A2A5-7D039634D746}"/>
              </a:ext>
            </a:extLst>
          </p:cNvPr>
          <p:cNvSpPr>
            <a:spLocks noGrp="1"/>
          </p:cNvSpPr>
          <p:nvPr>
            <p:ph type="pic" sz="quarter" idx="14"/>
          </p:nvPr>
        </p:nvSpPr>
        <p:spPr>
          <a:xfrm>
            <a:off x="4068000" y="0"/>
            <a:ext cx="8124000" cy="6858000"/>
          </a:xfrm>
          <a:prstGeom prst="rect">
            <a:avLst/>
          </a:prstGeom>
          <a:solidFill>
            <a:schemeClr val="bg1">
              <a:lumMod val="95000"/>
            </a:schemeClr>
          </a:solidFill>
        </p:spPr>
        <p:txBody>
          <a:bodyPr anchor="ctr"/>
          <a:lstStyle>
            <a:lvl1pPr marL="0" indent="0" algn="ctr">
              <a:buNone/>
              <a:defRPr baseline="-25000"/>
            </a:lvl1pPr>
          </a:lstStyle>
          <a:p>
            <a:endParaRPr lang="nl-BE"/>
          </a:p>
        </p:txBody>
      </p:sp>
      <p:sp>
        <p:nvSpPr>
          <p:cNvPr id="7" name="Rechthoek 6">
            <a:extLst>
              <a:ext uri="{FF2B5EF4-FFF2-40B4-BE49-F238E27FC236}">
                <a16:creationId xmlns:a16="http://schemas.microsoft.com/office/drawing/2014/main" id="{E5744A9E-4C9D-4407-95E8-93A822A070AB}"/>
              </a:ext>
            </a:extLst>
          </p:cNvPr>
          <p:cNvSpPr/>
          <p:nvPr userDrawn="1"/>
        </p:nvSpPr>
        <p:spPr>
          <a:xfrm>
            <a:off x="0" y="1"/>
            <a:ext cx="406800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a:xfrm>
            <a:off x="395999" y="594002"/>
            <a:ext cx="3099759" cy="1518019"/>
          </a:xfrm>
        </p:spPr>
        <p:txBody>
          <a:bodyPr/>
          <a:lstStyle>
            <a:lvl1pPr>
              <a:defRPr>
                <a:solidFill>
                  <a:schemeClr val="accent2"/>
                </a:solidFill>
              </a:defRPr>
            </a:lvl1p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410178" y="228154"/>
            <a:ext cx="3099759" cy="365125"/>
          </a:xfrm>
        </p:spPr>
        <p:txBody>
          <a:bodyPr anchor="b" anchorCtr="0"/>
          <a:lstStyle>
            <a:lvl1pPr marL="0" indent="0">
              <a:buNone/>
              <a:defRPr sz="1400" b="1">
                <a:solidFill>
                  <a:schemeClr val="tx1"/>
                </a:solidFill>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3" name="Gedeeltelijke cirkel 12">
            <a:extLst>
              <a:ext uri="{FF2B5EF4-FFF2-40B4-BE49-F238E27FC236}">
                <a16:creationId xmlns:a16="http://schemas.microsoft.com/office/drawing/2014/main" id="{0AADED64-0876-4931-A9EE-AB3D2BA7A2FD}"/>
              </a:ext>
            </a:extLst>
          </p:cNvPr>
          <p:cNvSpPr/>
          <p:nvPr userDrawn="1"/>
        </p:nvSpPr>
        <p:spPr>
          <a:xfrm rot="10800000">
            <a:off x="-1133620" y="3233068"/>
            <a:ext cx="2267240" cy="2267240"/>
          </a:xfrm>
          <a:prstGeom prst="pie">
            <a:avLst>
              <a:gd name="adj1" fmla="val 5397516"/>
              <a:gd name="adj2" fmla="val 1620000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3" name="Rechthoekige driehoek 2">
            <a:extLst>
              <a:ext uri="{FF2B5EF4-FFF2-40B4-BE49-F238E27FC236}">
                <a16:creationId xmlns:a16="http://schemas.microsoft.com/office/drawing/2014/main" id="{F3C90441-3937-4C81-9D31-E604F064ACB4}"/>
              </a:ext>
            </a:extLst>
          </p:cNvPr>
          <p:cNvSpPr/>
          <p:nvPr userDrawn="1"/>
        </p:nvSpPr>
        <p:spPr>
          <a:xfrm rot="2700000">
            <a:off x="1465650" y="3565098"/>
            <a:ext cx="1603181" cy="1603181"/>
          </a:xfrm>
          <a:prstGeom prst="rtTriangle">
            <a:avLst/>
          </a:prstGeom>
          <a:solidFill>
            <a:schemeClr val="accent3"/>
          </a:solidFill>
        </p:spPr>
        <p:txBody>
          <a:bodyPr wrap="square" lIns="0" tIns="0" rIns="0" bIns="0" rtlCol="0" anchor="ctr">
            <a:spAutoFit/>
          </a:bodyPr>
          <a:lstStyle/>
          <a:p>
            <a:pPr algn="l"/>
            <a:endParaRPr lang="nl-BE" sz="1600" b="1" dirty="0" err="1">
              <a:latin typeface="+mj-lt"/>
            </a:endParaRPr>
          </a:p>
        </p:txBody>
      </p:sp>
      <p:pic>
        <p:nvPicPr>
          <p:cNvPr id="11" name="Graphic 10">
            <a:extLst>
              <a:ext uri="{FF2B5EF4-FFF2-40B4-BE49-F238E27FC236}">
                <a16:creationId xmlns:a16="http://schemas.microsoft.com/office/drawing/2014/main" id="{20ADB065-AEC7-4855-90CD-56FFD28426D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658813" y="6221683"/>
            <a:ext cx="1153603" cy="366439"/>
          </a:xfrm>
          <a:prstGeom prst="rect">
            <a:avLst/>
          </a:prstGeom>
        </p:spPr>
      </p:pic>
      <p:sp>
        <p:nvSpPr>
          <p:cNvPr id="15" name="Tijdelijke aanduiding voor voettekst 14">
            <a:extLst>
              <a:ext uri="{FF2B5EF4-FFF2-40B4-BE49-F238E27FC236}">
                <a16:creationId xmlns:a16="http://schemas.microsoft.com/office/drawing/2014/main" id="{85F76303-990D-46FC-954F-5E6751B3C7D8}"/>
              </a:ext>
            </a:extLst>
          </p:cNvPr>
          <p:cNvSpPr>
            <a:spLocks noGrp="1"/>
          </p:cNvSpPr>
          <p:nvPr>
            <p:ph type="ftr" sz="quarter" idx="15"/>
          </p:nvPr>
        </p:nvSpPr>
        <p:spPr/>
        <p:txBody>
          <a:bodyPr/>
          <a:lstStyle/>
          <a:p>
            <a:r>
              <a:rPr lang="nl-BE"/>
              <a:t>Wat na het middelbaar?</a:t>
            </a:r>
            <a:endParaRPr lang="nl-BE" dirty="0"/>
          </a:p>
        </p:txBody>
      </p:sp>
      <p:sp>
        <p:nvSpPr>
          <p:cNvPr id="16" name="Tijdelijke aanduiding voor dianummer 15">
            <a:extLst>
              <a:ext uri="{FF2B5EF4-FFF2-40B4-BE49-F238E27FC236}">
                <a16:creationId xmlns:a16="http://schemas.microsoft.com/office/drawing/2014/main" id="{23C0E6B8-F87B-4914-8184-CA943B22C3EC}"/>
              </a:ext>
            </a:extLst>
          </p:cNvPr>
          <p:cNvSpPr>
            <a:spLocks noGrp="1"/>
          </p:cNvSpPr>
          <p:nvPr>
            <p:ph type="sldNum" sz="quarter" idx="16"/>
          </p:nvPr>
        </p:nvSpPr>
        <p:spPr/>
        <p:txBody>
          <a:bodyPr/>
          <a:lstStyle/>
          <a:p>
            <a:fld id="{FF88DA20-ED00-471C-9170-60F590CB400A}" type="slidenum">
              <a:rPr lang="nl-BE" smtClean="0"/>
              <a:pPr/>
              <a:t>‹N°›</a:t>
            </a:fld>
            <a:endParaRPr lang="nl-BE" dirty="0"/>
          </a:p>
        </p:txBody>
      </p:sp>
    </p:spTree>
    <p:extLst>
      <p:ext uri="{BB962C8B-B14F-4D97-AF65-F5344CB8AC3E}">
        <p14:creationId xmlns:p14="http://schemas.microsoft.com/office/powerpoint/2010/main" val="10497800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15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500" fill="hold"/>
                                        <p:tgtEl>
                                          <p:spTgt spid="13"/>
                                        </p:tgtEl>
                                        <p:attrNameLst>
                                          <p:attrName>ppt_x</p:attrName>
                                        </p:attrNameLst>
                                      </p:cBhvr>
                                      <p:tavLst>
                                        <p:tav tm="0">
                                          <p:val>
                                            <p:strVal val="0-#ppt_w/2"/>
                                          </p:val>
                                        </p:tav>
                                        <p:tav tm="100000">
                                          <p:val>
                                            <p:strVal val="#ppt_x"/>
                                          </p:val>
                                        </p:tav>
                                      </p:tavLst>
                                    </p:anim>
                                    <p:anim calcmode="lin" valueType="num">
                                      <p:cBhvr additive="base">
                                        <p:cTn id="12" dur="500" fill="hold"/>
                                        <p:tgtEl>
                                          <p:spTgt spid="13"/>
                                        </p:tgtEl>
                                        <p:attrNameLst>
                                          <p:attrName>ppt_y</p:attrName>
                                        </p:attrNameLst>
                                      </p:cBhvr>
                                      <p:tavLst>
                                        <p:tav tm="0">
                                          <p:val>
                                            <p:strVal val="#ppt_y"/>
                                          </p:val>
                                        </p:tav>
                                        <p:tav tm="100000">
                                          <p:val>
                                            <p:strVal val="#ppt_y"/>
                                          </p:val>
                                        </p:tav>
                                      </p:tavLst>
                                    </p:anim>
                                  </p:childTnLst>
                                </p:cTn>
                              </p:par>
                              <p:par>
                                <p:cTn id="13" presetID="2" presetClass="entr" presetSubtype="2" decel="10000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500" fill="hold"/>
                                        <p:tgtEl>
                                          <p:spTgt spid="9"/>
                                        </p:tgtEl>
                                        <p:attrNameLst>
                                          <p:attrName>ppt_x</p:attrName>
                                        </p:attrNameLst>
                                      </p:cBhvr>
                                      <p:tavLst>
                                        <p:tav tm="0">
                                          <p:val>
                                            <p:strVal val="1+#ppt_w/2"/>
                                          </p:val>
                                        </p:tav>
                                        <p:tav tm="100000">
                                          <p:val>
                                            <p:strVal val="#ppt_x"/>
                                          </p:val>
                                        </p:tav>
                                      </p:tavLst>
                                    </p:anim>
                                    <p:anim calcmode="lin" valueType="num">
                                      <p:cBhvr additive="base">
                                        <p:cTn id="16"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3" grpId="0" animBg="1"/>
      <p:bldP spid="3" grpId="0" animBg="1"/>
    </p:bldLst>
  </p:timing>
</p:sldLayout>
</file>

<file path=ppt/slideLayouts/slideLayout154.xml><?xml version="1.0" encoding="utf-8"?>
<p:sldLayout xmlns:a="http://schemas.openxmlformats.org/drawingml/2006/main" xmlns:r="http://schemas.openxmlformats.org/officeDocument/2006/relationships" xmlns:p="http://schemas.openxmlformats.org/presentationml/2006/main" preserve="1" userDrawn="1">
  <p:cSld name="Titel en beeld rond">
    <p:bg>
      <p:bgPr>
        <a:solidFill>
          <a:schemeClr val="bg1"/>
        </a:solidFill>
        <a:effectLst/>
      </p:bgPr>
    </p:bg>
    <p:spTree>
      <p:nvGrpSpPr>
        <p:cNvPr id="1" name=""/>
        <p:cNvGrpSpPr/>
        <p:nvPr/>
      </p:nvGrpSpPr>
      <p:grpSpPr>
        <a:xfrm>
          <a:off x="0" y="0"/>
          <a:ext cx="0" cy="0"/>
          <a:chOff x="0" y="0"/>
          <a:chExt cx="0" cy="0"/>
        </a:xfrm>
      </p:grpSpPr>
      <p:sp>
        <p:nvSpPr>
          <p:cNvPr id="9" name="Tijdelijke aanduiding voor afbeelding 8">
            <a:extLst>
              <a:ext uri="{FF2B5EF4-FFF2-40B4-BE49-F238E27FC236}">
                <a16:creationId xmlns:a16="http://schemas.microsoft.com/office/drawing/2014/main" id="{CD9E304B-9EEF-4540-A2A5-7D039634D746}"/>
              </a:ext>
            </a:extLst>
          </p:cNvPr>
          <p:cNvSpPr>
            <a:spLocks noGrp="1"/>
          </p:cNvSpPr>
          <p:nvPr>
            <p:ph type="pic" sz="quarter" idx="14"/>
          </p:nvPr>
        </p:nvSpPr>
        <p:spPr>
          <a:xfrm>
            <a:off x="5334000" y="0"/>
            <a:ext cx="6858000" cy="6858000"/>
          </a:xfrm>
          <a:prstGeom prst="ellipse">
            <a:avLst/>
          </a:prstGeom>
          <a:solidFill>
            <a:schemeClr val="bg1">
              <a:lumMod val="95000"/>
            </a:schemeClr>
          </a:solidFill>
        </p:spPr>
        <p:txBody>
          <a:bodyPr anchor="ctr"/>
          <a:lstStyle>
            <a:lvl1pPr marL="0" indent="0" algn="ctr">
              <a:buNone/>
              <a:defRPr baseline="-25000"/>
            </a:lvl1pPr>
          </a:lstStyle>
          <a:p>
            <a:endParaRPr lang="nl-BE"/>
          </a:p>
        </p:txBody>
      </p:sp>
      <p:sp>
        <p:nvSpPr>
          <p:cNvPr id="7" name="Rechthoek 6">
            <a:extLst>
              <a:ext uri="{FF2B5EF4-FFF2-40B4-BE49-F238E27FC236}">
                <a16:creationId xmlns:a16="http://schemas.microsoft.com/office/drawing/2014/main" id="{E5744A9E-4C9D-4407-95E8-93A822A070AB}"/>
              </a:ext>
            </a:extLst>
          </p:cNvPr>
          <p:cNvSpPr/>
          <p:nvPr userDrawn="1"/>
        </p:nvSpPr>
        <p:spPr>
          <a:xfrm>
            <a:off x="0" y="1"/>
            <a:ext cx="533400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a:xfrm>
            <a:off x="658813" y="594002"/>
            <a:ext cx="3990305" cy="1518019"/>
          </a:xfrm>
        </p:spPr>
        <p:txBody>
          <a:bodyPr/>
          <a:lstStyle>
            <a:lvl1pPr>
              <a:defRPr>
                <a:solidFill>
                  <a:schemeClr val="accent2"/>
                </a:solidFill>
              </a:defRPr>
            </a:lvl1p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58814" y="228154"/>
            <a:ext cx="3990305" cy="365125"/>
          </a:xfrm>
        </p:spPr>
        <p:txBody>
          <a:bodyPr anchor="b" anchorCtr="0"/>
          <a:lstStyle>
            <a:lvl1pPr marL="0" indent="0">
              <a:buNone/>
              <a:defRPr sz="1400" b="1">
                <a:solidFill>
                  <a:schemeClr val="tx1"/>
                </a:solidFill>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1" name="Gedeeltelijke cirkel 10">
            <a:extLst>
              <a:ext uri="{FF2B5EF4-FFF2-40B4-BE49-F238E27FC236}">
                <a16:creationId xmlns:a16="http://schemas.microsoft.com/office/drawing/2014/main" id="{A8D34397-20B1-41D1-BCAC-0209F26BC340}"/>
              </a:ext>
            </a:extLst>
          </p:cNvPr>
          <p:cNvSpPr/>
          <p:nvPr userDrawn="1"/>
        </p:nvSpPr>
        <p:spPr>
          <a:xfrm rot="10800000">
            <a:off x="-1133620" y="3233068"/>
            <a:ext cx="2267240" cy="2267240"/>
          </a:xfrm>
          <a:prstGeom prst="pie">
            <a:avLst>
              <a:gd name="adj1" fmla="val 5397516"/>
              <a:gd name="adj2" fmla="val 1620000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12" name="Rechthoekige driehoek 11">
            <a:extLst>
              <a:ext uri="{FF2B5EF4-FFF2-40B4-BE49-F238E27FC236}">
                <a16:creationId xmlns:a16="http://schemas.microsoft.com/office/drawing/2014/main" id="{BEC06E56-2CD9-41F5-BF60-964FB64BF4AE}"/>
              </a:ext>
            </a:extLst>
          </p:cNvPr>
          <p:cNvSpPr/>
          <p:nvPr userDrawn="1"/>
        </p:nvSpPr>
        <p:spPr>
          <a:xfrm rot="2700000">
            <a:off x="1465650" y="3565098"/>
            <a:ext cx="1603181" cy="1603181"/>
          </a:xfrm>
          <a:prstGeom prst="rtTriangle">
            <a:avLst/>
          </a:prstGeom>
          <a:solidFill>
            <a:schemeClr val="accent3"/>
          </a:solidFill>
        </p:spPr>
        <p:txBody>
          <a:bodyPr wrap="square" lIns="0" tIns="0" rIns="0" bIns="0" rtlCol="0" anchor="ctr">
            <a:spAutoFit/>
          </a:bodyPr>
          <a:lstStyle/>
          <a:p>
            <a:pPr algn="l"/>
            <a:endParaRPr lang="nl-BE" sz="1600" b="1" dirty="0" err="1">
              <a:latin typeface="+mj-lt"/>
            </a:endParaRPr>
          </a:p>
        </p:txBody>
      </p:sp>
      <p:pic>
        <p:nvPicPr>
          <p:cNvPr id="15" name="Graphic 14">
            <a:extLst>
              <a:ext uri="{FF2B5EF4-FFF2-40B4-BE49-F238E27FC236}">
                <a16:creationId xmlns:a16="http://schemas.microsoft.com/office/drawing/2014/main" id="{BF148157-41FE-4CCB-9A09-0BB521B90E0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658813" y="6221683"/>
            <a:ext cx="1153603" cy="366439"/>
          </a:xfrm>
          <a:prstGeom prst="rect">
            <a:avLst/>
          </a:prstGeom>
        </p:spPr>
      </p:pic>
      <p:sp>
        <p:nvSpPr>
          <p:cNvPr id="6" name="Tijdelijke aanduiding voor voettekst 5">
            <a:extLst>
              <a:ext uri="{FF2B5EF4-FFF2-40B4-BE49-F238E27FC236}">
                <a16:creationId xmlns:a16="http://schemas.microsoft.com/office/drawing/2014/main" id="{8B09CBDD-0AD7-4ECD-ACDA-05FEC4ACEE8B}"/>
              </a:ext>
            </a:extLst>
          </p:cNvPr>
          <p:cNvSpPr>
            <a:spLocks noGrp="1"/>
          </p:cNvSpPr>
          <p:nvPr>
            <p:ph type="ftr" sz="quarter" idx="15"/>
          </p:nvPr>
        </p:nvSpPr>
        <p:spPr/>
        <p:txBody>
          <a:bodyPr/>
          <a:lstStyle/>
          <a:p>
            <a:r>
              <a:rPr lang="nl-BE"/>
              <a:t>Wat na het middelbaar?</a:t>
            </a:r>
            <a:endParaRPr lang="nl-BE" dirty="0"/>
          </a:p>
        </p:txBody>
      </p:sp>
      <p:sp>
        <p:nvSpPr>
          <p:cNvPr id="16" name="Tijdelijke aanduiding voor dianummer 15">
            <a:extLst>
              <a:ext uri="{FF2B5EF4-FFF2-40B4-BE49-F238E27FC236}">
                <a16:creationId xmlns:a16="http://schemas.microsoft.com/office/drawing/2014/main" id="{005A811A-7644-4DA7-9A7C-632CF7CB22F5}"/>
              </a:ext>
            </a:extLst>
          </p:cNvPr>
          <p:cNvSpPr>
            <a:spLocks noGrp="1"/>
          </p:cNvSpPr>
          <p:nvPr>
            <p:ph type="sldNum" sz="quarter" idx="16"/>
          </p:nvPr>
        </p:nvSpPr>
        <p:spPr/>
        <p:txBody>
          <a:bodyPr/>
          <a:lstStyle/>
          <a:p>
            <a:fld id="{FF88DA20-ED00-471C-9170-60F590CB400A}" type="slidenum">
              <a:rPr lang="nl-BE" smtClean="0"/>
              <a:pPr/>
              <a:t>‹N°›</a:t>
            </a:fld>
            <a:endParaRPr lang="nl-BE" dirty="0"/>
          </a:p>
        </p:txBody>
      </p:sp>
    </p:spTree>
    <p:extLst>
      <p:ext uri="{BB962C8B-B14F-4D97-AF65-F5344CB8AC3E}">
        <p14:creationId xmlns:p14="http://schemas.microsoft.com/office/powerpoint/2010/main" val="36159376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15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0-#ppt_w/2"/>
                                          </p:val>
                                        </p:tav>
                                        <p:tav tm="100000">
                                          <p:val>
                                            <p:strVal val="#ppt_x"/>
                                          </p:val>
                                        </p:tav>
                                      </p:tavLst>
                                    </p:anim>
                                    <p:anim calcmode="lin" valueType="num">
                                      <p:cBhvr additive="base">
                                        <p:cTn id="12" dur="500" fill="hold"/>
                                        <p:tgtEl>
                                          <p:spTgt spid="11"/>
                                        </p:tgtEl>
                                        <p:attrNameLst>
                                          <p:attrName>ppt_y</p:attrName>
                                        </p:attrNameLst>
                                      </p:cBhvr>
                                      <p:tavLst>
                                        <p:tav tm="0">
                                          <p:val>
                                            <p:strVal val="#ppt_y"/>
                                          </p:val>
                                        </p:tav>
                                        <p:tav tm="100000">
                                          <p:val>
                                            <p:strVal val="#ppt_y"/>
                                          </p:val>
                                        </p:tav>
                                      </p:tavLst>
                                    </p:anim>
                                  </p:childTnLst>
                                </p:cTn>
                              </p:par>
                              <p:par>
                                <p:cTn id="13" presetID="2" presetClass="entr" presetSubtype="2" decel="10000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500" fill="hold"/>
                                        <p:tgtEl>
                                          <p:spTgt spid="9"/>
                                        </p:tgtEl>
                                        <p:attrNameLst>
                                          <p:attrName>ppt_x</p:attrName>
                                        </p:attrNameLst>
                                      </p:cBhvr>
                                      <p:tavLst>
                                        <p:tav tm="0">
                                          <p:val>
                                            <p:strVal val="1+#ppt_w/2"/>
                                          </p:val>
                                        </p:tav>
                                        <p:tav tm="100000">
                                          <p:val>
                                            <p:strVal val="#ppt_x"/>
                                          </p:val>
                                        </p:tav>
                                      </p:tavLst>
                                    </p:anim>
                                    <p:anim calcmode="lin" valueType="num">
                                      <p:cBhvr additive="base">
                                        <p:cTn id="16"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P spid="12" grpId="0" animBg="1"/>
    </p:bldLst>
  </p:timing>
</p:sldLayout>
</file>

<file path=ppt/slideLayouts/slideLayout155.xml><?xml version="1.0" encoding="utf-8"?>
<p:sldLayout xmlns:a="http://schemas.openxmlformats.org/drawingml/2006/main" xmlns:r="http://schemas.openxmlformats.org/officeDocument/2006/relationships" xmlns:p="http://schemas.openxmlformats.org/presentationml/2006/main" preserve="1" userDrawn="1">
  <p:cSld name="Titel en beeld rond groot">
    <p:bg>
      <p:bgPr>
        <a:solidFill>
          <a:schemeClr val="bg1"/>
        </a:solidFill>
        <a:effectLst/>
      </p:bgPr>
    </p:bg>
    <p:spTree>
      <p:nvGrpSpPr>
        <p:cNvPr id="1" name=""/>
        <p:cNvGrpSpPr/>
        <p:nvPr/>
      </p:nvGrpSpPr>
      <p:grpSpPr>
        <a:xfrm>
          <a:off x="0" y="0"/>
          <a:ext cx="0" cy="0"/>
          <a:chOff x="0" y="0"/>
          <a:chExt cx="0" cy="0"/>
        </a:xfrm>
      </p:grpSpPr>
      <p:sp>
        <p:nvSpPr>
          <p:cNvPr id="9" name="Tijdelijke aanduiding voor afbeelding 8">
            <a:extLst>
              <a:ext uri="{FF2B5EF4-FFF2-40B4-BE49-F238E27FC236}">
                <a16:creationId xmlns:a16="http://schemas.microsoft.com/office/drawing/2014/main" id="{CD9E304B-9EEF-4540-A2A5-7D039634D746}"/>
              </a:ext>
            </a:extLst>
          </p:cNvPr>
          <p:cNvSpPr>
            <a:spLocks noGrp="1"/>
          </p:cNvSpPr>
          <p:nvPr>
            <p:ph type="pic" sz="quarter" idx="14"/>
          </p:nvPr>
        </p:nvSpPr>
        <p:spPr>
          <a:xfrm>
            <a:off x="5334000" y="0"/>
            <a:ext cx="8012463" cy="8012463"/>
          </a:xfrm>
          <a:prstGeom prst="ellipse">
            <a:avLst/>
          </a:prstGeom>
          <a:solidFill>
            <a:schemeClr val="bg1">
              <a:lumMod val="95000"/>
            </a:schemeClr>
          </a:solidFill>
        </p:spPr>
        <p:txBody>
          <a:bodyPr anchor="ctr"/>
          <a:lstStyle>
            <a:lvl1pPr marL="0" indent="0" algn="ctr">
              <a:buNone/>
              <a:defRPr baseline="-25000"/>
            </a:lvl1pPr>
          </a:lstStyle>
          <a:p>
            <a:endParaRPr lang="nl-BE"/>
          </a:p>
        </p:txBody>
      </p:sp>
      <p:sp>
        <p:nvSpPr>
          <p:cNvPr id="7" name="Rechthoek 6">
            <a:extLst>
              <a:ext uri="{FF2B5EF4-FFF2-40B4-BE49-F238E27FC236}">
                <a16:creationId xmlns:a16="http://schemas.microsoft.com/office/drawing/2014/main" id="{E5744A9E-4C9D-4407-95E8-93A822A070AB}"/>
              </a:ext>
            </a:extLst>
          </p:cNvPr>
          <p:cNvSpPr/>
          <p:nvPr userDrawn="1"/>
        </p:nvSpPr>
        <p:spPr>
          <a:xfrm>
            <a:off x="0" y="1"/>
            <a:ext cx="533400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accent4"/>
              </a:solidFill>
            </a:endParaRPr>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a:xfrm>
            <a:off x="658813" y="594002"/>
            <a:ext cx="3990305" cy="1518019"/>
          </a:xfrm>
        </p:spPr>
        <p:txBody>
          <a:bodyPr/>
          <a:lstStyle>
            <a:lvl1pPr>
              <a:defRPr>
                <a:solidFill>
                  <a:schemeClr val="accent2"/>
                </a:solidFill>
              </a:defRPr>
            </a:lvl1p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58814" y="228154"/>
            <a:ext cx="3990305" cy="365125"/>
          </a:xfrm>
        </p:spPr>
        <p:txBody>
          <a:bodyPr anchor="b" anchorCtr="0"/>
          <a:lstStyle>
            <a:lvl1pPr marL="0" indent="0">
              <a:buNone/>
              <a:defRPr sz="1400" b="1">
                <a:solidFill>
                  <a:schemeClr val="tx1"/>
                </a:solidFill>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1" name="Gedeeltelijke cirkel 10">
            <a:extLst>
              <a:ext uri="{FF2B5EF4-FFF2-40B4-BE49-F238E27FC236}">
                <a16:creationId xmlns:a16="http://schemas.microsoft.com/office/drawing/2014/main" id="{7BD64213-449B-41BD-971A-30A589BBC111}"/>
              </a:ext>
            </a:extLst>
          </p:cNvPr>
          <p:cNvSpPr/>
          <p:nvPr userDrawn="1"/>
        </p:nvSpPr>
        <p:spPr>
          <a:xfrm rot="10800000">
            <a:off x="-1133620" y="3233068"/>
            <a:ext cx="2267240" cy="2267240"/>
          </a:xfrm>
          <a:prstGeom prst="pie">
            <a:avLst>
              <a:gd name="adj1" fmla="val 5397516"/>
              <a:gd name="adj2" fmla="val 1620000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12" name="Rechthoekige driehoek 11">
            <a:extLst>
              <a:ext uri="{FF2B5EF4-FFF2-40B4-BE49-F238E27FC236}">
                <a16:creationId xmlns:a16="http://schemas.microsoft.com/office/drawing/2014/main" id="{E680E3DC-9D91-4564-8256-B5FE7ACE51D8}"/>
              </a:ext>
            </a:extLst>
          </p:cNvPr>
          <p:cNvSpPr/>
          <p:nvPr userDrawn="1"/>
        </p:nvSpPr>
        <p:spPr>
          <a:xfrm rot="2700000">
            <a:off x="1465650" y="3565098"/>
            <a:ext cx="1603181" cy="1603181"/>
          </a:xfrm>
          <a:prstGeom prst="rtTriangle">
            <a:avLst/>
          </a:prstGeom>
          <a:solidFill>
            <a:schemeClr val="accent3"/>
          </a:solidFill>
        </p:spPr>
        <p:txBody>
          <a:bodyPr wrap="square" lIns="0" tIns="0" rIns="0" bIns="0" rtlCol="0" anchor="ctr">
            <a:spAutoFit/>
          </a:bodyPr>
          <a:lstStyle/>
          <a:p>
            <a:pPr algn="l"/>
            <a:endParaRPr lang="nl-BE" sz="1600" b="1" dirty="0" err="1">
              <a:latin typeface="+mj-lt"/>
            </a:endParaRPr>
          </a:p>
        </p:txBody>
      </p:sp>
      <p:pic>
        <p:nvPicPr>
          <p:cNvPr id="15" name="Graphic 14">
            <a:extLst>
              <a:ext uri="{FF2B5EF4-FFF2-40B4-BE49-F238E27FC236}">
                <a16:creationId xmlns:a16="http://schemas.microsoft.com/office/drawing/2014/main" id="{4B6C9B33-0469-4054-BD66-B636535D7972}"/>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658813" y="6221683"/>
            <a:ext cx="1153603" cy="366439"/>
          </a:xfrm>
          <a:prstGeom prst="rect">
            <a:avLst/>
          </a:prstGeom>
        </p:spPr>
      </p:pic>
      <p:sp>
        <p:nvSpPr>
          <p:cNvPr id="6" name="Tijdelijke aanduiding voor voettekst 5">
            <a:extLst>
              <a:ext uri="{FF2B5EF4-FFF2-40B4-BE49-F238E27FC236}">
                <a16:creationId xmlns:a16="http://schemas.microsoft.com/office/drawing/2014/main" id="{D16DE7DA-B9CF-44D6-83A7-A512BDD1A751}"/>
              </a:ext>
            </a:extLst>
          </p:cNvPr>
          <p:cNvSpPr>
            <a:spLocks noGrp="1"/>
          </p:cNvSpPr>
          <p:nvPr>
            <p:ph type="ftr" sz="quarter" idx="15"/>
          </p:nvPr>
        </p:nvSpPr>
        <p:spPr/>
        <p:txBody>
          <a:bodyPr/>
          <a:lstStyle/>
          <a:p>
            <a:r>
              <a:rPr lang="nl-BE"/>
              <a:t>Wat na het middelbaar?</a:t>
            </a:r>
            <a:endParaRPr lang="nl-BE" dirty="0"/>
          </a:p>
        </p:txBody>
      </p:sp>
      <p:sp>
        <p:nvSpPr>
          <p:cNvPr id="16" name="Tijdelijke aanduiding voor dianummer 15">
            <a:extLst>
              <a:ext uri="{FF2B5EF4-FFF2-40B4-BE49-F238E27FC236}">
                <a16:creationId xmlns:a16="http://schemas.microsoft.com/office/drawing/2014/main" id="{47A7987F-CA43-4A44-A07D-CD9BB1E72D3D}"/>
              </a:ext>
            </a:extLst>
          </p:cNvPr>
          <p:cNvSpPr>
            <a:spLocks noGrp="1"/>
          </p:cNvSpPr>
          <p:nvPr>
            <p:ph type="sldNum" sz="quarter" idx="16"/>
          </p:nvPr>
        </p:nvSpPr>
        <p:spPr/>
        <p:txBody>
          <a:bodyPr/>
          <a:lstStyle/>
          <a:p>
            <a:fld id="{FF88DA20-ED00-471C-9170-60F590CB400A}" type="slidenum">
              <a:rPr lang="nl-BE" smtClean="0"/>
              <a:pPr/>
              <a:t>‹N°›</a:t>
            </a:fld>
            <a:endParaRPr lang="nl-BE" dirty="0"/>
          </a:p>
        </p:txBody>
      </p:sp>
    </p:spTree>
    <p:extLst>
      <p:ext uri="{BB962C8B-B14F-4D97-AF65-F5344CB8AC3E}">
        <p14:creationId xmlns:p14="http://schemas.microsoft.com/office/powerpoint/2010/main" val="8344135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15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0-#ppt_w/2"/>
                                          </p:val>
                                        </p:tav>
                                        <p:tav tm="100000">
                                          <p:val>
                                            <p:strVal val="#ppt_x"/>
                                          </p:val>
                                        </p:tav>
                                      </p:tavLst>
                                    </p:anim>
                                    <p:anim calcmode="lin" valueType="num">
                                      <p:cBhvr additive="base">
                                        <p:cTn id="12" dur="500" fill="hold"/>
                                        <p:tgtEl>
                                          <p:spTgt spid="11"/>
                                        </p:tgtEl>
                                        <p:attrNameLst>
                                          <p:attrName>ppt_y</p:attrName>
                                        </p:attrNameLst>
                                      </p:cBhvr>
                                      <p:tavLst>
                                        <p:tav tm="0">
                                          <p:val>
                                            <p:strVal val="#ppt_y"/>
                                          </p:val>
                                        </p:tav>
                                        <p:tav tm="100000">
                                          <p:val>
                                            <p:strVal val="#ppt_y"/>
                                          </p:val>
                                        </p:tav>
                                      </p:tavLst>
                                    </p:anim>
                                  </p:childTnLst>
                                </p:cTn>
                              </p:par>
                              <p:par>
                                <p:cTn id="13" presetID="2" presetClass="entr" presetSubtype="2" decel="10000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500" fill="hold"/>
                                        <p:tgtEl>
                                          <p:spTgt spid="9"/>
                                        </p:tgtEl>
                                        <p:attrNameLst>
                                          <p:attrName>ppt_x</p:attrName>
                                        </p:attrNameLst>
                                      </p:cBhvr>
                                      <p:tavLst>
                                        <p:tav tm="0">
                                          <p:val>
                                            <p:strVal val="1+#ppt_w/2"/>
                                          </p:val>
                                        </p:tav>
                                        <p:tav tm="100000">
                                          <p:val>
                                            <p:strVal val="#ppt_x"/>
                                          </p:val>
                                        </p:tav>
                                      </p:tavLst>
                                    </p:anim>
                                    <p:anim calcmode="lin" valueType="num">
                                      <p:cBhvr additive="base">
                                        <p:cTn id="16"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P spid="12" grpId="0" animBg="1"/>
    </p:bldLst>
  </p:timing>
</p:sldLayout>
</file>

<file path=ppt/slideLayouts/slideLayout156.xml><?xml version="1.0" encoding="utf-8"?>
<p:sldLayout xmlns:a="http://schemas.openxmlformats.org/drawingml/2006/main" xmlns:r="http://schemas.openxmlformats.org/officeDocument/2006/relationships" xmlns:p="http://schemas.openxmlformats.org/presentationml/2006/main" preserve="1" userDrawn="1">
  <p:cSld name="Titel en quote met naam">
    <p:bg>
      <p:bgPr>
        <a:solidFill>
          <a:schemeClr val="accent4"/>
        </a:solidFill>
        <a:effectLst/>
      </p:bgPr>
    </p:bg>
    <p:spTree>
      <p:nvGrpSpPr>
        <p:cNvPr id="1" name=""/>
        <p:cNvGrpSpPr/>
        <p:nvPr/>
      </p:nvGrpSpPr>
      <p:grpSpPr>
        <a:xfrm>
          <a:off x="0" y="0"/>
          <a:ext cx="0" cy="0"/>
          <a:chOff x="0" y="0"/>
          <a:chExt cx="0" cy="0"/>
        </a:xfrm>
      </p:grpSpPr>
      <p:sp>
        <p:nvSpPr>
          <p:cNvPr id="18" name="Rechthoek 17">
            <a:extLst>
              <a:ext uri="{FF2B5EF4-FFF2-40B4-BE49-F238E27FC236}">
                <a16:creationId xmlns:a16="http://schemas.microsoft.com/office/drawing/2014/main" id="{7BE966C4-F2D9-4A05-8182-0E3CB210AD5F}"/>
              </a:ext>
            </a:extLst>
          </p:cNvPr>
          <p:cNvSpPr/>
          <p:nvPr userDrawn="1"/>
        </p:nvSpPr>
        <p:spPr>
          <a:xfrm>
            <a:off x="10179781" y="5632057"/>
            <a:ext cx="2012219" cy="122594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1" name="Tijdelijke aanduiding voor afbeelding 8">
            <a:extLst>
              <a:ext uri="{FF2B5EF4-FFF2-40B4-BE49-F238E27FC236}">
                <a16:creationId xmlns:a16="http://schemas.microsoft.com/office/drawing/2014/main" id="{C62F4BC8-6200-4266-A16A-CC0C8AAADA8E}"/>
              </a:ext>
            </a:extLst>
          </p:cNvPr>
          <p:cNvSpPr>
            <a:spLocks noGrp="1"/>
          </p:cNvSpPr>
          <p:nvPr>
            <p:ph type="pic" sz="quarter" idx="14"/>
          </p:nvPr>
        </p:nvSpPr>
        <p:spPr>
          <a:xfrm>
            <a:off x="1884168" y="2676017"/>
            <a:ext cx="1432282" cy="1432282"/>
          </a:xfrm>
          <a:prstGeom prst="ellipse">
            <a:avLst/>
          </a:prstGeom>
          <a:solidFill>
            <a:schemeClr val="bg1">
              <a:lumMod val="95000"/>
            </a:schemeClr>
          </a:solidFill>
        </p:spPr>
        <p:txBody>
          <a:bodyPr anchor="ctr"/>
          <a:lstStyle>
            <a:lvl1pPr marL="0" indent="0" algn="ctr">
              <a:buNone/>
              <a:defRPr sz="2000" baseline="-25000"/>
            </a:lvl1pPr>
          </a:lstStyle>
          <a:p>
            <a:endParaRPr lang="nl-BE"/>
          </a:p>
        </p:txBody>
      </p:sp>
      <p:sp>
        <p:nvSpPr>
          <p:cNvPr id="12" name="Tijdelijke aanduiding voor tekst 9">
            <a:extLst>
              <a:ext uri="{FF2B5EF4-FFF2-40B4-BE49-F238E27FC236}">
                <a16:creationId xmlns:a16="http://schemas.microsoft.com/office/drawing/2014/main" id="{15423308-AAC4-429E-A2F1-870836FD7C0D}"/>
              </a:ext>
            </a:extLst>
          </p:cNvPr>
          <p:cNvSpPr>
            <a:spLocks noGrp="1"/>
          </p:cNvSpPr>
          <p:nvPr>
            <p:ph type="body" sz="quarter" idx="15" hasCustomPrompt="1"/>
          </p:nvPr>
        </p:nvSpPr>
        <p:spPr>
          <a:xfrm>
            <a:off x="3689799" y="2321999"/>
            <a:ext cx="6181314" cy="2140319"/>
          </a:xfrm>
        </p:spPr>
        <p:txBody>
          <a:bodyPr/>
          <a:lstStyle>
            <a:lvl1pPr marL="0" indent="0">
              <a:buNone/>
              <a:defRPr sz="2700" b="1">
                <a:solidFill>
                  <a:schemeClr val="tx1"/>
                </a:solidFill>
                <a:latin typeface="+mj-lt"/>
              </a:defRPr>
            </a:lvl1pPr>
          </a:lstStyle>
          <a:p>
            <a:pPr lvl="0"/>
            <a:r>
              <a:rPr lang="nl-NL" dirty="0"/>
              <a:t>Lorem ipsum dolor sit amet, consectetuer adipiscing elit. Maecenas porttitor congue massa. Fusce posuere, magna sed pulvinar ultricies, purus lectus malesuada libero, sit amet commodo magna eros quis </a:t>
            </a:r>
            <a:r>
              <a:rPr lang="nl-NL" dirty="0" err="1"/>
              <a:t>urna</a:t>
            </a:r>
            <a:r>
              <a:rPr lang="nl-NL" dirty="0"/>
              <a:t>.</a:t>
            </a:r>
          </a:p>
        </p:txBody>
      </p:sp>
      <p:sp>
        <p:nvSpPr>
          <p:cNvPr id="13" name="Tijdelijke aanduiding voor tekst 9">
            <a:extLst>
              <a:ext uri="{FF2B5EF4-FFF2-40B4-BE49-F238E27FC236}">
                <a16:creationId xmlns:a16="http://schemas.microsoft.com/office/drawing/2014/main" id="{08574577-82D1-450C-AB07-3C42489D1E2E}"/>
              </a:ext>
            </a:extLst>
          </p:cNvPr>
          <p:cNvSpPr>
            <a:spLocks noGrp="1"/>
          </p:cNvSpPr>
          <p:nvPr>
            <p:ph type="body" sz="quarter" idx="16" hasCustomPrompt="1"/>
          </p:nvPr>
        </p:nvSpPr>
        <p:spPr>
          <a:xfrm>
            <a:off x="3685518" y="4574866"/>
            <a:ext cx="6308725" cy="466613"/>
          </a:xfrm>
        </p:spPr>
        <p:txBody>
          <a:bodyPr anchor="b"/>
          <a:lstStyle>
            <a:lvl1pPr marL="0" indent="0">
              <a:buFontTx/>
              <a:buNone/>
              <a:defRPr sz="2100" b="1">
                <a:solidFill>
                  <a:schemeClr val="accent2"/>
                </a:solidFill>
                <a:latin typeface="+mj-lt"/>
              </a:defRPr>
            </a:lvl1pPr>
          </a:lstStyle>
          <a:p>
            <a:pPr lvl="0"/>
            <a:r>
              <a:rPr lang="nl-NL" dirty="0"/>
              <a:t>Naam Achternaam</a:t>
            </a:r>
            <a:endParaRPr lang="nl-BE" dirty="0"/>
          </a:p>
        </p:txBody>
      </p:sp>
      <p:sp>
        <p:nvSpPr>
          <p:cNvPr id="14" name="Tijdelijke aanduiding voor tekst 11">
            <a:extLst>
              <a:ext uri="{FF2B5EF4-FFF2-40B4-BE49-F238E27FC236}">
                <a16:creationId xmlns:a16="http://schemas.microsoft.com/office/drawing/2014/main" id="{ED6C814E-9199-4384-8E04-80BC32268AA6}"/>
              </a:ext>
            </a:extLst>
          </p:cNvPr>
          <p:cNvSpPr>
            <a:spLocks noGrp="1"/>
          </p:cNvSpPr>
          <p:nvPr>
            <p:ph type="body" sz="quarter" idx="17" hasCustomPrompt="1"/>
          </p:nvPr>
        </p:nvSpPr>
        <p:spPr>
          <a:xfrm>
            <a:off x="3685518" y="5041479"/>
            <a:ext cx="1909500" cy="466613"/>
          </a:xfrm>
        </p:spPr>
        <p:txBody>
          <a:bodyPr/>
          <a:lstStyle>
            <a:lvl1pPr marL="0" indent="0">
              <a:buNone/>
              <a:defRPr sz="2100">
                <a:solidFill>
                  <a:schemeClr val="accent2"/>
                </a:solidFill>
                <a:latin typeface="+mj-lt"/>
              </a:defRPr>
            </a:lvl1pPr>
            <a:lvl2pPr marL="358163" indent="0">
              <a:buNone/>
              <a:defRPr sz="2200">
                <a:latin typeface="+mj-lt"/>
              </a:defRPr>
            </a:lvl2pPr>
            <a:lvl3pPr marL="720000" indent="0">
              <a:buNone/>
              <a:defRPr sz="2200">
                <a:latin typeface="+mj-lt"/>
              </a:defRPr>
            </a:lvl3pPr>
            <a:lvl4pPr marL="1080000" indent="0">
              <a:buNone/>
              <a:defRPr sz="2200">
                <a:latin typeface="+mj-lt"/>
              </a:defRPr>
            </a:lvl4pPr>
            <a:lvl5pPr marL="1440000" indent="0">
              <a:buNone/>
              <a:defRPr sz="2200">
                <a:latin typeface="+mj-lt"/>
              </a:defRPr>
            </a:lvl5pPr>
          </a:lstStyle>
          <a:p>
            <a:pPr lvl="0"/>
            <a:r>
              <a:rPr lang="nl-NL" dirty="0"/>
              <a:t>Datum</a:t>
            </a:r>
            <a:endParaRPr lang="nl-BE" dirty="0"/>
          </a:p>
        </p:txBody>
      </p:sp>
      <p:sp>
        <p:nvSpPr>
          <p:cNvPr id="16" name="Gedeeltelijke cirkel 15">
            <a:extLst>
              <a:ext uri="{FF2B5EF4-FFF2-40B4-BE49-F238E27FC236}">
                <a16:creationId xmlns:a16="http://schemas.microsoft.com/office/drawing/2014/main" id="{D09C221D-B46C-40B3-A53A-E96521698B1E}"/>
              </a:ext>
            </a:extLst>
          </p:cNvPr>
          <p:cNvSpPr/>
          <p:nvPr userDrawn="1"/>
        </p:nvSpPr>
        <p:spPr>
          <a:xfrm>
            <a:off x="3685518" y="1504271"/>
            <a:ext cx="623480" cy="623480"/>
          </a:xfrm>
          <a:prstGeom prst="pie">
            <a:avLst>
              <a:gd name="adj1" fmla="val 5397516"/>
              <a:gd name="adj2" fmla="val 1620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20" name="Gedeeltelijke cirkel 19">
            <a:extLst>
              <a:ext uri="{FF2B5EF4-FFF2-40B4-BE49-F238E27FC236}">
                <a16:creationId xmlns:a16="http://schemas.microsoft.com/office/drawing/2014/main" id="{4D96823D-B755-421C-8B12-28EC2990AB52}"/>
              </a:ext>
            </a:extLst>
          </p:cNvPr>
          <p:cNvSpPr/>
          <p:nvPr userDrawn="1"/>
        </p:nvSpPr>
        <p:spPr>
          <a:xfrm>
            <a:off x="3997258" y="1504271"/>
            <a:ext cx="623480" cy="623480"/>
          </a:xfrm>
          <a:prstGeom prst="pie">
            <a:avLst>
              <a:gd name="adj1" fmla="val 5397516"/>
              <a:gd name="adj2" fmla="val 1620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21" name="Rechthoekige driehoek 20">
            <a:extLst>
              <a:ext uri="{FF2B5EF4-FFF2-40B4-BE49-F238E27FC236}">
                <a16:creationId xmlns:a16="http://schemas.microsoft.com/office/drawing/2014/main" id="{59D4E89D-E1B0-42CA-B7C9-B61705D298B8}"/>
              </a:ext>
            </a:extLst>
          </p:cNvPr>
          <p:cNvSpPr/>
          <p:nvPr userDrawn="1"/>
        </p:nvSpPr>
        <p:spPr>
          <a:xfrm flipV="1">
            <a:off x="0" y="-1"/>
            <a:ext cx="3548050" cy="3547432"/>
          </a:xfrm>
          <a:prstGeom prst="rtTriangle">
            <a:avLst/>
          </a:prstGeom>
          <a:solidFill>
            <a:schemeClr val="accent4">
              <a:lumMod val="90000"/>
              <a:alpha val="30000"/>
            </a:schemeClr>
          </a:solidFill>
        </p:spPr>
        <p:txBody>
          <a:bodyPr wrap="square" lIns="0" tIns="0" rIns="0" bIns="0" rtlCol="0" anchor="ctr">
            <a:noAutofit/>
          </a:bodyPr>
          <a:lstStyle/>
          <a:p>
            <a:pPr algn="l"/>
            <a:endParaRPr lang="nl-BE" sz="1600" b="1" dirty="0" err="1">
              <a:latin typeface="+mj-lt"/>
            </a:endParaRPr>
          </a:p>
        </p:txBody>
      </p:sp>
      <p:sp>
        <p:nvSpPr>
          <p:cNvPr id="24" name="Gedeeltelijke cirkel 23">
            <a:extLst>
              <a:ext uri="{FF2B5EF4-FFF2-40B4-BE49-F238E27FC236}">
                <a16:creationId xmlns:a16="http://schemas.microsoft.com/office/drawing/2014/main" id="{1E6B0ED3-9A30-46EC-AA0B-E59F3A50AC70}"/>
              </a:ext>
            </a:extLst>
          </p:cNvPr>
          <p:cNvSpPr/>
          <p:nvPr userDrawn="1"/>
        </p:nvSpPr>
        <p:spPr>
          <a:xfrm>
            <a:off x="11439017" y="2676017"/>
            <a:ext cx="1505966" cy="1505966"/>
          </a:xfrm>
          <a:prstGeom prst="pie">
            <a:avLst>
              <a:gd name="adj1" fmla="val 5397516"/>
              <a:gd name="adj2" fmla="val 1620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p:txBody>
          <a:bodyPr/>
          <a:lstStyle>
            <a:lvl1pPr>
              <a:defRPr>
                <a:solidFill>
                  <a:schemeClr val="accent2"/>
                </a:solidFill>
              </a:defRPr>
            </a:lvl1p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58813" y="228154"/>
            <a:ext cx="3714750" cy="365125"/>
          </a:xfrm>
        </p:spPr>
        <p:txBody>
          <a:bodyPr anchor="b" anchorCtr="0"/>
          <a:lstStyle>
            <a:lvl1pPr marL="0" indent="0">
              <a:buNone/>
              <a:defRPr sz="1400" b="1">
                <a:solidFill>
                  <a:schemeClr val="tx1"/>
                </a:solidFill>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0" name="Tijdelijke aanduiding voor voettekst 9">
            <a:extLst>
              <a:ext uri="{FF2B5EF4-FFF2-40B4-BE49-F238E27FC236}">
                <a16:creationId xmlns:a16="http://schemas.microsoft.com/office/drawing/2014/main" id="{BD16477C-E370-47BF-884D-26CC2F00583B}"/>
              </a:ext>
            </a:extLst>
          </p:cNvPr>
          <p:cNvSpPr>
            <a:spLocks noGrp="1"/>
          </p:cNvSpPr>
          <p:nvPr>
            <p:ph type="ftr" sz="quarter" idx="18"/>
          </p:nvPr>
        </p:nvSpPr>
        <p:spPr/>
        <p:txBody>
          <a:bodyPr/>
          <a:lstStyle/>
          <a:p>
            <a:r>
              <a:rPr lang="nl-BE"/>
              <a:t>Wat na het middelbaar?</a:t>
            </a:r>
            <a:endParaRPr lang="nl-BE" dirty="0"/>
          </a:p>
        </p:txBody>
      </p:sp>
      <p:sp>
        <p:nvSpPr>
          <p:cNvPr id="15" name="Tijdelijke aanduiding voor dianummer 14">
            <a:extLst>
              <a:ext uri="{FF2B5EF4-FFF2-40B4-BE49-F238E27FC236}">
                <a16:creationId xmlns:a16="http://schemas.microsoft.com/office/drawing/2014/main" id="{0AE54C2B-0B1E-46E0-ADD0-0EFFC776EDB0}"/>
              </a:ext>
            </a:extLst>
          </p:cNvPr>
          <p:cNvSpPr>
            <a:spLocks noGrp="1"/>
          </p:cNvSpPr>
          <p:nvPr>
            <p:ph type="sldNum" sz="quarter" idx="19"/>
          </p:nvPr>
        </p:nvSpPr>
        <p:spPr/>
        <p:txBody>
          <a:bodyPr/>
          <a:lstStyle/>
          <a:p>
            <a:fld id="{FF88DA20-ED00-471C-9170-60F590CB400A}" type="slidenum">
              <a:rPr lang="nl-BE" smtClean="0"/>
              <a:pPr/>
              <a:t>‹N°›</a:t>
            </a:fld>
            <a:endParaRPr lang="nl-BE" dirty="0"/>
          </a:p>
        </p:txBody>
      </p:sp>
    </p:spTree>
    <p:extLst>
      <p:ext uri="{BB962C8B-B14F-4D97-AF65-F5344CB8AC3E}">
        <p14:creationId xmlns:p14="http://schemas.microsoft.com/office/powerpoint/2010/main" val="12862156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0-#ppt_w/2"/>
                                          </p:val>
                                        </p:tav>
                                        <p:tav tm="100000">
                                          <p:val>
                                            <p:strVal val="#ppt_x"/>
                                          </p:val>
                                        </p:tav>
                                      </p:tavLst>
                                    </p:anim>
                                    <p:anim calcmode="lin" valueType="num">
                                      <p:cBhvr additive="base">
                                        <p:cTn id="8" dur="500" fill="hold"/>
                                        <p:tgtEl>
                                          <p:spTgt spid="21"/>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150"/>
                                  </p:stCondLst>
                                  <p:childTnLst>
                                    <p:set>
                                      <p:cBhvr>
                                        <p:cTn id="10" dur="1" fill="hold">
                                          <p:stCondLst>
                                            <p:cond delay="0"/>
                                          </p:stCondLst>
                                        </p:cTn>
                                        <p:tgtEl>
                                          <p:spTgt spid="24"/>
                                        </p:tgtEl>
                                        <p:attrNameLst>
                                          <p:attrName>style.visibility</p:attrName>
                                        </p:attrNameLst>
                                      </p:cBhvr>
                                      <p:to>
                                        <p:strVal val="visible"/>
                                      </p:to>
                                    </p:set>
                                    <p:anim calcmode="lin" valueType="num">
                                      <p:cBhvr additive="base">
                                        <p:cTn id="11" dur="500" fill="hold"/>
                                        <p:tgtEl>
                                          <p:spTgt spid="24"/>
                                        </p:tgtEl>
                                        <p:attrNameLst>
                                          <p:attrName>ppt_x</p:attrName>
                                        </p:attrNameLst>
                                      </p:cBhvr>
                                      <p:tavLst>
                                        <p:tav tm="0">
                                          <p:val>
                                            <p:strVal val="1+#ppt_w/2"/>
                                          </p:val>
                                        </p:tav>
                                        <p:tav tm="100000">
                                          <p:val>
                                            <p:strVal val="#ppt_x"/>
                                          </p:val>
                                        </p:tav>
                                      </p:tavLst>
                                    </p:anim>
                                    <p:anim calcmode="lin" valueType="num">
                                      <p:cBhvr additive="base">
                                        <p:cTn id="12" dur="500" fill="hold"/>
                                        <p:tgtEl>
                                          <p:spTgt spid="24"/>
                                        </p:tgtEl>
                                        <p:attrNameLst>
                                          <p:attrName>ppt_y</p:attrName>
                                        </p:attrNameLst>
                                      </p:cBhvr>
                                      <p:tavLst>
                                        <p:tav tm="0">
                                          <p:val>
                                            <p:strVal val="#ppt_y"/>
                                          </p:val>
                                        </p:tav>
                                        <p:tav tm="100000">
                                          <p:val>
                                            <p:strVal val="#ppt_y"/>
                                          </p:val>
                                        </p:tav>
                                      </p:tavLst>
                                    </p:anim>
                                  </p:childTnLst>
                                </p:cTn>
                              </p:par>
                            </p:childTnLst>
                          </p:cTn>
                        </p:par>
                        <p:par>
                          <p:cTn id="13" fill="hold">
                            <p:stCondLst>
                              <p:cond delay="650"/>
                            </p:stCondLst>
                            <p:childTnLst>
                              <p:par>
                                <p:cTn id="14" presetID="49" presetClass="entr" presetSubtype="0" decel="100000" fill="hold" grpId="0" nodeType="afterEffect">
                                  <p:stCondLst>
                                    <p:cond delay="0"/>
                                  </p:stCondLst>
                                  <p:childTnLst>
                                    <p:set>
                                      <p:cBhvr>
                                        <p:cTn id="15" dur="1" fill="hold">
                                          <p:stCondLst>
                                            <p:cond delay="0"/>
                                          </p:stCondLst>
                                        </p:cTn>
                                        <p:tgtEl>
                                          <p:spTgt spid="16"/>
                                        </p:tgtEl>
                                        <p:attrNameLst>
                                          <p:attrName>style.visibility</p:attrName>
                                        </p:attrNameLst>
                                      </p:cBhvr>
                                      <p:to>
                                        <p:strVal val="visible"/>
                                      </p:to>
                                    </p:set>
                                    <p:anim calcmode="lin" valueType="num">
                                      <p:cBhvr>
                                        <p:cTn id="16" dur="500" fill="hold"/>
                                        <p:tgtEl>
                                          <p:spTgt spid="16"/>
                                        </p:tgtEl>
                                        <p:attrNameLst>
                                          <p:attrName>ppt_w</p:attrName>
                                        </p:attrNameLst>
                                      </p:cBhvr>
                                      <p:tavLst>
                                        <p:tav tm="0">
                                          <p:val>
                                            <p:fltVal val="0"/>
                                          </p:val>
                                        </p:tav>
                                        <p:tav tm="100000">
                                          <p:val>
                                            <p:strVal val="#ppt_w"/>
                                          </p:val>
                                        </p:tav>
                                      </p:tavLst>
                                    </p:anim>
                                    <p:anim calcmode="lin" valueType="num">
                                      <p:cBhvr>
                                        <p:cTn id="17" dur="500" fill="hold"/>
                                        <p:tgtEl>
                                          <p:spTgt spid="16"/>
                                        </p:tgtEl>
                                        <p:attrNameLst>
                                          <p:attrName>ppt_h</p:attrName>
                                        </p:attrNameLst>
                                      </p:cBhvr>
                                      <p:tavLst>
                                        <p:tav tm="0">
                                          <p:val>
                                            <p:fltVal val="0"/>
                                          </p:val>
                                        </p:tav>
                                        <p:tav tm="100000">
                                          <p:val>
                                            <p:strVal val="#ppt_h"/>
                                          </p:val>
                                        </p:tav>
                                      </p:tavLst>
                                    </p:anim>
                                    <p:anim calcmode="lin" valueType="num">
                                      <p:cBhvr>
                                        <p:cTn id="18" dur="500" fill="hold"/>
                                        <p:tgtEl>
                                          <p:spTgt spid="16"/>
                                        </p:tgtEl>
                                        <p:attrNameLst>
                                          <p:attrName>style.rotation</p:attrName>
                                        </p:attrNameLst>
                                      </p:cBhvr>
                                      <p:tavLst>
                                        <p:tav tm="0">
                                          <p:val>
                                            <p:fltVal val="360"/>
                                          </p:val>
                                        </p:tav>
                                        <p:tav tm="100000">
                                          <p:val>
                                            <p:fltVal val="0"/>
                                          </p:val>
                                        </p:tav>
                                      </p:tavLst>
                                    </p:anim>
                                    <p:animEffect transition="in" filter="fade">
                                      <p:cBhvr>
                                        <p:cTn id="19" dur="500"/>
                                        <p:tgtEl>
                                          <p:spTgt spid="16"/>
                                        </p:tgtEl>
                                      </p:cBhvr>
                                    </p:animEffect>
                                  </p:childTnLst>
                                </p:cTn>
                              </p:par>
                              <p:par>
                                <p:cTn id="20" presetID="49" presetClass="entr" presetSubtype="0" decel="100000" fill="hold" grpId="0" nodeType="withEffect">
                                  <p:stCondLst>
                                    <p:cond delay="0"/>
                                  </p:stCondLst>
                                  <p:childTnLst>
                                    <p:set>
                                      <p:cBhvr>
                                        <p:cTn id="21" dur="1" fill="hold">
                                          <p:stCondLst>
                                            <p:cond delay="0"/>
                                          </p:stCondLst>
                                        </p:cTn>
                                        <p:tgtEl>
                                          <p:spTgt spid="20"/>
                                        </p:tgtEl>
                                        <p:attrNameLst>
                                          <p:attrName>style.visibility</p:attrName>
                                        </p:attrNameLst>
                                      </p:cBhvr>
                                      <p:to>
                                        <p:strVal val="visible"/>
                                      </p:to>
                                    </p:set>
                                    <p:anim calcmode="lin" valueType="num">
                                      <p:cBhvr>
                                        <p:cTn id="22" dur="500" fill="hold"/>
                                        <p:tgtEl>
                                          <p:spTgt spid="20"/>
                                        </p:tgtEl>
                                        <p:attrNameLst>
                                          <p:attrName>ppt_w</p:attrName>
                                        </p:attrNameLst>
                                      </p:cBhvr>
                                      <p:tavLst>
                                        <p:tav tm="0">
                                          <p:val>
                                            <p:fltVal val="0"/>
                                          </p:val>
                                        </p:tav>
                                        <p:tav tm="100000">
                                          <p:val>
                                            <p:strVal val="#ppt_w"/>
                                          </p:val>
                                        </p:tav>
                                      </p:tavLst>
                                    </p:anim>
                                    <p:anim calcmode="lin" valueType="num">
                                      <p:cBhvr>
                                        <p:cTn id="23" dur="500" fill="hold"/>
                                        <p:tgtEl>
                                          <p:spTgt spid="20"/>
                                        </p:tgtEl>
                                        <p:attrNameLst>
                                          <p:attrName>ppt_h</p:attrName>
                                        </p:attrNameLst>
                                      </p:cBhvr>
                                      <p:tavLst>
                                        <p:tav tm="0">
                                          <p:val>
                                            <p:fltVal val="0"/>
                                          </p:val>
                                        </p:tav>
                                        <p:tav tm="100000">
                                          <p:val>
                                            <p:strVal val="#ppt_h"/>
                                          </p:val>
                                        </p:tav>
                                      </p:tavLst>
                                    </p:anim>
                                    <p:anim calcmode="lin" valueType="num">
                                      <p:cBhvr>
                                        <p:cTn id="24" dur="500" fill="hold"/>
                                        <p:tgtEl>
                                          <p:spTgt spid="20"/>
                                        </p:tgtEl>
                                        <p:attrNameLst>
                                          <p:attrName>style.rotation</p:attrName>
                                        </p:attrNameLst>
                                      </p:cBhvr>
                                      <p:tavLst>
                                        <p:tav tm="0">
                                          <p:val>
                                            <p:fltVal val="360"/>
                                          </p:val>
                                        </p:tav>
                                        <p:tav tm="100000">
                                          <p:val>
                                            <p:fltVal val="0"/>
                                          </p:val>
                                        </p:tav>
                                      </p:tavLst>
                                    </p:anim>
                                    <p:animEffect transition="in" filter="fade">
                                      <p:cBhvr>
                                        <p:cTn id="25" dur="500"/>
                                        <p:tgtEl>
                                          <p:spTgt spid="20"/>
                                        </p:tgtEl>
                                      </p:cBhvr>
                                    </p:animEffect>
                                  </p:childTnLst>
                                </p:cTn>
                              </p:par>
                              <p:par>
                                <p:cTn id="26" presetID="53" presetClass="entr" presetSubtype="16" fill="hold" grpId="0" nodeType="withEffect">
                                  <p:stCondLst>
                                    <p:cond delay="200"/>
                                  </p:stCondLst>
                                  <p:childTnLst>
                                    <p:set>
                                      <p:cBhvr>
                                        <p:cTn id="27" dur="1" fill="hold">
                                          <p:stCondLst>
                                            <p:cond delay="0"/>
                                          </p:stCondLst>
                                        </p:cTn>
                                        <p:tgtEl>
                                          <p:spTgt spid="11"/>
                                        </p:tgtEl>
                                        <p:attrNameLst>
                                          <p:attrName>style.visibility</p:attrName>
                                        </p:attrNameLst>
                                      </p:cBhvr>
                                      <p:to>
                                        <p:strVal val="visible"/>
                                      </p:to>
                                    </p:set>
                                    <p:anim calcmode="lin" valueType="num">
                                      <p:cBhvr>
                                        <p:cTn id="28" dur="500" fill="hold"/>
                                        <p:tgtEl>
                                          <p:spTgt spid="11"/>
                                        </p:tgtEl>
                                        <p:attrNameLst>
                                          <p:attrName>ppt_w</p:attrName>
                                        </p:attrNameLst>
                                      </p:cBhvr>
                                      <p:tavLst>
                                        <p:tav tm="0">
                                          <p:val>
                                            <p:fltVal val="0"/>
                                          </p:val>
                                        </p:tav>
                                        <p:tav tm="100000">
                                          <p:val>
                                            <p:strVal val="#ppt_w"/>
                                          </p:val>
                                        </p:tav>
                                      </p:tavLst>
                                    </p:anim>
                                    <p:anim calcmode="lin" valueType="num">
                                      <p:cBhvr>
                                        <p:cTn id="29" dur="500" fill="hold"/>
                                        <p:tgtEl>
                                          <p:spTgt spid="11"/>
                                        </p:tgtEl>
                                        <p:attrNameLst>
                                          <p:attrName>ppt_h</p:attrName>
                                        </p:attrNameLst>
                                      </p:cBhvr>
                                      <p:tavLst>
                                        <p:tav tm="0">
                                          <p:val>
                                            <p:fltVal val="0"/>
                                          </p:val>
                                        </p:tav>
                                        <p:tav tm="100000">
                                          <p:val>
                                            <p:strVal val="#ppt_h"/>
                                          </p:val>
                                        </p:tav>
                                      </p:tavLst>
                                    </p:anim>
                                    <p:animEffect transition="in" filter="fade">
                                      <p:cBhvr>
                                        <p:cTn id="30" dur="500"/>
                                        <p:tgtEl>
                                          <p:spTgt spid="11"/>
                                        </p:tgtEl>
                                      </p:cBhvr>
                                    </p:animEffect>
                                  </p:childTnLst>
                                </p:cTn>
                              </p:par>
                              <p:par>
                                <p:cTn id="31" presetID="10" presetClass="entr" presetSubtype="0" fill="hold" grpId="0" nodeType="withEffect">
                                  <p:stCondLst>
                                    <p:cond delay="400"/>
                                  </p:stCondLst>
                                  <p:iterate type="wd">
                                    <p:tmPct val="5000"/>
                                  </p:iterate>
                                  <p:childTnLst>
                                    <p:set>
                                      <p:cBhvr>
                                        <p:cTn id="32" dur="1" fill="hold">
                                          <p:stCondLst>
                                            <p:cond delay="0"/>
                                          </p:stCondLst>
                                        </p:cTn>
                                        <p:tgtEl>
                                          <p:spTgt spid="12">
                                            <p:txEl>
                                              <p:pRg st="0" end="0"/>
                                            </p:txEl>
                                          </p:spTgt>
                                        </p:tgtEl>
                                        <p:attrNameLst>
                                          <p:attrName>style.visibility</p:attrName>
                                        </p:attrNameLst>
                                      </p:cBhvr>
                                      <p:to>
                                        <p:strVal val="visible"/>
                                      </p:to>
                                    </p:set>
                                    <p:animEffect transition="in" filter="fade">
                                      <p:cBhvr>
                                        <p:cTn id="33" dur="500"/>
                                        <p:tgtEl>
                                          <p:spTgt spid="12">
                                            <p:txEl>
                                              <p:pRg st="0" end="0"/>
                                            </p:txEl>
                                          </p:spTgt>
                                        </p:tgtEl>
                                      </p:cBhvr>
                                    </p:animEffect>
                                  </p:childTnLst>
                                </p:cTn>
                              </p:par>
                            </p:childTnLst>
                          </p:cTn>
                        </p:par>
                        <p:par>
                          <p:cTn id="34" fill="hold">
                            <p:stCondLst>
                              <p:cond delay="2425"/>
                            </p:stCondLst>
                            <p:childTnLst>
                              <p:par>
                                <p:cTn id="35" presetID="53" presetClass="entr" presetSubtype="16" fill="hold" grpId="0" nodeType="afterEffect">
                                  <p:stCondLst>
                                    <p:cond delay="0"/>
                                  </p:stCondLst>
                                  <p:childTnLst>
                                    <p:set>
                                      <p:cBhvr>
                                        <p:cTn id="36" dur="1" fill="hold">
                                          <p:stCondLst>
                                            <p:cond delay="0"/>
                                          </p:stCondLst>
                                        </p:cTn>
                                        <p:tgtEl>
                                          <p:spTgt spid="13">
                                            <p:txEl>
                                              <p:pRg st="0" end="0"/>
                                            </p:txEl>
                                          </p:spTgt>
                                        </p:tgtEl>
                                        <p:attrNameLst>
                                          <p:attrName>style.visibility</p:attrName>
                                        </p:attrNameLst>
                                      </p:cBhvr>
                                      <p:to>
                                        <p:strVal val="visible"/>
                                      </p:to>
                                    </p:set>
                                    <p:anim calcmode="lin" valueType="num">
                                      <p:cBhvr>
                                        <p:cTn id="37" dur="500" fill="hold"/>
                                        <p:tgtEl>
                                          <p:spTgt spid="13">
                                            <p:txEl>
                                              <p:pRg st="0" end="0"/>
                                            </p:txEl>
                                          </p:spTgt>
                                        </p:tgtEl>
                                        <p:attrNameLst>
                                          <p:attrName>ppt_w</p:attrName>
                                        </p:attrNameLst>
                                      </p:cBhvr>
                                      <p:tavLst>
                                        <p:tav tm="0">
                                          <p:val>
                                            <p:fltVal val="0"/>
                                          </p:val>
                                        </p:tav>
                                        <p:tav tm="100000">
                                          <p:val>
                                            <p:strVal val="#ppt_w"/>
                                          </p:val>
                                        </p:tav>
                                      </p:tavLst>
                                    </p:anim>
                                    <p:anim calcmode="lin" valueType="num">
                                      <p:cBhvr>
                                        <p:cTn id="38" dur="500" fill="hold"/>
                                        <p:tgtEl>
                                          <p:spTgt spid="13">
                                            <p:txEl>
                                              <p:pRg st="0" end="0"/>
                                            </p:txEl>
                                          </p:spTgt>
                                        </p:tgtEl>
                                        <p:attrNameLst>
                                          <p:attrName>ppt_h</p:attrName>
                                        </p:attrNameLst>
                                      </p:cBhvr>
                                      <p:tavLst>
                                        <p:tav tm="0">
                                          <p:val>
                                            <p:fltVal val="0"/>
                                          </p:val>
                                        </p:tav>
                                        <p:tav tm="100000">
                                          <p:val>
                                            <p:strVal val="#ppt_h"/>
                                          </p:val>
                                        </p:tav>
                                      </p:tavLst>
                                    </p:anim>
                                    <p:animEffect transition="in" filter="fade">
                                      <p:cBhvr>
                                        <p:cTn id="39" dur="500"/>
                                        <p:tgtEl>
                                          <p:spTgt spid="13">
                                            <p:txEl>
                                              <p:pRg st="0" end="0"/>
                                            </p:txEl>
                                          </p:spTgt>
                                        </p:tgtEl>
                                      </p:cBhvr>
                                    </p:animEffect>
                                  </p:childTnLst>
                                </p:cTn>
                              </p:par>
                              <p:par>
                                <p:cTn id="40" presetID="53" presetClass="entr" presetSubtype="16" fill="hold" grpId="0" nodeType="withEffect">
                                  <p:stCondLst>
                                    <p:cond delay="100"/>
                                  </p:stCondLst>
                                  <p:childTnLst>
                                    <p:set>
                                      <p:cBhvr>
                                        <p:cTn id="41" dur="1" fill="hold">
                                          <p:stCondLst>
                                            <p:cond delay="0"/>
                                          </p:stCondLst>
                                        </p:cTn>
                                        <p:tgtEl>
                                          <p:spTgt spid="14">
                                            <p:txEl>
                                              <p:pRg st="0" end="0"/>
                                            </p:txEl>
                                          </p:spTgt>
                                        </p:tgtEl>
                                        <p:attrNameLst>
                                          <p:attrName>style.visibility</p:attrName>
                                        </p:attrNameLst>
                                      </p:cBhvr>
                                      <p:to>
                                        <p:strVal val="visible"/>
                                      </p:to>
                                    </p:set>
                                    <p:anim calcmode="lin" valueType="num">
                                      <p:cBhvr>
                                        <p:cTn id="42" dur="500" fill="hold"/>
                                        <p:tgtEl>
                                          <p:spTgt spid="14">
                                            <p:txEl>
                                              <p:pRg st="0" end="0"/>
                                            </p:txEl>
                                          </p:spTgt>
                                        </p:tgtEl>
                                        <p:attrNameLst>
                                          <p:attrName>ppt_w</p:attrName>
                                        </p:attrNameLst>
                                      </p:cBhvr>
                                      <p:tavLst>
                                        <p:tav tm="0">
                                          <p:val>
                                            <p:fltVal val="0"/>
                                          </p:val>
                                        </p:tav>
                                        <p:tav tm="100000">
                                          <p:val>
                                            <p:strVal val="#ppt_w"/>
                                          </p:val>
                                        </p:tav>
                                      </p:tavLst>
                                    </p:anim>
                                    <p:anim calcmode="lin" valueType="num">
                                      <p:cBhvr>
                                        <p:cTn id="43" dur="500" fill="hold"/>
                                        <p:tgtEl>
                                          <p:spTgt spid="14">
                                            <p:txEl>
                                              <p:pRg st="0" end="0"/>
                                            </p:txEl>
                                          </p:spTgt>
                                        </p:tgtEl>
                                        <p:attrNameLst>
                                          <p:attrName>ppt_h</p:attrName>
                                        </p:attrNameLst>
                                      </p:cBhvr>
                                      <p:tavLst>
                                        <p:tav tm="0">
                                          <p:val>
                                            <p:fltVal val="0"/>
                                          </p:val>
                                        </p:tav>
                                        <p:tav tm="100000">
                                          <p:val>
                                            <p:strVal val="#ppt_h"/>
                                          </p:val>
                                        </p:tav>
                                      </p:tavLst>
                                    </p:anim>
                                    <p:animEffect transition="in" filter="fade">
                                      <p:cBhvr>
                                        <p:cTn id="44" dur="500"/>
                                        <p:tgtEl>
                                          <p:spTgt spid="1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build="p">
        <p:tmplLst>
          <p:tmpl lvl="1">
            <p:tnLst>
              <p:par>
                <p:cTn presetID="10" presetClass="entr" presetSubtype="0" fill="hold" nodeType="withEffect">
                  <p:stCondLst>
                    <p:cond delay="400"/>
                  </p:stCondLst>
                  <p:iterate type="wd">
                    <p:tmPct val="5000"/>
                  </p:iterate>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3" grpId="0" build="p">
        <p:tmplLst>
          <p:tmpl lvl="1">
            <p:tnLst>
              <p:par>
                <p:cTn presetID="53" presetClass="entr" presetSubtype="16"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 calcmode="lin" valueType="num">
                      <p:cBhvr>
                        <p:cTn dur="500" fill="hold"/>
                        <p:tgtEl>
                          <p:spTgt spid="13"/>
                        </p:tgtEl>
                        <p:attrNameLst>
                          <p:attrName>ppt_w</p:attrName>
                        </p:attrNameLst>
                      </p:cBhvr>
                      <p:tavLst>
                        <p:tav tm="0">
                          <p:val>
                            <p:fltVal val="0"/>
                          </p:val>
                        </p:tav>
                        <p:tav tm="100000">
                          <p:val>
                            <p:strVal val="#ppt_w"/>
                          </p:val>
                        </p:tav>
                      </p:tavLst>
                    </p:anim>
                    <p:anim calcmode="lin" valueType="num">
                      <p:cBhvr>
                        <p:cTn dur="500" fill="hold"/>
                        <p:tgtEl>
                          <p:spTgt spid="13"/>
                        </p:tgtEl>
                        <p:attrNameLst>
                          <p:attrName>ppt_h</p:attrName>
                        </p:attrNameLst>
                      </p:cBhvr>
                      <p:tavLst>
                        <p:tav tm="0">
                          <p:val>
                            <p:fltVal val="0"/>
                          </p:val>
                        </p:tav>
                        <p:tav tm="100000">
                          <p:val>
                            <p:strVal val="#ppt_h"/>
                          </p:val>
                        </p:tav>
                      </p:tavLst>
                    </p:anim>
                    <p:animEffect transition="in" filter="fade">
                      <p:cBhvr>
                        <p:cTn dur="500"/>
                        <p:tgtEl>
                          <p:spTgt spid="13"/>
                        </p:tgtEl>
                      </p:cBhvr>
                    </p:animEffect>
                  </p:childTnLst>
                </p:cTn>
              </p:par>
            </p:tnLst>
          </p:tmpl>
        </p:tmplLst>
      </p:bldP>
      <p:bldP spid="14" grpId="0" build="p">
        <p:tmplLst>
          <p:tmpl lvl="1">
            <p:tnLst>
              <p:par>
                <p:cTn presetID="53" presetClass="entr" presetSubtype="16" fill="hold" nodeType="withEffect">
                  <p:stCondLst>
                    <p:cond delay="100"/>
                  </p:stCondLst>
                  <p:childTnLst>
                    <p:set>
                      <p:cBhvr>
                        <p:cTn dur="1" fill="hold">
                          <p:stCondLst>
                            <p:cond delay="0"/>
                          </p:stCondLst>
                        </p:cTn>
                        <p:tgtEl>
                          <p:spTgt spid="14"/>
                        </p:tgtEl>
                        <p:attrNameLst>
                          <p:attrName>style.visibility</p:attrName>
                        </p:attrNameLst>
                      </p:cBhvr>
                      <p:to>
                        <p:strVal val="visible"/>
                      </p:to>
                    </p:set>
                    <p:anim calcmode="lin" valueType="num">
                      <p:cBhvr>
                        <p:cTn dur="500" fill="hold"/>
                        <p:tgtEl>
                          <p:spTgt spid="14"/>
                        </p:tgtEl>
                        <p:attrNameLst>
                          <p:attrName>ppt_w</p:attrName>
                        </p:attrNameLst>
                      </p:cBhvr>
                      <p:tavLst>
                        <p:tav tm="0">
                          <p:val>
                            <p:fltVal val="0"/>
                          </p:val>
                        </p:tav>
                        <p:tav tm="100000">
                          <p:val>
                            <p:strVal val="#ppt_w"/>
                          </p:val>
                        </p:tav>
                      </p:tavLst>
                    </p:anim>
                    <p:anim calcmode="lin" valueType="num">
                      <p:cBhvr>
                        <p:cTn dur="500" fill="hold"/>
                        <p:tgtEl>
                          <p:spTgt spid="14"/>
                        </p:tgtEl>
                        <p:attrNameLst>
                          <p:attrName>ppt_h</p:attrName>
                        </p:attrNameLst>
                      </p:cBhvr>
                      <p:tavLst>
                        <p:tav tm="0">
                          <p:val>
                            <p:fltVal val="0"/>
                          </p:val>
                        </p:tav>
                        <p:tav tm="100000">
                          <p:val>
                            <p:strVal val="#ppt_h"/>
                          </p:val>
                        </p:tav>
                      </p:tavLst>
                    </p:anim>
                    <p:animEffect transition="in" filter="fade">
                      <p:cBhvr>
                        <p:cTn dur="500"/>
                        <p:tgtEl>
                          <p:spTgt spid="14"/>
                        </p:tgtEl>
                      </p:cBhvr>
                    </p:animEffect>
                  </p:childTnLst>
                </p:cTn>
              </p:par>
            </p:tnLst>
          </p:tmpl>
        </p:tmplLst>
      </p:bldP>
      <p:bldP spid="16" grpId="0" animBg="1"/>
      <p:bldP spid="20" grpId="0" animBg="1"/>
      <p:bldP spid="21" grpId="0" animBg="1"/>
      <p:bldP spid="24" grpId="0" animBg="1"/>
    </p:bldLst>
  </p:timing>
</p:sldLayout>
</file>

<file path=ppt/slideLayouts/slideLayout157.xml><?xml version="1.0" encoding="utf-8"?>
<p:sldLayout xmlns:a="http://schemas.openxmlformats.org/drawingml/2006/main" xmlns:r="http://schemas.openxmlformats.org/officeDocument/2006/relationships" xmlns:p="http://schemas.openxmlformats.org/presentationml/2006/main" preserve="1" userDrawn="1">
  <p:cSld name="Titel en quote met naam wit">
    <p:bg>
      <p:bgPr>
        <a:solidFill>
          <a:schemeClr val="bg1"/>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p:txBody>
          <a:body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7" name="Rechthoekige driehoek 16">
            <a:extLst>
              <a:ext uri="{FF2B5EF4-FFF2-40B4-BE49-F238E27FC236}">
                <a16:creationId xmlns:a16="http://schemas.microsoft.com/office/drawing/2014/main" id="{15B54BF4-554B-4AEA-BD68-687B1B03F4DA}"/>
              </a:ext>
            </a:extLst>
          </p:cNvPr>
          <p:cNvSpPr/>
          <p:nvPr userDrawn="1"/>
        </p:nvSpPr>
        <p:spPr>
          <a:xfrm rot="5400000" flipV="1">
            <a:off x="9515905" y="-77"/>
            <a:ext cx="2676327" cy="2675861"/>
          </a:xfrm>
          <a:prstGeom prst="rtTriangle">
            <a:avLst/>
          </a:prstGeom>
          <a:solidFill>
            <a:schemeClr val="accent4"/>
          </a:solidFill>
        </p:spPr>
        <p:txBody>
          <a:bodyPr wrap="square" lIns="0" tIns="0" rIns="0" bIns="0" rtlCol="0" anchor="ctr">
            <a:noAutofit/>
          </a:bodyPr>
          <a:lstStyle/>
          <a:p>
            <a:pPr algn="l"/>
            <a:endParaRPr lang="nl-BE" sz="1600" b="1" dirty="0" err="1">
              <a:solidFill>
                <a:schemeClr val="accent3"/>
              </a:solidFill>
              <a:latin typeface="+mj-lt"/>
            </a:endParaRPr>
          </a:p>
        </p:txBody>
      </p:sp>
      <p:sp>
        <p:nvSpPr>
          <p:cNvPr id="18" name="Tijdelijke aanduiding voor afbeelding 8">
            <a:extLst>
              <a:ext uri="{FF2B5EF4-FFF2-40B4-BE49-F238E27FC236}">
                <a16:creationId xmlns:a16="http://schemas.microsoft.com/office/drawing/2014/main" id="{EEDC6B68-4EB7-482B-8296-A656256536D2}"/>
              </a:ext>
            </a:extLst>
          </p:cNvPr>
          <p:cNvSpPr>
            <a:spLocks noGrp="1"/>
          </p:cNvSpPr>
          <p:nvPr>
            <p:ph type="pic" sz="quarter" idx="14"/>
          </p:nvPr>
        </p:nvSpPr>
        <p:spPr>
          <a:xfrm>
            <a:off x="1884168" y="2676017"/>
            <a:ext cx="1432282" cy="1432282"/>
          </a:xfrm>
          <a:prstGeom prst="ellipse">
            <a:avLst/>
          </a:prstGeom>
          <a:solidFill>
            <a:schemeClr val="bg1">
              <a:lumMod val="95000"/>
            </a:schemeClr>
          </a:solidFill>
        </p:spPr>
        <p:txBody>
          <a:bodyPr anchor="ctr"/>
          <a:lstStyle>
            <a:lvl1pPr marL="0" indent="0" algn="ctr">
              <a:buNone/>
              <a:defRPr sz="2000" baseline="-25000"/>
            </a:lvl1pPr>
          </a:lstStyle>
          <a:p>
            <a:endParaRPr lang="nl-BE"/>
          </a:p>
        </p:txBody>
      </p:sp>
      <p:sp>
        <p:nvSpPr>
          <p:cNvPr id="19" name="Tijdelijke aanduiding voor tekst 9">
            <a:extLst>
              <a:ext uri="{FF2B5EF4-FFF2-40B4-BE49-F238E27FC236}">
                <a16:creationId xmlns:a16="http://schemas.microsoft.com/office/drawing/2014/main" id="{9E1CF3B3-A935-4C95-8908-594BED49F23F}"/>
              </a:ext>
            </a:extLst>
          </p:cNvPr>
          <p:cNvSpPr>
            <a:spLocks noGrp="1"/>
          </p:cNvSpPr>
          <p:nvPr>
            <p:ph type="body" sz="quarter" idx="15" hasCustomPrompt="1"/>
          </p:nvPr>
        </p:nvSpPr>
        <p:spPr>
          <a:xfrm>
            <a:off x="3689799" y="2321999"/>
            <a:ext cx="6181314" cy="2140319"/>
          </a:xfrm>
        </p:spPr>
        <p:txBody>
          <a:bodyPr/>
          <a:lstStyle>
            <a:lvl1pPr marL="0" indent="0">
              <a:buNone/>
              <a:defRPr sz="2700" b="1">
                <a:solidFill>
                  <a:schemeClr val="tx1"/>
                </a:solidFill>
                <a:latin typeface="+mj-lt"/>
              </a:defRPr>
            </a:lvl1pPr>
          </a:lstStyle>
          <a:p>
            <a:pPr lvl="0"/>
            <a:r>
              <a:rPr lang="nl-NL" dirty="0"/>
              <a:t>Lorem ipsum dolor sit amet, consectetuer adipiscing elit. Maecenas porttitor congue massa. Fusce posuere, magna sed pulvinar ultricies, purus lectus malesuada libero, sit amet commodo magna eros quis </a:t>
            </a:r>
            <a:r>
              <a:rPr lang="nl-NL" dirty="0" err="1"/>
              <a:t>urna</a:t>
            </a:r>
            <a:r>
              <a:rPr lang="nl-NL" dirty="0"/>
              <a:t>.</a:t>
            </a:r>
          </a:p>
        </p:txBody>
      </p:sp>
      <p:sp>
        <p:nvSpPr>
          <p:cNvPr id="20" name="Tijdelijke aanduiding voor tekst 9">
            <a:extLst>
              <a:ext uri="{FF2B5EF4-FFF2-40B4-BE49-F238E27FC236}">
                <a16:creationId xmlns:a16="http://schemas.microsoft.com/office/drawing/2014/main" id="{EF4DEA93-3D61-47ED-B039-E4FB95D3186D}"/>
              </a:ext>
            </a:extLst>
          </p:cNvPr>
          <p:cNvSpPr>
            <a:spLocks noGrp="1"/>
          </p:cNvSpPr>
          <p:nvPr>
            <p:ph type="body" sz="quarter" idx="16" hasCustomPrompt="1"/>
          </p:nvPr>
        </p:nvSpPr>
        <p:spPr>
          <a:xfrm>
            <a:off x="3685518" y="4574866"/>
            <a:ext cx="6308725" cy="466613"/>
          </a:xfrm>
        </p:spPr>
        <p:txBody>
          <a:bodyPr anchor="b"/>
          <a:lstStyle>
            <a:lvl1pPr marL="0" indent="0">
              <a:buFontTx/>
              <a:buNone/>
              <a:defRPr sz="2100" b="1">
                <a:solidFill>
                  <a:schemeClr val="accent2"/>
                </a:solidFill>
                <a:latin typeface="+mj-lt"/>
              </a:defRPr>
            </a:lvl1pPr>
          </a:lstStyle>
          <a:p>
            <a:pPr lvl="0"/>
            <a:r>
              <a:rPr lang="nl-NL" dirty="0"/>
              <a:t>Naam Achternaam</a:t>
            </a:r>
            <a:endParaRPr lang="nl-BE" dirty="0"/>
          </a:p>
        </p:txBody>
      </p:sp>
      <p:sp>
        <p:nvSpPr>
          <p:cNvPr id="21" name="Tijdelijke aanduiding voor tekst 11">
            <a:extLst>
              <a:ext uri="{FF2B5EF4-FFF2-40B4-BE49-F238E27FC236}">
                <a16:creationId xmlns:a16="http://schemas.microsoft.com/office/drawing/2014/main" id="{20E9D7D8-2C1B-4CC4-9120-18C1AA990C20}"/>
              </a:ext>
            </a:extLst>
          </p:cNvPr>
          <p:cNvSpPr>
            <a:spLocks noGrp="1"/>
          </p:cNvSpPr>
          <p:nvPr>
            <p:ph type="body" sz="quarter" idx="17" hasCustomPrompt="1"/>
          </p:nvPr>
        </p:nvSpPr>
        <p:spPr>
          <a:xfrm>
            <a:off x="3685518" y="5041479"/>
            <a:ext cx="1909500" cy="466613"/>
          </a:xfrm>
        </p:spPr>
        <p:txBody>
          <a:bodyPr/>
          <a:lstStyle>
            <a:lvl1pPr marL="0" indent="0">
              <a:buNone/>
              <a:defRPr sz="2100">
                <a:solidFill>
                  <a:schemeClr val="accent2"/>
                </a:solidFill>
                <a:latin typeface="+mj-lt"/>
              </a:defRPr>
            </a:lvl1pPr>
            <a:lvl2pPr marL="358163" indent="0">
              <a:buNone/>
              <a:defRPr sz="2200">
                <a:latin typeface="+mj-lt"/>
              </a:defRPr>
            </a:lvl2pPr>
            <a:lvl3pPr marL="720000" indent="0">
              <a:buNone/>
              <a:defRPr sz="2200">
                <a:latin typeface="+mj-lt"/>
              </a:defRPr>
            </a:lvl3pPr>
            <a:lvl4pPr marL="1080000" indent="0">
              <a:buNone/>
              <a:defRPr sz="2200">
                <a:latin typeface="+mj-lt"/>
              </a:defRPr>
            </a:lvl4pPr>
            <a:lvl5pPr marL="1440000" indent="0">
              <a:buNone/>
              <a:defRPr sz="2200">
                <a:latin typeface="+mj-lt"/>
              </a:defRPr>
            </a:lvl5pPr>
          </a:lstStyle>
          <a:p>
            <a:pPr lvl="0"/>
            <a:r>
              <a:rPr lang="nl-NL" dirty="0"/>
              <a:t>Datum</a:t>
            </a:r>
            <a:endParaRPr lang="nl-BE" dirty="0"/>
          </a:p>
        </p:txBody>
      </p:sp>
      <p:sp>
        <p:nvSpPr>
          <p:cNvPr id="22" name="Gedeeltelijke cirkel 21">
            <a:extLst>
              <a:ext uri="{FF2B5EF4-FFF2-40B4-BE49-F238E27FC236}">
                <a16:creationId xmlns:a16="http://schemas.microsoft.com/office/drawing/2014/main" id="{35C4D8A9-223D-43F4-BD51-986061B5194D}"/>
              </a:ext>
            </a:extLst>
          </p:cNvPr>
          <p:cNvSpPr/>
          <p:nvPr userDrawn="1"/>
        </p:nvSpPr>
        <p:spPr>
          <a:xfrm>
            <a:off x="3685518" y="1504271"/>
            <a:ext cx="623480" cy="623480"/>
          </a:xfrm>
          <a:prstGeom prst="pie">
            <a:avLst>
              <a:gd name="adj1" fmla="val 5397516"/>
              <a:gd name="adj2" fmla="val 1620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23" name="Gedeeltelijke cirkel 22">
            <a:extLst>
              <a:ext uri="{FF2B5EF4-FFF2-40B4-BE49-F238E27FC236}">
                <a16:creationId xmlns:a16="http://schemas.microsoft.com/office/drawing/2014/main" id="{B57CB119-B88C-4B24-9911-97AF57DB489E}"/>
              </a:ext>
            </a:extLst>
          </p:cNvPr>
          <p:cNvSpPr/>
          <p:nvPr userDrawn="1"/>
        </p:nvSpPr>
        <p:spPr>
          <a:xfrm>
            <a:off x="3997258" y="1504271"/>
            <a:ext cx="623480" cy="623480"/>
          </a:xfrm>
          <a:prstGeom prst="pie">
            <a:avLst>
              <a:gd name="adj1" fmla="val 5397516"/>
              <a:gd name="adj2" fmla="val 1620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10" name="Tijdelijke aanduiding voor voettekst 9">
            <a:extLst>
              <a:ext uri="{FF2B5EF4-FFF2-40B4-BE49-F238E27FC236}">
                <a16:creationId xmlns:a16="http://schemas.microsoft.com/office/drawing/2014/main" id="{3D3C02AB-73E3-4B52-9ABE-8003BA880C63}"/>
              </a:ext>
            </a:extLst>
          </p:cNvPr>
          <p:cNvSpPr>
            <a:spLocks noGrp="1"/>
          </p:cNvSpPr>
          <p:nvPr>
            <p:ph type="ftr" sz="quarter" idx="18"/>
          </p:nvPr>
        </p:nvSpPr>
        <p:spPr/>
        <p:txBody>
          <a:bodyPr/>
          <a:lstStyle/>
          <a:p>
            <a:r>
              <a:rPr lang="nl-BE"/>
              <a:t>Wat na het middelbaar?</a:t>
            </a:r>
            <a:endParaRPr lang="nl-BE" dirty="0"/>
          </a:p>
        </p:txBody>
      </p:sp>
      <p:sp>
        <p:nvSpPr>
          <p:cNvPr id="11" name="Tijdelijke aanduiding voor dianummer 10">
            <a:extLst>
              <a:ext uri="{FF2B5EF4-FFF2-40B4-BE49-F238E27FC236}">
                <a16:creationId xmlns:a16="http://schemas.microsoft.com/office/drawing/2014/main" id="{FDBFA518-C564-498A-966F-0F6200F80DC7}"/>
              </a:ext>
            </a:extLst>
          </p:cNvPr>
          <p:cNvSpPr>
            <a:spLocks noGrp="1"/>
          </p:cNvSpPr>
          <p:nvPr>
            <p:ph type="sldNum" sz="quarter" idx="19"/>
          </p:nvPr>
        </p:nvSpPr>
        <p:spPr/>
        <p:txBody>
          <a:bodyPr/>
          <a:lstStyle/>
          <a:p>
            <a:fld id="{FF88DA20-ED00-471C-9170-60F590CB400A}" type="slidenum">
              <a:rPr lang="nl-BE" smtClean="0"/>
              <a:pPr/>
              <a:t>‹N°›</a:t>
            </a:fld>
            <a:endParaRPr lang="nl-BE" dirty="0"/>
          </a:p>
        </p:txBody>
      </p:sp>
    </p:spTree>
    <p:extLst>
      <p:ext uri="{BB962C8B-B14F-4D97-AF65-F5344CB8AC3E}">
        <p14:creationId xmlns:p14="http://schemas.microsoft.com/office/powerpoint/2010/main" val="11302535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1+#ppt_w/2"/>
                                          </p:val>
                                        </p:tav>
                                        <p:tav tm="100000">
                                          <p:val>
                                            <p:strVal val="#ppt_x"/>
                                          </p:val>
                                        </p:tav>
                                      </p:tavLst>
                                    </p:anim>
                                    <p:anim calcmode="lin" valueType="num">
                                      <p:cBhvr additive="base">
                                        <p:cTn id="8" dur="500" fill="hold"/>
                                        <p:tgtEl>
                                          <p:spTgt spid="17"/>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49" presetClass="entr" presetSubtype="0" decel="100000" fill="hold" grpId="0" nodeType="afterEffect">
                                  <p:stCondLst>
                                    <p:cond delay="0"/>
                                  </p:stCondLst>
                                  <p:childTnLst>
                                    <p:set>
                                      <p:cBhvr>
                                        <p:cTn id="11" dur="1" fill="hold">
                                          <p:stCondLst>
                                            <p:cond delay="0"/>
                                          </p:stCondLst>
                                        </p:cTn>
                                        <p:tgtEl>
                                          <p:spTgt spid="22"/>
                                        </p:tgtEl>
                                        <p:attrNameLst>
                                          <p:attrName>style.visibility</p:attrName>
                                        </p:attrNameLst>
                                      </p:cBhvr>
                                      <p:to>
                                        <p:strVal val="visible"/>
                                      </p:to>
                                    </p:set>
                                    <p:anim calcmode="lin" valueType="num">
                                      <p:cBhvr>
                                        <p:cTn id="12" dur="500" fill="hold"/>
                                        <p:tgtEl>
                                          <p:spTgt spid="22"/>
                                        </p:tgtEl>
                                        <p:attrNameLst>
                                          <p:attrName>ppt_w</p:attrName>
                                        </p:attrNameLst>
                                      </p:cBhvr>
                                      <p:tavLst>
                                        <p:tav tm="0">
                                          <p:val>
                                            <p:fltVal val="0"/>
                                          </p:val>
                                        </p:tav>
                                        <p:tav tm="100000">
                                          <p:val>
                                            <p:strVal val="#ppt_w"/>
                                          </p:val>
                                        </p:tav>
                                      </p:tavLst>
                                    </p:anim>
                                    <p:anim calcmode="lin" valueType="num">
                                      <p:cBhvr>
                                        <p:cTn id="13" dur="500" fill="hold"/>
                                        <p:tgtEl>
                                          <p:spTgt spid="22"/>
                                        </p:tgtEl>
                                        <p:attrNameLst>
                                          <p:attrName>ppt_h</p:attrName>
                                        </p:attrNameLst>
                                      </p:cBhvr>
                                      <p:tavLst>
                                        <p:tav tm="0">
                                          <p:val>
                                            <p:fltVal val="0"/>
                                          </p:val>
                                        </p:tav>
                                        <p:tav tm="100000">
                                          <p:val>
                                            <p:strVal val="#ppt_h"/>
                                          </p:val>
                                        </p:tav>
                                      </p:tavLst>
                                    </p:anim>
                                    <p:anim calcmode="lin" valueType="num">
                                      <p:cBhvr>
                                        <p:cTn id="14" dur="500" fill="hold"/>
                                        <p:tgtEl>
                                          <p:spTgt spid="22"/>
                                        </p:tgtEl>
                                        <p:attrNameLst>
                                          <p:attrName>style.rotation</p:attrName>
                                        </p:attrNameLst>
                                      </p:cBhvr>
                                      <p:tavLst>
                                        <p:tav tm="0">
                                          <p:val>
                                            <p:fltVal val="360"/>
                                          </p:val>
                                        </p:tav>
                                        <p:tav tm="100000">
                                          <p:val>
                                            <p:fltVal val="0"/>
                                          </p:val>
                                        </p:tav>
                                      </p:tavLst>
                                    </p:anim>
                                    <p:animEffect transition="in" filter="fade">
                                      <p:cBhvr>
                                        <p:cTn id="15" dur="500"/>
                                        <p:tgtEl>
                                          <p:spTgt spid="22"/>
                                        </p:tgtEl>
                                      </p:cBhvr>
                                    </p:animEffect>
                                  </p:childTnLst>
                                </p:cTn>
                              </p:par>
                              <p:par>
                                <p:cTn id="16" presetID="49" presetClass="entr" presetSubtype="0" decel="100000" fill="hold" grpId="0" nodeType="withEffect">
                                  <p:stCondLst>
                                    <p:cond delay="0"/>
                                  </p:stCondLst>
                                  <p:childTnLst>
                                    <p:set>
                                      <p:cBhvr>
                                        <p:cTn id="17" dur="1" fill="hold">
                                          <p:stCondLst>
                                            <p:cond delay="0"/>
                                          </p:stCondLst>
                                        </p:cTn>
                                        <p:tgtEl>
                                          <p:spTgt spid="23"/>
                                        </p:tgtEl>
                                        <p:attrNameLst>
                                          <p:attrName>style.visibility</p:attrName>
                                        </p:attrNameLst>
                                      </p:cBhvr>
                                      <p:to>
                                        <p:strVal val="visible"/>
                                      </p:to>
                                    </p:set>
                                    <p:anim calcmode="lin" valueType="num">
                                      <p:cBhvr>
                                        <p:cTn id="18" dur="500" fill="hold"/>
                                        <p:tgtEl>
                                          <p:spTgt spid="23"/>
                                        </p:tgtEl>
                                        <p:attrNameLst>
                                          <p:attrName>ppt_w</p:attrName>
                                        </p:attrNameLst>
                                      </p:cBhvr>
                                      <p:tavLst>
                                        <p:tav tm="0">
                                          <p:val>
                                            <p:fltVal val="0"/>
                                          </p:val>
                                        </p:tav>
                                        <p:tav tm="100000">
                                          <p:val>
                                            <p:strVal val="#ppt_w"/>
                                          </p:val>
                                        </p:tav>
                                      </p:tavLst>
                                    </p:anim>
                                    <p:anim calcmode="lin" valueType="num">
                                      <p:cBhvr>
                                        <p:cTn id="19" dur="500" fill="hold"/>
                                        <p:tgtEl>
                                          <p:spTgt spid="23"/>
                                        </p:tgtEl>
                                        <p:attrNameLst>
                                          <p:attrName>ppt_h</p:attrName>
                                        </p:attrNameLst>
                                      </p:cBhvr>
                                      <p:tavLst>
                                        <p:tav tm="0">
                                          <p:val>
                                            <p:fltVal val="0"/>
                                          </p:val>
                                        </p:tav>
                                        <p:tav tm="100000">
                                          <p:val>
                                            <p:strVal val="#ppt_h"/>
                                          </p:val>
                                        </p:tav>
                                      </p:tavLst>
                                    </p:anim>
                                    <p:anim calcmode="lin" valueType="num">
                                      <p:cBhvr>
                                        <p:cTn id="20" dur="500" fill="hold"/>
                                        <p:tgtEl>
                                          <p:spTgt spid="23"/>
                                        </p:tgtEl>
                                        <p:attrNameLst>
                                          <p:attrName>style.rotation</p:attrName>
                                        </p:attrNameLst>
                                      </p:cBhvr>
                                      <p:tavLst>
                                        <p:tav tm="0">
                                          <p:val>
                                            <p:fltVal val="360"/>
                                          </p:val>
                                        </p:tav>
                                        <p:tav tm="100000">
                                          <p:val>
                                            <p:fltVal val="0"/>
                                          </p:val>
                                        </p:tav>
                                      </p:tavLst>
                                    </p:anim>
                                    <p:animEffect transition="in" filter="fade">
                                      <p:cBhvr>
                                        <p:cTn id="21" dur="500"/>
                                        <p:tgtEl>
                                          <p:spTgt spid="23"/>
                                        </p:tgtEl>
                                      </p:cBhvr>
                                    </p:animEffect>
                                  </p:childTnLst>
                                </p:cTn>
                              </p:par>
                              <p:par>
                                <p:cTn id="22" presetID="53" presetClass="entr" presetSubtype="16" fill="hold" grpId="0" nodeType="withEffect">
                                  <p:stCondLst>
                                    <p:cond delay="200"/>
                                  </p:stCondLst>
                                  <p:childTnLst>
                                    <p:set>
                                      <p:cBhvr>
                                        <p:cTn id="23" dur="1" fill="hold">
                                          <p:stCondLst>
                                            <p:cond delay="0"/>
                                          </p:stCondLst>
                                        </p:cTn>
                                        <p:tgtEl>
                                          <p:spTgt spid="18"/>
                                        </p:tgtEl>
                                        <p:attrNameLst>
                                          <p:attrName>style.visibility</p:attrName>
                                        </p:attrNameLst>
                                      </p:cBhvr>
                                      <p:to>
                                        <p:strVal val="visible"/>
                                      </p:to>
                                    </p:set>
                                    <p:anim calcmode="lin" valueType="num">
                                      <p:cBhvr>
                                        <p:cTn id="24" dur="500" fill="hold"/>
                                        <p:tgtEl>
                                          <p:spTgt spid="18"/>
                                        </p:tgtEl>
                                        <p:attrNameLst>
                                          <p:attrName>ppt_w</p:attrName>
                                        </p:attrNameLst>
                                      </p:cBhvr>
                                      <p:tavLst>
                                        <p:tav tm="0">
                                          <p:val>
                                            <p:fltVal val="0"/>
                                          </p:val>
                                        </p:tav>
                                        <p:tav tm="100000">
                                          <p:val>
                                            <p:strVal val="#ppt_w"/>
                                          </p:val>
                                        </p:tav>
                                      </p:tavLst>
                                    </p:anim>
                                    <p:anim calcmode="lin" valueType="num">
                                      <p:cBhvr>
                                        <p:cTn id="25" dur="500" fill="hold"/>
                                        <p:tgtEl>
                                          <p:spTgt spid="18"/>
                                        </p:tgtEl>
                                        <p:attrNameLst>
                                          <p:attrName>ppt_h</p:attrName>
                                        </p:attrNameLst>
                                      </p:cBhvr>
                                      <p:tavLst>
                                        <p:tav tm="0">
                                          <p:val>
                                            <p:fltVal val="0"/>
                                          </p:val>
                                        </p:tav>
                                        <p:tav tm="100000">
                                          <p:val>
                                            <p:strVal val="#ppt_h"/>
                                          </p:val>
                                        </p:tav>
                                      </p:tavLst>
                                    </p:anim>
                                    <p:animEffect transition="in" filter="fade">
                                      <p:cBhvr>
                                        <p:cTn id="26" dur="500"/>
                                        <p:tgtEl>
                                          <p:spTgt spid="18"/>
                                        </p:tgtEl>
                                      </p:cBhvr>
                                    </p:animEffect>
                                  </p:childTnLst>
                                </p:cTn>
                              </p:par>
                              <p:par>
                                <p:cTn id="27" presetID="10" presetClass="entr" presetSubtype="0" fill="hold" grpId="0" nodeType="withEffect">
                                  <p:stCondLst>
                                    <p:cond delay="400"/>
                                  </p:stCondLst>
                                  <p:iterate type="wd">
                                    <p:tmPct val="5000"/>
                                  </p:iterate>
                                  <p:childTnLst>
                                    <p:set>
                                      <p:cBhvr>
                                        <p:cTn id="28" dur="1" fill="hold">
                                          <p:stCondLst>
                                            <p:cond delay="0"/>
                                          </p:stCondLst>
                                        </p:cTn>
                                        <p:tgtEl>
                                          <p:spTgt spid="19">
                                            <p:txEl>
                                              <p:pRg st="0" end="0"/>
                                            </p:txEl>
                                          </p:spTgt>
                                        </p:tgtEl>
                                        <p:attrNameLst>
                                          <p:attrName>style.visibility</p:attrName>
                                        </p:attrNameLst>
                                      </p:cBhvr>
                                      <p:to>
                                        <p:strVal val="visible"/>
                                      </p:to>
                                    </p:set>
                                    <p:animEffect transition="in" filter="fade">
                                      <p:cBhvr>
                                        <p:cTn id="29" dur="500"/>
                                        <p:tgtEl>
                                          <p:spTgt spid="19">
                                            <p:txEl>
                                              <p:pRg st="0" end="0"/>
                                            </p:txEl>
                                          </p:spTgt>
                                        </p:tgtEl>
                                      </p:cBhvr>
                                    </p:animEffect>
                                  </p:childTnLst>
                                </p:cTn>
                              </p:par>
                            </p:childTnLst>
                          </p:cTn>
                        </p:par>
                        <p:par>
                          <p:cTn id="30" fill="hold">
                            <p:stCondLst>
                              <p:cond delay="2275"/>
                            </p:stCondLst>
                            <p:childTnLst>
                              <p:par>
                                <p:cTn id="31" presetID="53" presetClass="entr" presetSubtype="16" fill="hold" grpId="0" nodeType="afterEffect">
                                  <p:stCondLst>
                                    <p:cond delay="0"/>
                                  </p:stCondLst>
                                  <p:childTnLst>
                                    <p:set>
                                      <p:cBhvr>
                                        <p:cTn id="32" dur="1" fill="hold">
                                          <p:stCondLst>
                                            <p:cond delay="0"/>
                                          </p:stCondLst>
                                        </p:cTn>
                                        <p:tgtEl>
                                          <p:spTgt spid="20">
                                            <p:txEl>
                                              <p:pRg st="0" end="0"/>
                                            </p:txEl>
                                          </p:spTgt>
                                        </p:tgtEl>
                                        <p:attrNameLst>
                                          <p:attrName>style.visibility</p:attrName>
                                        </p:attrNameLst>
                                      </p:cBhvr>
                                      <p:to>
                                        <p:strVal val="visible"/>
                                      </p:to>
                                    </p:set>
                                    <p:anim calcmode="lin" valueType="num">
                                      <p:cBhvr>
                                        <p:cTn id="33" dur="500" fill="hold"/>
                                        <p:tgtEl>
                                          <p:spTgt spid="20">
                                            <p:txEl>
                                              <p:pRg st="0" end="0"/>
                                            </p:txEl>
                                          </p:spTgt>
                                        </p:tgtEl>
                                        <p:attrNameLst>
                                          <p:attrName>ppt_w</p:attrName>
                                        </p:attrNameLst>
                                      </p:cBhvr>
                                      <p:tavLst>
                                        <p:tav tm="0">
                                          <p:val>
                                            <p:fltVal val="0"/>
                                          </p:val>
                                        </p:tav>
                                        <p:tav tm="100000">
                                          <p:val>
                                            <p:strVal val="#ppt_w"/>
                                          </p:val>
                                        </p:tav>
                                      </p:tavLst>
                                    </p:anim>
                                    <p:anim calcmode="lin" valueType="num">
                                      <p:cBhvr>
                                        <p:cTn id="34" dur="500" fill="hold"/>
                                        <p:tgtEl>
                                          <p:spTgt spid="20">
                                            <p:txEl>
                                              <p:pRg st="0" end="0"/>
                                            </p:txEl>
                                          </p:spTgt>
                                        </p:tgtEl>
                                        <p:attrNameLst>
                                          <p:attrName>ppt_h</p:attrName>
                                        </p:attrNameLst>
                                      </p:cBhvr>
                                      <p:tavLst>
                                        <p:tav tm="0">
                                          <p:val>
                                            <p:fltVal val="0"/>
                                          </p:val>
                                        </p:tav>
                                        <p:tav tm="100000">
                                          <p:val>
                                            <p:strVal val="#ppt_h"/>
                                          </p:val>
                                        </p:tav>
                                      </p:tavLst>
                                    </p:anim>
                                    <p:animEffect transition="in" filter="fade">
                                      <p:cBhvr>
                                        <p:cTn id="35" dur="500"/>
                                        <p:tgtEl>
                                          <p:spTgt spid="20">
                                            <p:txEl>
                                              <p:pRg st="0" end="0"/>
                                            </p:txEl>
                                          </p:spTgt>
                                        </p:tgtEl>
                                      </p:cBhvr>
                                    </p:animEffect>
                                  </p:childTnLst>
                                </p:cTn>
                              </p:par>
                              <p:par>
                                <p:cTn id="36" presetID="53" presetClass="entr" presetSubtype="16" fill="hold" grpId="0" nodeType="withEffect">
                                  <p:stCondLst>
                                    <p:cond delay="100"/>
                                  </p:stCondLst>
                                  <p:childTnLst>
                                    <p:set>
                                      <p:cBhvr>
                                        <p:cTn id="37" dur="1" fill="hold">
                                          <p:stCondLst>
                                            <p:cond delay="0"/>
                                          </p:stCondLst>
                                        </p:cTn>
                                        <p:tgtEl>
                                          <p:spTgt spid="21">
                                            <p:txEl>
                                              <p:pRg st="0" end="0"/>
                                            </p:txEl>
                                          </p:spTgt>
                                        </p:tgtEl>
                                        <p:attrNameLst>
                                          <p:attrName>style.visibility</p:attrName>
                                        </p:attrNameLst>
                                      </p:cBhvr>
                                      <p:to>
                                        <p:strVal val="visible"/>
                                      </p:to>
                                    </p:set>
                                    <p:anim calcmode="lin" valueType="num">
                                      <p:cBhvr>
                                        <p:cTn id="38" dur="500" fill="hold"/>
                                        <p:tgtEl>
                                          <p:spTgt spid="21">
                                            <p:txEl>
                                              <p:pRg st="0" end="0"/>
                                            </p:txEl>
                                          </p:spTgt>
                                        </p:tgtEl>
                                        <p:attrNameLst>
                                          <p:attrName>ppt_w</p:attrName>
                                        </p:attrNameLst>
                                      </p:cBhvr>
                                      <p:tavLst>
                                        <p:tav tm="0">
                                          <p:val>
                                            <p:fltVal val="0"/>
                                          </p:val>
                                        </p:tav>
                                        <p:tav tm="100000">
                                          <p:val>
                                            <p:strVal val="#ppt_w"/>
                                          </p:val>
                                        </p:tav>
                                      </p:tavLst>
                                    </p:anim>
                                    <p:anim calcmode="lin" valueType="num">
                                      <p:cBhvr>
                                        <p:cTn id="39" dur="500" fill="hold"/>
                                        <p:tgtEl>
                                          <p:spTgt spid="21">
                                            <p:txEl>
                                              <p:pRg st="0" end="0"/>
                                            </p:txEl>
                                          </p:spTgt>
                                        </p:tgtEl>
                                        <p:attrNameLst>
                                          <p:attrName>ppt_h</p:attrName>
                                        </p:attrNameLst>
                                      </p:cBhvr>
                                      <p:tavLst>
                                        <p:tav tm="0">
                                          <p:val>
                                            <p:fltVal val="0"/>
                                          </p:val>
                                        </p:tav>
                                        <p:tav tm="100000">
                                          <p:val>
                                            <p:strVal val="#ppt_h"/>
                                          </p:val>
                                        </p:tav>
                                      </p:tavLst>
                                    </p:anim>
                                    <p:animEffect transition="in" filter="fade">
                                      <p:cBhvr>
                                        <p:cTn id="40" dur="500"/>
                                        <p:tgtEl>
                                          <p:spTgt spid="2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19" grpId="0" build="p">
        <p:tmplLst>
          <p:tmpl lvl="1">
            <p:tnLst>
              <p:par>
                <p:cTn presetID="10" presetClass="entr" presetSubtype="0" fill="hold" nodeType="withEffect">
                  <p:stCondLst>
                    <p:cond delay="400"/>
                  </p:stCondLst>
                  <p:iterate type="wd">
                    <p:tmPct val="5000"/>
                  </p:iterate>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P spid="20" grpId="0" build="p">
        <p:tmplLst>
          <p:tmpl lvl="1">
            <p:tnLst>
              <p:par>
                <p:cTn presetID="53" presetClass="entr" presetSubtype="16"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p:cTn dur="500" fill="hold"/>
                        <p:tgtEl>
                          <p:spTgt spid="20"/>
                        </p:tgtEl>
                        <p:attrNameLst>
                          <p:attrName>ppt_w</p:attrName>
                        </p:attrNameLst>
                      </p:cBhvr>
                      <p:tavLst>
                        <p:tav tm="0">
                          <p:val>
                            <p:fltVal val="0"/>
                          </p:val>
                        </p:tav>
                        <p:tav tm="100000">
                          <p:val>
                            <p:strVal val="#ppt_w"/>
                          </p:val>
                        </p:tav>
                      </p:tavLst>
                    </p:anim>
                    <p:anim calcmode="lin" valueType="num">
                      <p:cBhvr>
                        <p:cTn dur="500" fill="hold"/>
                        <p:tgtEl>
                          <p:spTgt spid="20"/>
                        </p:tgtEl>
                        <p:attrNameLst>
                          <p:attrName>ppt_h</p:attrName>
                        </p:attrNameLst>
                      </p:cBhvr>
                      <p:tavLst>
                        <p:tav tm="0">
                          <p:val>
                            <p:fltVal val="0"/>
                          </p:val>
                        </p:tav>
                        <p:tav tm="100000">
                          <p:val>
                            <p:strVal val="#ppt_h"/>
                          </p:val>
                        </p:tav>
                      </p:tavLst>
                    </p:anim>
                    <p:animEffect transition="in" filter="fade">
                      <p:cBhvr>
                        <p:cTn dur="500"/>
                        <p:tgtEl>
                          <p:spTgt spid="20"/>
                        </p:tgtEl>
                      </p:cBhvr>
                    </p:animEffect>
                  </p:childTnLst>
                </p:cTn>
              </p:par>
            </p:tnLst>
          </p:tmpl>
        </p:tmplLst>
      </p:bldP>
      <p:bldP spid="21" grpId="0" build="p">
        <p:tmplLst>
          <p:tmpl lvl="1">
            <p:tnLst>
              <p:par>
                <p:cTn presetID="53" presetClass="entr" presetSubtype="16" fill="hold" nodeType="withEffect">
                  <p:stCondLst>
                    <p:cond delay="100"/>
                  </p:stCondLst>
                  <p:childTnLst>
                    <p:set>
                      <p:cBhvr>
                        <p:cTn dur="1" fill="hold">
                          <p:stCondLst>
                            <p:cond delay="0"/>
                          </p:stCondLst>
                        </p:cTn>
                        <p:tgtEl>
                          <p:spTgt spid="21"/>
                        </p:tgtEl>
                        <p:attrNameLst>
                          <p:attrName>style.visibility</p:attrName>
                        </p:attrNameLst>
                      </p:cBhvr>
                      <p:to>
                        <p:strVal val="visible"/>
                      </p:to>
                    </p:set>
                    <p:anim calcmode="lin" valueType="num">
                      <p:cBhvr>
                        <p:cTn dur="500" fill="hold"/>
                        <p:tgtEl>
                          <p:spTgt spid="21"/>
                        </p:tgtEl>
                        <p:attrNameLst>
                          <p:attrName>ppt_w</p:attrName>
                        </p:attrNameLst>
                      </p:cBhvr>
                      <p:tavLst>
                        <p:tav tm="0">
                          <p:val>
                            <p:fltVal val="0"/>
                          </p:val>
                        </p:tav>
                        <p:tav tm="100000">
                          <p:val>
                            <p:strVal val="#ppt_w"/>
                          </p:val>
                        </p:tav>
                      </p:tavLst>
                    </p:anim>
                    <p:anim calcmode="lin" valueType="num">
                      <p:cBhvr>
                        <p:cTn dur="500" fill="hold"/>
                        <p:tgtEl>
                          <p:spTgt spid="21"/>
                        </p:tgtEl>
                        <p:attrNameLst>
                          <p:attrName>ppt_h</p:attrName>
                        </p:attrNameLst>
                      </p:cBhvr>
                      <p:tavLst>
                        <p:tav tm="0">
                          <p:val>
                            <p:fltVal val="0"/>
                          </p:val>
                        </p:tav>
                        <p:tav tm="100000">
                          <p:val>
                            <p:strVal val="#ppt_h"/>
                          </p:val>
                        </p:tav>
                      </p:tavLst>
                    </p:anim>
                    <p:animEffect transition="in" filter="fade">
                      <p:cBhvr>
                        <p:cTn dur="500"/>
                        <p:tgtEl>
                          <p:spTgt spid="21"/>
                        </p:tgtEl>
                      </p:cBhvr>
                    </p:animEffect>
                  </p:childTnLst>
                </p:cTn>
              </p:par>
            </p:tnLst>
          </p:tmpl>
        </p:tmplLst>
      </p:bldP>
      <p:bldP spid="22" grpId="0" animBg="1"/>
      <p:bldP spid="23" grpId="0" animBg="1"/>
    </p:bldLst>
  </p:timing>
</p:sldLayout>
</file>

<file path=ppt/slideLayouts/slideLayout158.xml><?xml version="1.0" encoding="utf-8"?>
<p:sldLayout xmlns:a="http://schemas.openxmlformats.org/drawingml/2006/main" xmlns:r="http://schemas.openxmlformats.org/officeDocument/2006/relationships" xmlns:p="http://schemas.openxmlformats.org/presentationml/2006/main" preserve="1" userDrawn="1">
  <p:cSld name="Grafiek en titel en inhoud">
    <p:bg>
      <p:bgPr>
        <a:solidFill>
          <a:schemeClr val="bg1"/>
        </a:solidFill>
        <a:effectLst/>
      </p:bgPr>
    </p:bg>
    <p:spTree>
      <p:nvGrpSpPr>
        <p:cNvPr id="1" name=""/>
        <p:cNvGrpSpPr/>
        <p:nvPr/>
      </p:nvGrpSpPr>
      <p:grpSpPr>
        <a:xfrm>
          <a:off x="0" y="0"/>
          <a:ext cx="0" cy="0"/>
          <a:chOff x="0" y="0"/>
          <a:chExt cx="0" cy="0"/>
        </a:xfrm>
      </p:grpSpPr>
      <p:sp>
        <p:nvSpPr>
          <p:cNvPr id="10" name="Titel 9">
            <a:extLst>
              <a:ext uri="{FF2B5EF4-FFF2-40B4-BE49-F238E27FC236}">
                <a16:creationId xmlns:a16="http://schemas.microsoft.com/office/drawing/2014/main" id="{DC69D467-5BA6-489C-BF11-65D772B5B4E7}"/>
              </a:ext>
            </a:extLst>
          </p:cNvPr>
          <p:cNvSpPr>
            <a:spLocks noGrp="1"/>
          </p:cNvSpPr>
          <p:nvPr>
            <p:ph type="title" hasCustomPrompt="1"/>
          </p:nvPr>
        </p:nvSpPr>
        <p:spPr/>
        <p:txBody>
          <a:bodyPr/>
          <a:lstStyle/>
          <a:p>
            <a:r>
              <a:rPr lang="nl-NL" dirty="0"/>
              <a:t>KLIK OM STIJL TE BEWERKEN</a:t>
            </a:r>
            <a:endParaRPr lang="nl-BE" dirty="0"/>
          </a:p>
        </p:txBody>
      </p:sp>
      <p:sp>
        <p:nvSpPr>
          <p:cNvPr id="11" name="Tijdelijke aanduiding voor tekst 7">
            <a:extLst>
              <a:ext uri="{FF2B5EF4-FFF2-40B4-BE49-F238E27FC236}">
                <a16:creationId xmlns:a16="http://schemas.microsoft.com/office/drawing/2014/main" id="{602B1D0A-36A5-4B59-853B-DAA887AFB607}"/>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3" name="Tijdelijke aanduiding voor grafiek 12">
            <a:extLst>
              <a:ext uri="{FF2B5EF4-FFF2-40B4-BE49-F238E27FC236}">
                <a16:creationId xmlns:a16="http://schemas.microsoft.com/office/drawing/2014/main" id="{FF732A83-4257-4217-8FBA-FB64E0127205}"/>
              </a:ext>
            </a:extLst>
          </p:cNvPr>
          <p:cNvSpPr>
            <a:spLocks noGrp="1"/>
          </p:cNvSpPr>
          <p:nvPr>
            <p:ph type="chart" sz="quarter" idx="14"/>
          </p:nvPr>
        </p:nvSpPr>
        <p:spPr>
          <a:xfrm>
            <a:off x="665815" y="1531344"/>
            <a:ext cx="6131495" cy="4375743"/>
          </a:xfrm>
        </p:spPr>
        <p:txBody>
          <a:bodyPr anchor="ctr"/>
          <a:lstStyle>
            <a:lvl1pPr marL="0" indent="0" algn="ctr">
              <a:buNone/>
              <a:defRPr/>
            </a:lvl1pPr>
          </a:lstStyle>
          <a:p>
            <a:endParaRPr lang="nl-BE"/>
          </a:p>
        </p:txBody>
      </p:sp>
      <p:sp>
        <p:nvSpPr>
          <p:cNvPr id="14" name="Tijdelijke aanduiding voor tekst 13">
            <a:extLst>
              <a:ext uri="{FF2B5EF4-FFF2-40B4-BE49-F238E27FC236}">
                <a16:creationId xmlns:a16="http://schemas.microsoft.com/office/drawing/2014/main" id="{0FB20BC3-2302-4A5C-AC44-6FFCFF5D7D2E}"/>
              </a:ext>
            </a:extLst>
          </p:cNvPr>
          <p:cNvSpPr>
            <a:spLocks noGrp="1"/>
          </p:cNvSpPr>
          <p:nvPr>
            <p:ph type="body" sz="quarter" idx="16"/>
          </p:nvPr>
        </p:nvSpPr>
        <p:spPr>
          <a:xfrm>
            <a:off x="6985000" y="2589213"/>
            <a:ext cx="4548188" cy="3317875"/>
          </a:xfrm>
        </p:spPr>
        <p:txBody>
          <a:bodyPr/>
          <a:lstStyle/>
          <a:p>
            <a:pPr lvl="0"/>
            <a:r>
              <a:rPr lang="nl-NL" dirty="0"/>
              <a:t>Klikken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endParaRPr lang="nl-BE" dirty="0"/>
          </a:p>
        </p:txBody>
      </p:sp>
      <p:sp>
        <p:nvSpPr>
          <p:cNvPr id="12" name="Vrije vorm: vorm 11">
            <a:extLst>
              <a:ext uri="{FF2B5EF4-FFF2-40B4-BE49-F238E27FC236}">
                <a16:creationId xmlns:a16="http://schemas.microsoft.com/office/drawing/2014/main" id="{46D2C662-4753-49E8-A549-4536FBED3CAE}"/>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4"/>
          </a:solidFill>
          <a:ln>
            <a:noFill/>
          </a:ln>
        </p:spPr>
        <p:txBody>
          <a:bodyPr wrap="square" lIns="0" tIns="0" rIns="0" bIns="0" rtlCol="0" anchor="ctr">
            <a:noAutofit/>
          </a:bodyPr>
          <a:lstStyle/>
          <a:p>
            <a:pPr algn="l"/>
            <a:endParaRPr lang="nl-BE" sz="1600" b="1" dirty="0" err="1">
              <a:latin typeface="+mj-lt"/>
            </a:endParaRPr>
          </a:p>
        </p:txBody>
      </p:sp>
      <p:sp>
        <p:nvSpPr>
          <p:cNvPr id="15" name="Tijdelijke aanduiding voor tekst 4">
            <a:extLst>
              <a:ext uri="{FF2B5EF4-FFF2-40B4-BE49-F238E27FC236}">
                <a16:creationId xmlns:a16="http://schemas.microsoft.com/office/drawing/2014/main" id="{51D33CA2-2BBE-4445-97D9-988DE57BD591}"/>
              </a:ext>
            </a:extLst>
          </p:cNvPr>
          <p:cNvSpPr>
            <a:spLocks noGrp="1"/>
          </p:cNvSpPr>
          <p:nvPr>
            <p:ph type="body" sz="quarter" idx="15" hasCustomPrompt="1"/>
          </p:nvPr>
        </p:nvSpPr>
        <p:spPr>
          <a:xfrm>
            <a:off x="6985000" y="1531345"/>
            <a:ext cx="4541838" cy="900570"/>
          </a:xfrm>
          <a:noFill/>
          <a:ln>
            <a:noFill/>
          </a:ln>
        </p:spPr>
        <p:txBody>
          <a:bodyPr anchor="ctr" anchorCtr="0"/>
          <a:lstStyle>
            <a:lvl1pPr marL="0" indent="0" algn="ctr">
              <a:buNone/>
              <a:defRPr sz="2800" b="1">
                <a:solidFill>
                  <a:schemeClr val="accent1"/>
                </a:solidFill>
              </a:defRPr>
            </a:lvl1pPr>
          </a:lstStyle>
          <a:p>
            <a:pPr lvl="0"/>
            <a:r>
              <a:rPr lang="nl-BE" dirty="0"/>
              <a:t>Klik om stijl te bewerken</a:t>
            </a:r>
            <a:endParaRPr lang="nl-NL" dirty="0"/>
          </a:p>
        </p:txBody>
      </p:sp>
      <p:cxnSp>
        <p:nvCxnSpPr>
          <p:cNvPr id="16" name="Rechte verbindingslijn 15">
            <a:extLst>
              <a:ext uri="{FF2B5EF4-FFF2-40B4-BE49-F238E27FC236}">
                <a16:creationId xmlns:a16="http://schemas.microsoft.com/office/drawing/2014/main" id="{FC24787C-5B12-4530-8FCE-5423B4DB83FF}"/>
              </a:ext>
            </a:extLst>
          </p:cNvPr>
          <p:cNvCxnSpPr>
            <a:cxnSpLocks/>
          </p:cNvCxnSpPr>
          <p:nvPr userDrawn="1"/>
        </p:nvCxnSpPr>
        <p:spPr>
          <a:xfrm>
            <a:off x="6985000" y="2509736"/>
            <a:ext cx="4548188"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5" name="Tijdelijke aanduiding voor voettekst 4">
            <a:extLst>
              <a:ext uri="{FF2B5EF4-FFF2-40B4-BE49-F238E27FC236}">
                <a16:creationId xmlns:a16="http://schemas.microsoft.com/office/drawing/2014/main" id="{B3FFBD25-550B-40C1-ABD8-3414DA07F54A}"/>
              </a:ext>
            </a:extLst>
          </p:cNvPr>
          <p:cNvSpPr>
            <a:spLocks noGrp="1"/>
          </p:cNvSpPr>
          <p:nvPr>
            <p:ph type="ftr" sz="quarter" idx="17"/>
          </p:nvPr>
        </p:nvSpPr>
        <p:spPr/>
        <p:txBody>
          <a:bodyPr/>
          <a:lstStyle/>
          <a:p>
            <a:r>
              <a:rPr lang="nl-BE"/>
              <a:t>Wat na het middelbaar?</a:t>
            </a:r>
            <a:endParaRPr lang="nl-BE" dirty="0"/>
          </a:p>
        </p:txBody>
      </p:sp>
      <p:sp>
        <p:nvSpPr>
          <p:cNvPr id="6" name="Tijdelijke aanduiding voor dianummer 5">
            <a:extLst>
              <a:ext uri="{FF2B5EF4-FFF2-40B4-BE49-F238E27FC236}">
                <a16:creationId xmlns:a16="http://schemas.microsoft.com/office/drawing/2014/main" id="{BE7584E3-242C-4D74-8376-EF7FC1B0AF0B}"/>
              </a:ext>
            </a:extLst>
          </p:cNvPr>
          <p:cNvSpPr>
            <a:spLocks noGrp="1"/>
          </p:cNvSpPr>
          <p:nvPr>
            <p:ph type="sldNum" sz="quarter" idx="18"/>
          </p:nvPr>
        </p:nvSpPr>
        <p:spPr/>
        <p:txBody>
          <a:bodyPr/>
          <a:lstStyle/>
          <a:p>
            <a:fld id="{FF88DA20-ED00-471C-9170-60F590CB400A}" type="slidenum">
              <a:rPr lang="nl-BE" smtClean="0"/>
              <a:pPr/>
              <a:t>‹N°›</a:t>
            </a:fld>
            <a:endParaRPr lang="nl-BE" dirty="0"/>
          </a:p>
        </p:txBody>
      </p:sp>
    </p:spTree>
    <p:extLst>
      <p:ext uri="{BB962C8B-B14F-4D97-AF65-F5344CB8AC3E}">
        <p14:creationId xmlns:p14="http://schemas.microsoft.com/office/powerpoint/2010/main" val="25034346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Layout>
</file>

<file path=ppt/slideLayouts/slideLayout159.xml><?xml version="1.0" encoding="utf-8"?>
<p:sldLayout xmlns:a="http://schemas.openxmlformats.org/drawingml/2006/main" xmlns:r="http://schemas.openxmlformats.org/officeDocument/2006/relationships" xmlns:p="http://schemas.openxmlformats.org/presentationml/2006/main" preserve="1" userDrawn="1">
  <p:cSld name="Afbeelding en titel en inhoud">
    <p:bg>
      <p:bgPr>
        <a:solidFill>
          <a:schemeClr val="bg1"/>
        </a:solidFill>
        <a:effectLst/>
      </p:bgPr>
    </p:bg>
    <p:spTree>
      <p:nvGrpSpPr>
        <p:cNvPr id="1" name=""/>
        <p:cNvGrpSpPr/>
        <p:nvPr/>
      </p:nvGrpSpPr>
      <p:grpSpPr>
        <a:xfrm>
          <a:off x="0" y="0"/>
          <a:ext cx="0" cy="0"/>
          <a:chOff x="0" y="0"/>
          <a:chExt cx="0" cy="0"/>
        </a:xfrm>
      </p:grpSpPr>
      <p:sp>
        <p:nvSpPr>
          <p:cNvPr id="10" name="Titel 9">
            <a:extLst>
              <a:ext uri="{FF2B5EF4-FFF2-40B4-BE49-F238E27FC236}">
                <a16:creationId xmlns:a16="http://schemas.microsoft.com/office/drawing/2014/main" id="{DC69D467-5BA6-489C-BF11-65D772B5B4E7}"/>
              </a:ext>
            </a:extLst>
          </p:cNvPr>
          <p:cNvSpPr>
            <a:spLocks noGrp="1"/>
          </p:cNvSpPr>
          <p:nvPr>
            <p:ph type="title" hasCustomPrompt="1"/>
          </p:nvPr>
        </p:nvSpPr>
        <p:spPr/>
        <p:txBody>
          <a:bodyPr/>
          <a:lstStyle/>
          <a:p>
            <a:r>
              <a:rPr lang="nl-NL" dirty="0"/>
              <a:t>KLIK OM STIJL TE BEWERKEN</a:t>
            </a:r>
            <a:endParaRPr lang="nl-BE" dirty="0"/>
          </a:p>
        </p:txBody>
      </p:sp>
      <p:sp>
        <p:nvSpPr>
          <p:cNvPr id="11" name="Tijdelijke aanduiding voor tekst 7">
            <a:extLst>
              <a:ext uri="{FF2B5EF4-FFF2-40B4-BE49-F238E27FC236}">
                <a16:creationId xmlns:a16="http://schemas.microsoft.com/office/drawing/2014/main" id="{602B1D0A-36A5-4B59-853B-DAA887AFB607}"/>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4" name="Tijdelijke aanduiding voor tekst 13">
            <a:extLst>
              <a:ext uri="{FF2B5EF4-FFF2-40B4-BE49-F238E27FC236}">
                <a16:creationId xmlns:a16="http://schemas.microsoft.com/office/drawing/2014/main" id="{0FB20BC3-2302-4A5C-AC44-6FFCFF5D7D2E}"/>
              </a:ext>
            </a:extLst>
          </p:cNvPr>
          <p:cNvSpPr>
            <a:spLocks noGrp="1"/>
          </p:cNvSpPr>
          <p:nvPr>
            <p:ph type="body" sz="quarter" idx="16"/>
          </p:nvPr>
        </p:nvSpPr>
        <p:spPr>
          <a:xfrm>
            <a:off x="6985000" y="2589213"/>
            <a:ext cx="4548188" cy="3317875"/>
          </a:xfrm>
        </p:spPr>
        <p:txBody>
          <a:bodyPr/>
          <a:lstStyle/>
          <a:p>
            <a:pPr lvl="0"/>
            <a:r>
              <a:rPr lang="nl-NL" dirty="0"/>
              <a:t>Klikken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endParaRPr lang="nl-BE" dirty="0"/>
          </a:p>
        </p:txBody>
      </p:sp>
      <p:sp>
        <p:nvSpPr>
          <p:cNvPr id="15" name="Tijdelijke aanduiding voor afbeelding 8">
            <a:extLst>
              <a:ext uri="{FF2B5EF4-FFF2-40B4-BE49-F238E27FC236}">
                <a16:creationId xmlns:a16="http://schemas.microsoft.com/office/drawing/2014/main" id="{55C8CA81-58EC-4093-B044-A99021C33B56}"/>
              </a:ext>
            </a:extLst>
          </p:cNvPr>
          <p:cNvSpPr>
            <a:spLocks noGrp="1"/>
          </p:cNvSpPr>
          <p:nvPr>
            <p:ph type="pic" sz="quarter" idx="14"/>
          </p:nvPr>
        </p:nvSpPr>
        <p:spPr>
          <a:xfrm>
            <a:off x="665815" y="1531344"/>
            <a:ext cx="6068813" cy="4375743"/>
          </a:xfrm>
          <a:solidFill>
            <a:schemeClr val="bg1">
              <a:lumMod val="95000"/>
            </a:schemeClr>
          </a:solidFill>
        </p:spPr>
        <p:txBody>
          <a:bodyPr anchor="ctr"/>
          <a:lstStyle>
            <a:lvl1pPr marL="0" indent="0" algn="ctr">
              <a:buNone/>
              <a:defRPr baseline="-25000"/>
            </a:lvl1pPr>
          </a:lstStyle>
          <a:p>
            <a:endParaRPr lang="nl-BE"/>
          </a:p>
        </p:txBody>
      </p:sp>
      <p:sp>
        <p:nvSpPr>
          <p:cNvPr id="12" name="Vrije vorm: vorm 11">
            <a:extLst>
              <a:ext uri="{FF2B5EF4-FFF2-40B4-BE49-F238E27FC236}">
                <a16:creationId xmlns:a16="http://schemas.microsoft.com/office/drawing/2014/main" id="{26FCB67F-B181-490E-8082-D1332F8F128E}"/>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4"/>
          </a:solidFill>
          <a:ln>
            <a:noFill/>
          </a:ln>
        </p:spPr>
        <p:txBody>
          <a:bodyPr wrap="square" lIns="0" tIns="0" rIns="0" bIns="0" rtlCol="0" anchor="ctr">
            <a:noAutofit/>
          </a:bodyPr>
          <a:lstStyle/>
          <a:p>
            <a:pPr algn="l"/>
            <a:endParaRPr lang="nl-BE" sz="1600" b="1" dirty="0" err="1">
              <a:latin typeface="+mj-lt"/>
            </a:endParaRPr>
          </a:p>
        </p:txBody>
      </p:sp>
      <p:sp>
        <p:nvSpPr>
          <p:cNvPr id="13" name="Tijdelijke aanduiding voor tekst 4">
            <a:extLst>
              <a:ext uri="{FF2B5EF4-FFF2-40B4-BE49-F238E27FC236}">
                <a16:creationId xmlns:a16="http://schemas.microsoft.com/office/drawing/2014/main" id="{7382BFCF-08DE-4A95-8A7E-D0096F2AA60C}"/>
              </a:ext>
            </a:extLst>
          </p:cNvPr>
          <p:cNvSpPr>
            <a:spLocks noGrp="1"/>
          </p:cNvSpPr>
          <p:nvPr>
            <p:ph type="body" sz="quarter" idx="15" hasCustomPrompt="1"/>
          </p:nvPr>
        </p:nvSpPr>
        <p:spPr>
          <a:xfrm>
            <a:off x="6985000" y="1531345"/>
            <a:ext cx="4541838" cy="900570"/>
          </a:xfrm>
          <a:noFill/>
          <a:ln>
            <a:noFill/>
          </a:ln>
        </p:spPr>
        <p:txBody>
          <a:bodyPr anchor="ctr" anchorCtr="0"/>
          <a:lstStyle>
            <a:lvl1pPr marL="0" indent="0" algn="ctr">
              <a:buNone/>
              <a:defRPr sz="2800" b="1">
                <a:solidFill>
                  <a:schemeClr val="accent1"/>
                </a:solidFill>
              </a:defRPr>
            </a:lvl1pPr>
          </a:lstStyle>
          <a:p>
            <a:pPr lvl="0"/>
            <a:r>
              <a:rPr lang="nl-BE" dirty="0"/>
              <a:t>Klik om stijl te bewerken</a:t>
            </a:r>
            <a:endParaRPr lang="nl-NL" dirty="0"/>
          </a:p>
        </p:txBody>
      </p:sp>
      <p:cxnSp>
        <p:nvCxnSpPr>
          <p:cNvPr id="16" name="Rechte verbindingslijn 15">
            <a:extLst>
              <a:ext uri="{FF2B5EF4-FFF2-40B4-BE49-F238E27FC236}">
                <a16:creationId xmlns:a16="http://schemas.microsoft.com/office/drawing/2014/main" id="{8D8FA952-D7FC-4364-B1E4-51E8B9DB8B1E}"/>
              </a:ext>
            </a:extLst>
          </p:cNvPr>
          <p:cNvCxnSpPr>
            <a:cxnSpLocks/>
          </p:cNvCxnSpPr>
          <p:nvPr userDrawn="1"/>
        </p:nvCxnSpPr>
        <p:spPr>
          <a:xfrm>
            <a:off x="6985000" y="2509736"/>
            <a:ext cx="4548188"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5" name="Tijdelijke aanduiding voor voettekst 4">
            <a:extLst>
              <a:ext uri="{FF2B5EF4-FFF2-40B4-BE49-F238E27FC236}">
                <a16:creationId xmlns:a16="http://schemas.microsoft.com/office/drawing/2014/main" id="{B688FBA4-484F-4C78-B8DF-133F1F619069}"/>
              </a:ext>
            </a:extLst>
          </p:cNvPr>
          <p:cNvSpPr>
            <a:spLocks noGrp="1"/>
          </p:cNvSpPr>
          <p:nvPr>
            <p:ph type="ftr" sz="quarter" idx="17"/>
          </p:nvPr>
        </p:nvSpPr>
        <p:spPr/>
        <p:txBody>
          <a:bodyPr/>
          <a:lstStyle/>
          <a:p>
            <a:r>
              <a:rPr lang="nl-BE"/>
              <a:t>Wat na het middelbaar?</a:t>
            </a:r>
            <a:endParaRPr lang="nl-BE" dirty="0"/>
          </a:p>
        </p:txBody>
      </p:sp>
      <p:sp>
        <p:nvSpPr>
          <p:cNvPr id="6" name="Tijdelijke aanduiding voor dianummer 5">
            <a:extLst>
              <a:ext uri="{FF2B5EF4-FFF2-40B4-BE49-F238E27FC236}">
                <a16:creationId xmlns:a16="http://schemas.microsoft.com/office/drawing/2014/main" id="{21166C3C-CAE7-4932-8795-72B6BD7BD6E7}"/>
              </a:ext>
            </a:extLst>
          </p:cNvPr>
          <p:cNvSpPr>
            <a:spLocks noGrp="1"/>
          </p:cNvSpPr>
          <p:nvPr>
            <p:ph type="sldNum" sz="quarter" idx="18"/>
          </p:nvPr>
        </p:nvSpPr>
        <p:spPr/>
        <p:txBody>
          <a:bodyPr/>
          <a:lstStyle/>
          <a:p>
            <a:fld id="{FF88DA20-ED00-471C-9170-60F590CB400A}" type="slidenum">
              <a:rPr lang="nl-BE" smtClean="0"/>
              <a:pPr/>
              <a:t>‹N°›</a:t>
            </a:fld>
            <a:endParaRPr lang="nl-BE" dirty="0"/>
          </a:p>
        </p:txBody>
      </p:sp>
    </p:spTree>
    <p:extLst>
      <p:ext uri="{BB962C8B-B14F-4D97-AF65-F5344CB8AC3E}">
        <p14:creationId xmlns:p14="http://schemas.microsoft.com/office/powerpoint/2010/main" val="29225339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el en subtitel en beeld rond">
    <p:bg>
      <p:bgPr>
        <a:solidFill>
          <a:schemeClr val="bg1"/>
        </a:solidFill>
        <a:effectLst/>
      </p:bgPr>
    </p:bg>
    <p:spTree>
      <p:nvGrpSpPr>
        <p:cNvPr id="1" name=""/>
        <p:cNvGrpSpPr/>
        <p:nvPr/>
      </p:nvGrpSpPr>
      <p:grpSpPr>
        <a:xfrm>
          <a:off x="0" y="0"/>
          <a:ext cx="0" cy="0"/>
          <a:chOff x="0" y="0"/>
          <a:chExt cx="0" cy="0"/>
        </a:xfrm>
      </p:grpSpPr>
      <p:sp>
        <p:nvSpPr>
          <p:cNvPr id="9" name="Tijdelijke aanduiding voor afbeelding 8">
            <a:extLst>
              <a:ext uri="{FF2B5EF4-FFF2-40B4-BE49-F238E27FC236}">
                <a16:creationId xmlns:a16="http://schemas.microsoft.com/office/drawing/2014/main" id="{CD9E304B-9EEF-4540-A2A5-7D039634D746}"/>
              </a:ext>
            </a:extLst>
          </p:cNvPr>
          <p:cNvSpPr>
            <a:spLocks noGrp="1"/>
          </p:cNvSpPr>
          <p:nvPr>
            <p:ph type="pic" sz="quarter" idx="14"/>
          </p:nvPr>
        </p:nvSpPr>
        <p:spPr>
          <a:xfrm>
            <a:off x="6406410" y="846000"/>
            <a:ext cx="5400000" cy="5400000"/>
          </a:xfrm>
          <a:prstGeom prst="ellipse">
            <a:avLst/>
          </a:prstGeom>
          <a:solidFill>
            <a:schemeClr val="bg1">
              <a:lumMod val="95000"/>
            </a:schemeClr>
          </a:solidFill>
        </p:spPr>
        <p:txBody>
          <a:bodyPr anchor="ctr"/>
          <a:lstStyle>
            <a:lvl1pPr marL="0" indent="0" algn="ctr">
              <a:buNone/>
              <a:defRPr baseline="-25000"/>
            </a:lvl1pPr>
          </a:lstStyle>
          <a:p>
            <a:r>
              <a:rPr lang="en-US"/>
              <a:t>Click icon to add picture</a:t>
            </a:r>
            <a:endParaRPr lang="nl-BE"/>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p:txBody>
          <a:body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2" name="Vrije vorm: vorm 11">
            <a:extLst>
              <a:ext uri="{FF2B5EF4-FFF2-40B4-BE49-F238E27FC236}">
                <a16:creationId xmlns:a16="http://schemas.microsoft.com/office/drawing/2014/main" id="{93098E6A-FDA5-42EC-BB9A-7D79FBA4FEDB}"/>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3"/>
          </a:solidFill>
          <a:ln>
            <a:noFill/>
          </a:ln>
        </p:spPr>
        <p:txBody>
          <a:bodyPr wrap="square" lIns="0" tIns="0" rIns="0" bIns="0" rtlCol="0" anchor="ctr">
            <a:noAutofit/>
          </a:bodyPr>
          <a:lstStyle/>
          <a:p>
            <a:pPr algn="l"/>
            <a:endParaRPr lang="nl-BE" sz="1600" b="1" dirty="0" err="1">
              <a:latin typeface="+mj-lt"/>
            </a:endParaRPr>
          </a:p>
        </p:txBody>
      </p:sp>
      <p:sp>
        <p:nvSpPr>
          <p:cNvPr id="10" name="Tijdelijke aanduiding voor inhoud 2">
            <a:extLst>
              <a:ext uri="{FF2B5EF4-FFF2-40B4-BE49-F238E27FC236}">
                <a16:creationId xmlns:a16="http://schemas.microsoft.com/office/drawing/2014/main" id="{10EE6AD9-5AB1-4652-A0F3-7BC5E87C5491}"/>
              </a:ext>
            </a:extLst>
          </p:cNvPr>
          <p:cNvSpPr>
            <a:spLocks noGrp="1"/>
          </p:cNvSpPr>
          <p:nvPr>
            <p:ph idx="1" hasCustomPrompt="1"/>
          </p:nvPr>
        </p:nvSpPr>
        <p:spPr>
          <a:xfrm>
            <a:off x="992771" y="1672659"/>
            <a:ext cx="5103229"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13" name="Tijdelijke aanduiding voor inhoud 2">
            <a:extLst>
              <a:ext uri="{FF2B5EF4-FFF2-40B4-BE49-F238E27FC236}">
                <a16:creationId xmlns:a16="http://schemas.microsoft.com/office/drawing/2014/main" id="{4371F4F7-5106-4340-8A60-86266AAE7C72}"/>
              </a:ext>
            </a:extLst>
          </p:cNvPr>
          <p:cNvSpPr>
            <a:spLocks noGrp="1"/>
          </p:cNvSpPr>
          <p:nvPr>
            <p:ph idx="17" hasCustomPrompt="1"/>
          </p:nvPr>
        </p:nvSpPr>
        <p:spPr>
          <a:xfrm>
            <a:off x="992771" y="2781569"/>
            <a:ext cx="5103229"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14" name="Tijdelijke aanduiding voor inhoud 2">
            <a:extLst>
              <a:ext uri="{FF2B5EF4-FFF2-40B4-BE49-F238E27FC236}">
                <a16:creationId xmlns:a16="http://schemas.microsoft.com/office/drawing/2014/main" id="{F4DE5972-7D46-4749-9EDC-2FB0DB0A5F89}"/>
              </a:ext>
            </a:extLst>
          </p:cNvPr>
          <p:cNvSpPr>
            <a:spLocks noGrp="1"/>
          </p:cNvSpPr>
          <p:nvPr>
            <p:ph idx="19" hasCustomPrompt="1"/>
          </p:nvPr>
        </p:nvSpPr>
        <p:spPr>
          <a:xfrm>
            <a:off x="992771" y="3890478"/>
            <a:ext cx="5103229"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15" name="Tijdelijke aanduiding voor inhoud 2">
            <a:extLst>
              <a:ext uri="{FF2B5EF4-FFF2-40B4-BE49-F238E27FC236}">
                <a16:creationId xmlns:a16="http://schemas.microsoft.com/office/drawing/2014/main" id="{F45F4614-43BB-4983-8695-97108310198B}"/>
              </a:ext>
            </a:extLst>
          </p:cNvPr>
          <p:cNvSpPr>
            <a:spLocks noGrp="1"/>
          </p:cNvSpPr>
          <p:nvPr>
            <p:ph idx="21" hasCustomPrompt="1"/>
          </p:nvPr>
        </p:nvSpPr>
        <p:spPr>
          <a:xfrm>
            <a:off x="992771" y="4986132"/>
            <a:ext cx="5103229"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16" name="Vrije vorm: vorm 15">
            <a:extLst>
              <a:ext uri="{FF2B5EF4-FFF2-40B4-BE49-F238E27FC236}">
                <a16:creationId xmlns:a16="http://schemas.microsoft.com/office/drawing/2014/main" id="{2FB70499-B703-4A94-86CD-A0760285B955}"/>
              </a:ext>
            </a:extLst>
          </p:cNvPr>
          <p:cNvSpPr/>
          <p:nvPr userDrawn="1"/>
        </p:nvSpPr>
        <p:spPr>
          <a:xfrm rot="16200000">
            <a:off x="712334" y="2012077"/>
            <a:ext cx="91760" cy="18478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2"/>
          </a:solidFill>
          <a:ln>
            <a:noFill/>
          </a:ln>
        </p:spPr>
        <p:txBody>
          <a:bodyPr wrap="square" lIns="0" tIns="0" rIns="0" bIns="0" rtlCol="0" anchor="ctr">
            <a:noAutofit/>
          </a:bodyPr>
          <a:lstStyle/>
          <a:p>
            <a:pPr algn="l"/>
            <a:endParaRPr lang="nl-BE" sz="1600" b="1" dirty="0" err="1">
              <a:latin typeface="+mj-lt"/>
            </a:endParaRPr>
          </a:p>
        </p:txBody>
      </p:sp>
      <p:sp>
        <p:nvSpPr>
          <p:cNvPr id="17" name="Rechthoek 16">
            <a:extLst>
              <a:ext uri="{FF2B5EF4-FFF2-40B4-BE49-F238E27FC236}">
                <a16:creationId xmlns:a16="http://schemas.microsoft.com/office/drawing/2014/main" id="{12924C5D-936F-4C2C-972A-610B7DC4A699}"/>
              </a:ext>
            </a:extLst>
          </p:cNvPr>
          <p:cNvSpPr/>
          <p:nvPr userDrawn="1"/>
        </p:nvSpPr>
        <p:spPr>
          <a:xfrm rot="16200000">
            <a:off x="665428" y="3120982"/>
            <a:ext cx="185570" cy="184794"/>
          </a:xfrm>
          <a:prstGeom prst="rect">
            <a:avLst/>
          </a:prstGeom>
          <a:solidFill>
            <a:schemeClr val="accent3"/>
          </a:solidFill>
          <a:ln>
            <a:noFill/>
          </a:ln>
        </p:spPr>
        <p:txBody>
          <a:bodyPr wrap="square" lIns="0" tIns="0" rIns="0" bIns="0" rtlCol="0" anchor="ctr">
            <a:noAutofit/>
          </a:bodyPr>
          <a:lstStyle/>
          <a:p>
            <a:pPr algn="l"/>
            <a:endParaRPr lang="nl-BE" sz="1600" b="1" dirty="0" err="1">
              <a:latin typeface="+mj-lt"/>
            </a:endParaRPr>
          </a:p>
        </p:txBody>
      </p:sp>
      <p:sp>
        <p:nvSpPr>
          <p:cNvPr id="18" name="Rechthoekige driehoek 17">
            <a:extLst>
              <a:ext uri="{FF2B5EF4-FFF2-40B4-BE49-F238E27FC236}">
                <a16:creationId xmlns:a16="http://schemas.microsoft.com/office/drawing/2014/main" id="{5C5C3D00-32F4-4B4A-9710-ED53360CA01C}"/>
              </a:ext>
            </a:extLst>
          </p:cNvPr>
          <p:cNvSpPr/>
          <p:nvPr userDrawn="1"/>
        </p:nvSpPr>
        <p:spPr>
          <a:xfrm rot="10800000">
            <a:off x="665428" y="4229892"/>
            <a:ext cx="185570" cy="184794"/>
          </a:xfrm>
          <a:prstGeom prst="rtTriangle">
            <a:avLst/>
          </a:prstGeom>
          <a:solidFill>
            <a:schemeClr val="accent1"/>
          </a:solidFill>
          <a:ln>
            <a:noFill/>
          </a:ln>
        </p:spPr>
        <p:txBody>
          <a:bodyPr wrap="square" lIns="0" tIns="0" rIns="0" bIns="0" rtlCol="0" anchor="ctr">
            <a:noAutofit/>
          </a:bodyPr>
          <a:lstStyle/>
          <a:p>
            <a:pPr algn="l"/>
            <a:endParaRPr lang="nl-BE" sz="1600" b="1" dirty="0" err="1">
              <a:latin typeface="+mj-lt"/>
            </a:endParaRPr>
          </a:p>
        </p:txBody>
      </p:sp>
      <p:sp>
        <p:nvSpPr>
          <p:cNvPr id="19" name="Vrije vorm: vorm 18">
            <a:extLst>
              <a:ext uri="{FF2B5EF4-FFF2-40B4-BE49-F238E27FC236}">
                <a16:creationId xmlns:a16="http://schemas.microsoft.com/office/drawing/2014/main" id="{39EA9522-5A4D-41CE-B192-FC6E7719FE5B}"/>
              </a:ext>
            </a:extLst>
          </p:cNvPr>
          <p:cNvSpPr/>
          <p:nvPr userDrawn="1"/>
        </p:nvSpPr>
        <p:spPr>
          <a:xfrm rot="5400000">
            <a:off x="665431" y="5325550"/>
            <a:ext cx="185566" cy="184790"/>
          </a:xfrm>
          <a:custGeom>
            <a:avLst/>
            <a:gdLst>
              <a:gd name="connsiteX0" fmla="*/ 0 w 321670"/>
              <a:gd name="connsiteY0" fmla="*/ 108252 h 320325"/>
              <a:gd name="connsiteX1" fmla="*/ 0 w 321670"/>
              <a:gd name="connsiteY1" fmla="*/ 0 h 320325"/>
              <a:gd name="connsiteX2" fmla="*/ 321670 w 321670"/>
              <a:gd name="connsiteY2" fmla="*/ 0 h 320325"/>
              <a:gd name="connsiteX3" fmla="*/ 321670 w 321670"/>
              <a:gd name="connsiteY3" fmla="*/ 108252 h 320325"/>
              <a:gd name="connsiteX4" fmla="*/ 321669 w 321670"/>
              <a:gd name="connsiteY4" fmla="*/ 108252 h 320325"/>
              <a:gd name="connsiteX5" fmla="*/ 321669 w 321670"/>
              <a:gd name="connsiteY5" fmla="*/ 212073 h 320325"/>
              <a:gd name="connsiteX6" fmla="*/ 321668 w 321670"/>
              <a:gd name="connsiteY6" fmla="*/ 212073 h 320325"/>
              <a:gd name="connsiteX7" fmla="*/ 321668 w 321670"/>
              <a:gd name="connsiteY7" fmla="*/ 320325 h 320325"/>
              <a:gd name="connsiteX8" fmla="*/ 198068 w 321670"/>
              <a:gd name="connsiteY8" fmla="*/ 320325 h 320325"/>
              <a:gd name="connsiteX9" fmla="*/ 198068 w 321670"/>
              <a:gd name="connsiteY9" fmla="*/ 212073 h 320325"/>
              <a:gd name="connsiteX10" fmla="*/ 104397 w 321670"/>
              <a:gd name="connsiteY10" fmla="*/ 212073 h 320325"/>
              <a:gd name="connsiteX11" fmla="*/ 104397 w 321670"/>
              <a:gd name="connsiteY11" fmla="*/ 108252 h 320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1670" h="320325">
                <a:moveTo>
                  <a:pt x="0" y="108252"/>
                </a:moveTo>
                <a:lnTo>
                  <a:pt x="0" y="0"/>
                </a:lnTo>
                <a:lnTo>
                  <a:pt x="321670" y="0"/>
                </a:lnTo>
                <a:lnTo>
                  <a:pt x="321670" y="108252"/>
                </a:lnTo>
                <a:lnTo>
                  <a:pt x="321669" y="108252"/>
                </a:lnTo>
                <a:lnTo>
                  <a:pt x="321669" y="212073"/>
                </a:lnTo>
                <a:lnTo>
                  <a:pt x="321668" y="212073"/>
                </a:lnTo>
                <a:lnTo>
                  <a:pt x="321668" y="320325"/>
                </a:lnTo>
                <a:lnTo>
                  <a:pt x="198068" y="320325"/>
                </a:lnTo>
                <a:lnTo>
                  <a:pt x="198068" y="212073"/>
                </a:lnTo>
                <a:lnTo>
                  <a:pt x="104397" y="212073"/>
                </a:lnTo>
                <a:lnTo>
                  <a:pt x="104397" y="108252"/>
                </a:lnTo>
                <a:close/>
              </a:path>
            </a:pathLst>
          </a:custGeom>
          <a:solidFill>
            <a:schemeClr val="accent4"/>
          </a:solidFill>
          <a:ln>
            <a:noFill/>
          </a:ln>
        </p:spPr>
        <p:txBody>
          <a:bodyPr wrap="square" lIns="0" tIns="0" rIns="0" bIns="0" rtlCol="0" anchor="ctr">
            <a:noAutofit/>
          </a:bodyPr>
          <a:lstStyle/>
          <a:p>
            <a:pPr algn="l"/>
            <a:endParaRPr lang="nl-BE" sz="1600" b="1" dirty="0" err="1">
              <a:latin typeface="+mj-lt"/>
            </a:endParaRPr>
          </a:p>
        </p:txBody>
      </p:sp>
      <p:sp>
        <p:nvSpPr>
          <p:cNvPr id="3" name="Tijdelijke aanduiding voor voettekst 2">
            <a:extLst>
              <a:ext uri="{FF2B5EF4-FFF2-40B4-BE49-F238E27FC236}">
                <a16:creationId xmlns:a16="http://schemas.microsoft.com/office/drawing/2014/main" id="{E51679BE-4D5F-4E24-B46B-FA3C8563A858}"/>
              </a:ext>
            </a:extLst>
          </p:cNvPr>
          <p:cNvSpPr>
            <a:spLocks noGrp="1"/>
          </p:cNvSpPr>
          <p:nvPr>
            <p:ph type="ftr" sz="quarter" idx="22"/>
          </p:nvPr>
        </p:nvSpPr>
        <p:spPr/>
        <p:txBody>
          <a:bodyPr/>
          <a:lstStyle/>
          <a:p>
            <a:r>
              <a:rPr lang="nl-BE"/>
              <a:t>Wat na het middelbaar?</a:t>
            </a:r>
            <a:endParaRPr lang="nl-BE" dirty="0"/>
          </a:p>
        </p:txBody>
      </p:sp>
      <p:sp>
        <p:nvSpPr>
          <p:cNvPr id="7" name="Tijdelijke aanduiding voor dianummer 6">
            <a:extLst>
              <a:ext uri="{FF2B5EF4-FFF2-40B4-BE49-F238E27FC236}">
                <a16:creationId xmlns:a16="http://schemas.microsoft.com/office/drawing/2014/main" id="{03071717-72E1-4DD1-B6AA-2C4912E7D321}"/>
              </a:ext>
            </a:extLst>
          </p:cNvPr>
          <p:cNvSpPr>
            <a:spLocks noGrp="1"/>
          </p:cNvSpPr>
          <p:nvPr>
            <p:ph type="sldNum" sz="quarter" idx="23"/>
          </p:nvPr>
        </p:nvSpPr>
        <p:spPr/>
        <p:txBody>
          <a:bodyPr/>
          <a:lstStyle/>
          <a:p>
            <a:fld id="{FF88DA20-ED00-471C-9170-60F590CB400A}" type="slidenum">
              <a:rPr lang="nl-BE" smtClean="0"/>
              <a:pPr/>
              <a:t>‹N°›</a:t>
            </a:fld>
            <a:endParaRPr lang="nl-BE" dirty="0"/>
          </a:p>
        </p:txBody>
      </p:sp>
    </p:spTree>
    <p:extLst>
      <p:ext uri="{BB962C8B-B14F-4D97-AF65-F5344CB8AC3E}">
        <p14:creationId xmlns:p14="http://schemas.microsoft.com/office/powerpoint/2010/main" val="17901306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Layout>
</file>

<file path=ppt/slideLayouts/slideLayout160.xml><?xml version="1.0" encoding="utf-8"?>
<p:sldLayout xmlns:a="http://schemas.openxmlformats.org/drawingml/2006/main" xmlns:r="http://schemas.openxmlformats.org/officeDocument/2006/relationships" xmlns:p="http://schemas.openxmlformats.org/presentationml/2006/main" preserve="1" userDrawn="1">
  <p:cSld name="Grafiek en titel">
    <p:bg>
      <p:bgPr>
        <a:solidFill>
          <a:schemeClr val="bg1"/>
        </a:solidFill>
        <a:effectLst/>
      </p:bgPr>
    </p:bg>
    <p:spTree>
      <p:nvGrpSpPr>
        <p:cNvPr id="1" name=""/>
        <p:cNvGrpSpPr/>
        <p:nvPr/>
      </p:nvGrpSpPr>
      <p:grpSpPr>
        <a:xfrm>
          <a:off x="0" y="0"/>
          <a:ext cx="0" cy="0"/>
          <a:chOff x="0" y="0"/>
          <a:chExt cx="0" cy="0"/>
        </a:xfrm>
      </p:grpSpPr>
      <p:sp>
        <p:nvSpPr>
          <p:cNvPr id="10" name="Titel 9">
            <a:extLst>
              <a:ext uri="{FF2B5EF4-FFF2-40B4-BE49-F238E27FC236}">
                <a16:creationId xmlns:a16="http://schemas.microsoft.com/office/drawing/2014/main" id="{DC69D467-5BA6-489C-BF11-65D772B5B4E7}"/>
              </a:ext>
            </a:extLst>
          </p:cNvPr>
          <p:cNvSpPr>
            <a:spLocks noGrp="1"/>
          </p:cNvSpPr>
          <p:nvPr>
            <p:ph type="title" hasCustomPrompt="1"/>
          </p:nvPr>
        </p:nvSpPr>
        <p:spPr/>
        <p:txBody>
          <a:bodyPr/>
          <a:lstStyle/>
          <a:p>
            <a:r>
              <a:rPr lang="nl-NL" dirty="0"/>
              <a:t>KLIK OM STIJL TE BEWERKEN</a:t>
            </a:r>
            <a:endParaRPr lang="nl-BE" dirty="0"/>
          </a:p>
        </p:txBody>
      </p:sp>
      <p:sp>
        <p:nvSpPr>
          <p:cNvPr id="11" name="Tijdelijke aanduiding voor tekst 7">
            <a:extLst>
              <a:ext uri="{FF2B5EF4-FFF2-40B4-BE49-F238E27FC236}">
                <a16:creationId xmlns:a16="http://schemas.microsoft.com/office/drawing/2014/main" id="{602B1D0A-36A5-4B59-853B-DAA887AFB607}"/>
              </a:ext>
            </a:extLst>
          </p:cNvPr>
          <p:cNvSpPr>
            <a:spLocks noGrp="1"/>
          </p:cNvSpPr>
          <p:nvPr>
            <p:ph type="body" sz="quarter" idx="13" hasCustomPrompt="1"/>
          </p:nvPr>
        </p:nvSpPr>
        <p:spPr>
          <a:xfrm>
            <a:off x="658813"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3" name="Tijdelijke aanduiding voor grafiek 12">
            <a:extLst>
              <a:ext uri="{FF2B5EF4-FFF2-40B4-BE49-F238E27FC236}">
                <a16:creationId xmlns:a16="http://schemas.microsoft.com/office/drawing/2014/main" id="{FF732A83-4257-4217-8FBA-FB64E0127205}"/>
              </a:ext>
            </a:extLst>
          </p:cNvPr>
          <p:cNvSpPr>
            <a:spLocks noGrp="1"/>
          </p:cNvSpPr>
          <p:nvPr>
            <p:ph type="chart" sz="quarter" idx="14"/>
          </p:nvPr>
        </p:nvSpPr>
        <p:spPr>
          <a:xfrm>
            <a:off x="665816" y="1498294"/>
            <a:ext cx="10867372" cy="4408794"/>
          </a:xfrm>
        </p:spPr>
        <p:txBody>
          <a:bodyPr anchor="ctr"/>
          <a:lstStyle>
            <a:lvl1pPr marL="0" indent="0" algn="ctr">
              <a:buNone/>
              <a:defRPr/>
            </a:lvl1pPr>
          </a:lstStyle>
          <a:p>
            <a:endParaRPr lang="nl-BE"/>
          </a:p>
        </p:txBody>
      </p:sp>
      <p:sp>
        <p:nvSpPr>
          <p:cNvPr id="14" name="Vrije vorm: vorm 13">
            <a:extLst>
              <a:ext uri="{FF2B5EF4-FFF2-40B4-BE49-F238E27FC236}">
                <a16:creationId xmlns:a16="http://schemas.microsoft.com/office/drawing/2014/main" id="{706B2D80-3137-46DC-B799-EC507F5A443C}"/>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4"/>
          </a:solidFill>
          <a:ln>
            <a:noFill/>
          </a:ln>
        </p:spPr>
        <p:txBody>
          <a:bodyPr wrap="square" lIns="0" tIns="0" rIns="0" bIns="0" rtlCol="0" anchor="ctr">
            <a:noAutofit/>
          </a:bodyPr>
          <a:lstStyle/>
          <a:p>
            <a:pPr algn="l"/>
            <a:endParaRPr lang="nl-BE" sz="1600" b="1" dirty="0" err="1">
              <a:latin typeface="+mj-lt"/>
            </a:endParaRPr>
          </a:p>
        </p:txBody>
      </p:sp>
      <p:sp>
        <p:nvSpPr>
          <p:cNvPr id="5" name="Tijdelijke aanduiding voor voettekst 4">
            <a:extLst>
              <a:ext uri="{FF2B5EF4-FFF2-40B4-BE49-F238E27FC236}">
                <a16:creationId xmlns:a16="http://schemas.microsoft.com/office/drawing/2014/main" id="{DF6BFC66-5359-4CB2-A0E9-BC4BEBDD001D}"/>
              </a:ext>
            </a:extLst>
          </p:cNvPr>
          <p:cNvSpPr>
            <a:spLocks noGrp="1"/>
          </p:cNvSpPr>
          <p:nvPr>
            <p:ph type="ftr" sz="quarter" idx="15"/>
          </p:nvPr>
        </p:nvSpPr>
        <p:spPr/>
        <p:txBody>
          <a:bodyPr/>
          <a:lstStyle/>
          <a:p>
            <a:r>
              <a:rPr lang="nl-BE"/>
              <a:t>Wat na het middelbaar?</a:t>
            </a:r>
            <a:endParaRPr lang="nl-BE" dirty="0"/>
          </a:p>
        </p:txBody>
      </p:sp>
      <p:sp>
        <p:nvSpPr>
          <p:cNvPr id="6" name="Tijdelijke aanduiding voor dianummer 5">
            <a:extLst>
              <a:ext uri="{FF2B5EF4-FFF2-40B4-BE49-F238E27FC236}">
                <a16:creationId xmlns:a16="http://schemas.microsoft.com/office/drawing/2014/main" id="{1A11D74F-2887-4BE2-BE63-BE6C4BD71725}"/>
              </a:ext>
            </a:extLst>
          </p:cNvPr>
          <p:cNvSpPr>
            <a:spLocks noGrp="1"/>
          </p:cNvSpPr>
          <p:nvPr>
            <p:ph type="sldNum" sz="quarter" idx="16"/>
          </p:nvPr>
        </p:nvSpPr>
        <p:spPr/>
        <p:txBody>
          <a:bodyPr/>
          <a:lstStyle/>
          <a:p>
            <a:fld id="{FF88DA20-ED00-471C-9170-60F590CB400A}" type="slidenum">
              <a:rPr lang="nl-BE" smtClean="0"/>
              <a:pPr/>
              <a:t>‹N°›</a:t>
            </a:fld>
            <a:endParaRPr lang="nl-BE" dirty="0"/>
          </a:p>
        </p:txBody>
      </p:sp>
    </p:spTree>
    <p:extLst>
      <p:ext uri="{BB962C8B-B14F-4D97-AF65-F5344CB8AC3E}">
        <p14:creationId xmlns:p14="http://schemas.microsoft.com/office/powerpoint/2010/main" val="15204392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Layout>
</file>

<file path=ppt/slideLayouts/slideLayout161.xml><?xml version="1.0" encoding="utf-8"?>
<p:sldLayout xmlns:a="http://schemas.openxmlformats.org/drawingml/2006/main" xmlns:r="http://schemas.openxmlformats.org/officeDocument/2006/relationships" xmlns:p="http://schemas.openxmlformats.org/presentationml/2006/main" preserve="1" userDrawn="1">
  <p:cSld name="Alleen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1BCCE59-2411-4F31-B2FA-A0E3C2D3F77D}"/>
              </a:ext>
            </a:extLst>
          </p:cNvPr>
          <p:cNvSpPr>
            <a:spLocks noGrp="1"/>
          </p:cNvSpPr>
          <p:nvPr>
            <p:ph type="title"/>
          </p:nvPr>
        </p:nvSpPr>
        <p:spPr/>
        <p:txBody>
          <a:bodyPr/>
          <a:lstStyle/>
          <a:p>
            <a:r>
              <a:rPr lang="nl-NL"/>
              <a:t>Klik om stijl te bewerken</a:t>
            </a:r>
            <a:endParaRPr lang="nl-BE"/>
          </a:p>
        </p:txBody>
      </p:sp>
      <p:sp>
        <p:nvSpPr>
          <p:cNvPr id="6" name="Tijdelijke aanduiding voor tekst 7">
            <a:extLst>
              <a:ext uri="{FF2B5EF4-FFF2-40B4-BE49-F238E27FC236}">
                <a16:creationId xmlns:a16="http://schemas.microsoft.com/office/drawing/2014/main" id="{591161BA-2045-41AE-B361-A0AB563B5754}"/>
              </a:ext>
            </a:extLst>
          </p:cNvPr>
          <p:cNvSpPr>
            <a:spLocks noGrp="1"/>
          </p:cNvSpPr>
          <p:nvPr>
            <p:ph type="body" sz="quarter" idx="13" hasCustomPrompt="1"/>
          </p:nvPr>
        </p:nvSpPr>
        <p:spPr>
          <a:xfrm>
            <a:off x="658813"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9" name="Vrije vorm: vorm 8">
            <a:extLst>
              <a:ext uri="{FF2B5EF4-FFF2-40B4-BE49-F238E27FC236}">
                <a16:creationId xmlns:a16="http://schemas.microsoft.com/office/drawing/2014/main" id="{21F516AB-3FBC-40E2-B8D4-D402ACC6CC1D}"/>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4"/>
          </a:solidFill>
          <a:ln>
            <a:noFill/>
          </a:ln>
        </p:spPr>
        <p:txBody>
          <a:bodyPr wrap="square" lIns="0" tIns="0" rIns="0" bIns="0" rtlCol="0" anchor="ctr">
            <a:noAutofit/>
          </a:bodyPr>
          <a:lstStyle/>
          <a:p>
            <a:pPr algn="l"/>
            <a:endParaRPr lang="nl-BE" sz="1600" b="1" dirty="0" err="1">
              <a:latin typeface="+mj-lt"/>
            </a:endParaRPr>
          </a:p>
        </p:txBody>
      </p:sp>
      <p:sp>
        <p:nvSpPr>
          <p:cNvPr id="11" name="Tijdelijke aanduiding voor voettekst 10">
            <a:extLst>
              <a:ext uri="{FF2B5EF4-FFF2-40B4-BE49-F238E27FC236}">
                <a16:creationId xmlns:a16="http://schemas.microsoft.com/office/drawing/2014/main" id="{7E97B8CF-8354-4945-B037-FC28C61F6B39}"/>
              </a:ext>
            </a:extLst>
          </p:cNvPr>
          <p:cNvSpPr>
            <a:spLocks noGrp="1"/>
          </p:cNvSpPr>
          <p:nvPr>
            <p:ph type="ftr" sz="quarter" idx="14"/>
          </p:nvPr>
        </p:nvSpPr>
        <p:spPr/>
        <p:txBody>
          <a:bodyPr/>
          <a:lstStyle/>
          <a:p>
            <a:r>
              <a:rPr lang="nl-BE"/>
              <a:t>Wat na het middelbaar?</a:t>
            </a:r>
            <a:endParaRPr lang="nl-BE" dirty="0"/>
          </a:p>
        </p:txBody>
      </p:sp>
      <p:sp>
        <p:nvSpPr>
          <p:cNvPr id="12" name="Tijdelijke aanduiding voor dianummer 11">
            <a:extLst>
              <a:ext uri="{FF2B5EF4-FFF2-40B4-BE49-F238E27FC236}">
                <a16:creationId xmlns:a16="http://schemas.microsoft.com/office/drawing/2014/main" id="{E09A8E43-6D3B-4002-BA86-0923B85ECF3F}"/>
              </a:ext>
            </a:extLst>
          </p:cNvPr>
          <p:cNvSpPr>
            <a:spLocks noGrp="1"/>
          </p:cNvSpPr>
          <p:nvPr>
            <p:ph type="sldNum" sz="quarter" idx="15"/>
          </p:nvPr>
        </p:nvSpPr>
        <p:spPr/>
        <p:txBody>
          <a:bodyPr/>
          <a:lstStyle/>
          <a:p>
            <a:fld id="{FF88DA20-ED00-471C-9170-60F590CB400A}" type="slidenum">
              <a:rPr lang="nl-BE" smtClean="0"/>
              <a:pPr/>
              <a:t>‹N°›</a:t>
            </a:fld>
            <a:endParaRPr lang="nl-BE" dirty="0"/>
          </a:p>
        </p:txBody>
      </p:sp>
    </p:spTree>
    <p:extLst>
      <p:ext uri="{BB962C8B-B14F-4D97-AF65-F5344CB8AC3E}">
        <p14:creationId xmlns:p14="http://schemas.microsoft.com/office/powerpoint/2010/main" val="20289818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Layout>
</file>

<file path=ppt/slideLayouts/slideLayout162.xml><?xml version="1.0" encoding="utf-8"?>
<p:sldLayout xmlns:a="http://schemas.openxmlformats.org/drawingml/2006/main" xmlns:r="http://schemas.openxmlformats.org/officeDocument/2006/relationships" xmlns:p="http://schemas.openxmlformats.org/presentationml/2006/main" preserve="1" userDrawn="1">
  <p:cSld name="Recapslide (3)">
    <p:bg>
      <p:bgPr>
        <a:solidFill>
          <a:schemeClr val="accent4"/>
        </a:solidFill>
        <a:effectLst/>
      </p:bgPr>
    </p:bg>
    <p:spTree>
      <p:nvGrpSpPr>
        <p:cNvPr id="1" name=""/>
        <p:cNvGrpSpPr/>
        <p:nvPr/>
      </p:nvGrpSpPr>
      <p:grpSpPr>
        <a:xfrm>
          <a:off x="0" y="0"/>
          <a:ext cx="0" cy="0"/>
          <a:chOff x="0" y="0"/>
          <a:chExt cx="0" cy="0"/>
        </a:xfrm>
      </p:grpSpPr>
      <p:sp>
        <p:nvSpPr>
          <p:cNvPr id="21" name="Rechthoekige driehoek 20">
            <a:extLst>
              <a:ext uri="{FF2B5EF4-FFF2-40B4-BE49-F238E27FC236}">
                <a16:creationId xmlns:a16="http://schemas.microsoft.com/office/drawing/2014/main" id="{59D4E89D-E1B0-42CA-B7C9-B61705D298B8}"/>
              </a:ext>
            </a:extLst>
          </p:cNvPr>
          <p:cNvSpPr/>
          <p:nvPr userDrawn="1"/>
        </p:nvSpPr>
        <p:spPr>
          <a:xfrm flipV="1">
            <a:off x="0" y="-1"/>
            <a:ext cx="3548050" cy="3547432"/>
          </a:xfrm>
          <a:prstGeom prst="rtTriangle">
            <a:avLst/>
          </a:prstGeom>
          <a:solidFill>
            <a:schemeClr val="accent4">
              <a:lumMod val="90000"/>
              <a:alpha val="30000"/>
            </a:schemeClr>
          </a:solidFill>
        </p:spPr>
        <p:txBody>
          <a:bodyPr wrap="square" lIns="0" tIns="0" rIns="0" bIns="0" rtlCol="0" anchor="ctr">
            <a:noAutofit/>
          </a:bodyPr>
          <a:lstStyle/>
          <a:p>
            <a:pPr algn="l"/>
            <a:endParaRPr lang="nl-BE" sz="1600" b="1" dirty="0" err="1">
              <a:latin typeface="+mj-lt"/>
            </a:endParaRPr>
          </a:p>
        </p:txBody>
      </p:sp>
      <p:sp>
        <p:nvSpPr>
          <p:cNvPr id="24" name="Gedeeltelijke cirkel 23">
            <a:extLst>
              <a:ext uri="{FF2B5EF4-FFF2-40B4-BE49-F238E27FC236}">
                <a16:creationId xmlns:a16="http://schemas.microsoft.com/office/drawing/2014/main" id="{1E6B0ED3-9A30-46EC-AA0B-E59F3A50AC70}"/>
              </a:ext>
            </a:extLst>
          </p:cNvPr>
          <p:cNvSpPr/>
          <p:nvPr userDrawn="1"/>
        </p:nvSpPr>
        <p:spPr>
          <a:xfrm>
            <a:off x="11439017" y="2676017"/>
            <a:ext cx="1505966" cy="1505966"/>
          </a:xfrm>
          <a:prstGeom prst="pie">
            <a:avLst>
              <a:gd name="adj1" fmla="val 5397516"/>
              <a:gd name="adj2" fmla="val 1620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p:txBody>
          <a:bodyPr/>
          <a:lstStyle>
            <a:lvl1pPr>
              <a:defRPr>
                <a:solidFill>
                  <a:schemeClr val="accent2"/>
                </a:solidFill>
              </a:defRPr>
            </a:lvl1p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58813" y="228154"/>
            <a:ext cx="3714750" cy="365125"/>
          </a:xfrm>
        </p:spPr>
        <p:txBody>
          <a:bodyPr anchor="b" anchorCtr="0"/>
          <a:lstStyle>
            <a:lvl1pPr marL="0" indent="0">
              <a:buNone/>
              <a:defRPr sz="1400" b="1">
                <a:solidFill>
                  <a:schemeClr val="tx1"/>
                </a:solidFill>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38" name="Ovaal 37">
            <a:extLst>
              <a:ext uri="{FF2B5EF4-FFF2-40B4-BE49-F238E27FC236}">
                <a16:creationId xmlns:a16="http://schemas.microsoft.com/office/drawing/2014/main" id="{AB7F8178-561D-44BE-A0C8-486970536A49}"/>
              </a:ext>
            </a:extLst>
          </p:cNvPr>
          <p:cNvSpPr/>
          <p:nvPr userDrawn="1"/>
        </p:nvSpPr>
        <p:spPr>
          <a:xfrm>
            <a:off x="5592129" y="2691411"/>
            <a:ext cx="485192" cy="485192"/>
          </a:xfrm>
          <a:prstGeom prst="ellipse">
            <a:avLst/>
          </a:prstGeom>
          <a:solidFill>
            <a:schemeClr val="bg1">
              <a:lumMod val="95000"/>
            </a:schemeClr>
          </a:solidFill>
        </p:spPr>
        <p:txBody>
          <a:bodyPr wrap="square" lIns="0" tIns="0" rIns="0" bIns="0" rtlCol="0" anchor="ctr">
            <a:spAutoFit/>
          </a:bodyPr>
          <a:lstStyle/>
          <a:p>
            <a:pPr algn="l"/>
            <a:endParaRPr lang="nl-BE" sz="1600" b="1" dirty="0" err="1">
              <a:latin typeface="+mj-lt"/>
            </a:endParaRPr>
          </a:p>
        </p:txBody>
      </p:sp>
      <p:sp>
        <p:nvSpPr>
          <p:cNvPr id="39" name="Ovaal 38">
            <a:extLst>
              <a:ext uri="{FF2B5EF4-FFF2-40B4-BE49-F238E27FC236}">
                <a16:creationId xmlns:a16="http://schemas.microsoft.com/office/drawing/2014/main" id="{055D0D9F-7E82-47A5-B9A7-53EC8CA9C9C9}"/>
              </a:ext>
            </a:extLst>
          </p:cNvPr>
          <p:cNvSpPr/>
          <p:nvPr userDrawn="1"/>
        </p:nvSpPr>
        <p:spPr>
          <a:xfrm>
            <a:off x="8783199" y="3151371"/>
            <a:ext cx="485192" cy="485192"/>
          </a:xfrm>
          <a:prstGeom prst="ellipse">
            <a:avLst/>
          </a:prstGeom>
          <a:solidFill>
            <a:schemeClr val="bg1">
              <a:lumMod val="95000"/>
            </a:schemeClr>
          </a:solidFill>
        </p:spPr>
        <p:txBody>
          <a:bodyPr wrap="square" lIns="0" tIns="0" rIns="0" bIns="0" rtlCol="0" anchor="ctr">
            <a:spAutoFit/>
          </a:bodyPr>
          <a:lstStyle/>
          <a:p>
            <a:pPr algn="l"/>
            <a:endParaRPr lang="nl-BE" sz="1600" b="1" dirty="0" err="1">
              <a:latin typeface="+mj-lt"/>
            </a:endParaRPr>
          </a:p>
        </p:txBody>
      </p:sp>
      <p:sp>
        <p:nvSpPr>
          <p:cNvPr id="40" name="Ovaal 39">
            <a:extLst>
              <a:ext uri="{FF2B5EF4-FFF2-40B4-BE49-F238E27FC236}">
                <a16:creationId xmlns:a16="http://schemas.microsoft.com/office/drawing/2014/main" id="{534734F9-99EF-4FB9-9738-E330D8F14B49}"/>
              </a:ext>
            </a:extLst>
          </p:cNvPr>
          <p:cNvSpPr/>
          <p:nvPr userDrawn="1"/>
        </p:nvSpPr>
        <p:spPr>
          <a:xfrm>
            <a:off x="2837304" y="3162426"/>
            <a:ext cx="485192" cy="485192"/>
          </a:xfrm>
          <a:prstGeom prst="ellipse">
            <a:avLst/>
          </a:prstGeom>
          <a:solidFill>
            <a:schemeClr val="bg1">
              <a:lumMod val="95000"/>
            </a:schemeClr>
          </a:solidFill>
        </p:spPr>
        <p:txBody>
          <a:bodyPr wrap="square" lIns="0" tIns="0" rIns="0" bIns="0" rtlCol="0" anchor="ctr">
            <a:spAutoFit/>
          </a:bodyPr>
          <a:lstStyle/>
          <a:p>
            <a:pPr algn="l"/>
            <a:endParaRPr lang="nl-BE" sz="1600" b="1" dirty="0" err="1">
              <a:latin typeface="+mj-lt"/>
            </a:endParaRPr>
          </a:p>
        </p:txBody>
      </p:sp>
      <p:sp>
        <p:nvSpPr>
          <p:cNvPr id="41" name="Tijdelijke aanduiding voor tekst 9">
            <a:extLst>
              <a:ext uri="{FF2B5EF4-FFF2-40B4-BE49-F238E27FC236}">
                <a16:creationId xmlns:a16="http://schemas.microsoft.com/office/drawing/2014/main" id="{EB83B95A-B090-41BE-BCD2-A249846995AB}"/>
              </a:ext>
            </a:extLst>
          </p:cNvPr>
          <p:cNvSpPr>
            <a:spLocks noGrp="1"/>
          </p:cNvSpPr>
          <p:nvPr>
            <p:ph type="body" sz="quarter" idx="14" hasCustomPrompt="1"/>
          </p:nvPr>
        </p:nvSpPr>
        <p:spPr>
          <a:xfrm>
            <a:off x="1430926" y="3865147"/>
            <a:ext cx="2812756" cy="361449"/>
          </a:xfrm>
        </p:spPr>
        <p:txBody>
          <a:bodyPr lIns="0" tIns="0" rIns="0" bIns="0" anchor="ctr" anchorCtr="0">
            <a:noAutofit/>
          </a:bodyPr>
          <a:lstStyle>
            <a:lvl1pPr algn="ctr">
              <a:buNone/>
              <a:defRPr sz="2400" b="1">
                <a:solidFill>
                  <a:schemeClr val="accent2"/>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Punt 1</a:t>
            </a:r>
          </a:p>
        </p:txBody>
      </p:sp>
      <p:sp>
        <p:nvSpPr>
          <p:cNvPr id="43" name="Tijdelijke aanduiding voor tekst 9">
            <a:extLst>
              <a:ext uri="{FF2B5EF4-FFF2-40B4-BE49-F238E27FC236}">
                <a16:creationId xmlns:a16="http://schemas.microsoft.com/office/drawing/2014/main" id="{E5361D15-E653-4E0F-9DFA-EEC786EA85EB}"/>
              </a:ext>
            </a:extLst>
          </p:cNvPr>
          <p:cNvSpPr>
            <a:spLocks noGrp="1"/>
          </p:cNvSpPr>
          <p:nvPr>
            <p:ph type="body" sz="quarter" idx="16" hasCustomPrompt="1"/>
          </p:nvPr>
        </p:nvSpPr>
        <p:spPr>
          <a:xfrm>
            <a:off x="4610893" y="3865147"/>
            <a:ext cx="2812756" cy="361449"/>
          </a:xfrm>
        </p:spPr>
        <p:txBody>
          <a:bodyPr lIns="0" tIns="0" rIns="0" bIns="0" anchor="ctr" anchorCtr="0">
            <a:noAutofit/>
          </a:bodyPr>
          <a:lstStyle>
            <a:lvl1pPr algn="ctr">
              <a:buNone/>
              <a:defRPr sz="2400" b="1">
                <a:solidFill>
                  <a:schemeClr val="accent2"/>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Punt 2</a:t>
            </a:r>
          </a:p>
        </p:txBody>
      </p:sp>
      <p:sp>
        <p:nvSpPr>
          <p:cNvPr id="45" name="Tijdelijke aanduiding voor tekst 9">
            <a:extLst>
              <a:ext uri="{FF2B5EF4-FFF2-40B4-BE49-F238E27FC236}">
                <a16:creationId xmlns:a16="http://schemas.microsoft.com/office/drawing/2014/main" id="{237B03F1-C98C-4135-8BE8-2F9ABB2AC17C}"/>
              </a:ext>
            </a:extLst>
          </p:cNvPr>
          <p:cNvSpPr>
            <a:spLocks noGrp="1"/>
          </p:cNvSpPr>
          <p:nvPr>
            <p:ph type="body" sz="quarter" idx="18" hasCustomPrompt="1"/>
          </p:nvPr>
        </p:nvSpPr>
        <p:spPr>
          <a:xfrm>
            <a:off x="7790860" y="3865147"/>
            <a:ext cx="2812756" cy="361449"/>
          </a:xfrm>
        </p:spPr>
        <p:txBody>
          <a:bodyPr lIns="0" tIns="0" rIns="0" bIns="0" anchor="ctr" anchorCtr="0">
            <a:noAutofit/>
          </a:bodyPr>
          <a:lstStyle>
            <a:lvl1pPr algn="ctr">
              <a:buNone/>
              <a:defRPr sz="2400" b="1">
                <a:solidFill>
                  <a:schemeClr val="accent2"/>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Punt 3</a:t>
            </a:r>
          </a:p>
        </p:txBody>
      </p:sp>
      <p:sp>
        <p:nvSpPr>
          <p:cNvPr id="47" name="Rechthoek 46">
            <a:extLst>
              <a:ext uri="{FF2B5EF4-FFF2-40B4-BE49-F238E27FC236}">
                <a16:creationId xmlns:a16="http://schemas.microsoft.com/office/drawing/2014/main" id="{94C0C93A-9025-49BF-9524-8395B3CE530D}"/>
              </a:ext>
            </a:extLst>
          </p:cNvPr>
          <p:cNvSpPr/>
          <p:nvPr userDrawn="1"/>
        </p:nvSpPr>
        <p:spPr>
          <a:xfrm>
            <a:off x="2109717" y="2610597"/>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dirty="0">
                <a:solidFill>
                  <a:schemeClr val="tx1"/>
                </a:solidFill>
                <a:latin typeface="+mj-lt"/>
              </a:rPr>
              <a:t>1</a:t>
            </a:r>
            <a:endParaRPr lang="en-BE" sz="8800" b="1" dirty="0">
              <a:solidFill>
                <a:schemeClr val="tx1"/>
              </a:solidFill>
              <a:latin typeface="+mj-lt"/>
            </a:endParaRPr>
          </a:p>
        </p:txBody>
      </p:sp>
      <p:sp>
        <p:nvSpPr>
          <p:cNvPr id="48" name="Rechthoek 47">
            <a:extLst>
              <a:ext uri="{FF2B5EF4-FFF2-40B4-BE49-F238E27FC236}">
                <a16:creationId xmlns:a16="http://schemas.microsoft.com/office/drawing/2014/main" id="{244E73BB-598D-4722-A822-128C1ADD9746}"/>
              </a:ext>
            </a:extLst>
          </p:cNvPr>
          <p:cNvSpPr/>
          <p:nvPr userDrawn="1"/>
        </p:nvSpPr>
        <p:spPr>
          <a:xfrm>
            <a:off x="5289684" y="2610597"/>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dirty="0">
                <a:solidFill>
                  <a:schemeClr val="tx1"/>
                </a:solidFill>
                <a:latin typeface="+mj-lt"/>
              </a:rPr>
              <a:t>2</a:t>
            </a:r>
            <a:endParaRPr lang="en-BE" sz="8800" b="1" dirty="0">
              <a:solidFill>
                <a:schemeClr val="tx1"/>
              </a:solidFill>
              <a:latin typeface="+mj-lt"/>
            </a:endParaRPr>
          </a:p>
        </p:txBody>
      </p:sp>
      <p:sp>
        <p:nvSpPr>
          <p:cNvPr id="49" name="Rechthoek 48">
            <a:extLst>
              <a:ext uri="{FF2B5EF4-FFF2-40B4-BE49-F238E27FC236}">
                <a16:creationId xmlns:a16="http://schemas.microsoft.com/office/drawing/2014/main" id="{3BCA70D9-468C-4754-B6A5-65F079450776}"/>
              </a:ext>
            </a:extLst>
          </p:cNvPr>
          <p:cNvSpPr/>
          <p:nvPr userDrawn="1"/>
        </p:nvSpPr>
        <p:spPr>
          <a:xfrm>
            <a:off x="8469651" y="2610597"/>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dirty="0">
                <a:solidFill>
                  <a:schemeClr val="tx1"/>
                </a:solidFill>
                <a:latin typeface="+mj-lt"/>
              </a:rPr>
              <a:t>3</a:t>
            </a:r>
            <a:endParaRPr lang="en-BE" sz="8800" b="1" dirty="0">
              <a:solidFill>
                <a:schemeClr val="tx1"/>
              </a:solidFill>
              <a:latin typeface="+mj-lt"/>
            </a:endParaRPr>
          </a:p>
        </p:txBody>
      </p:sp>
      <p:sp>
        <p:nvSpPr>
          <p:cNvPr id="10" name="Tijdelijke aanduiding voor voettekst 9">
            <a:extLst>
              <a:ext uri="{FF2B5EF4-FFF2-40B4-BE49-F238E27FC236}">
                <a16:creationId xmlns:a16="http://schemas.microsoft.com/office/drawing/2014/main" id="{3B7DF707-A200-4DBD-9297-4AF224216DBE}"/>
              </a:ext>
            </a:extLst>
          </p:cNvPr>
          <p:cNvSpPr>
            <a:spLocks noGrp="1"/>
          </p:cNvSpPr>
          <p:nvPr>
            <p:ph type="ftr" sz="quarter" idx="19"/>
          </p:nvPr>
        </p:nvSpPr>
        <p:spPr/>
        <p:txBody>
          <a:bodyPr/>
          <a:lstStyle/>
          <a:p>
            <a:r>
              <a:rPr lang="nl-BE"/>
              <a:t>Wat na het middelbaar?</a:t>
            </a:r>
            <a:endParaRPr lang="nl-BE" dirty="0"/>
          </a:p>
        </p:txBody>
      </p:sp>
      <p:sp>
        <p:nvSpPr>
          <p:cNvPr id="11" name="Tijdelijke aanduiding voor dianummer 10">
            <a:extLst>
              <a:ext uri="{FF2B5EF4-FFF2-40B4-BE49-F238E27FC236}">
                <a16:creationId xmlns:a16="http://schemas.microsoft.com/office/drawing/2014/main" id="{52D82C91-1860-48CE-A32B-E1BB6A722AB0}"/>
              </a:ext>
            </a:extLst>
          </p:cNvPr>
          <p:cNvSpPr>
            <a:spLocks noGrp="1"/>
          </p:cNvSpPr>
          <p:nvPr>
            <p:ph type="sldNum" sz="quarter" idx="20"/>
          </p:nvPr>
        </p:nvSpPr>
        <p:spPr/>
        <p:txBody>
          <a:bodyPr/>
          <a:lstStyle/>
          <a:p>
            <a:fld id="{FF88DA20-ED00-471C-9170-60F590CB400A}" type="slidenum">
              <a:rPr lang="nl-BE" smtClean="0"/>
              <a:pPr/>
              <a:t>‹N°›</a:t>
            </a:fld>
            <a:endParaRPr lang="nl-BE" dirty="0"/>
          </a:p>
        </p:txBody>
      </p:sp>
    </p:spTree>
    <p:extLst>
      <p:ext uri="{BB962C8B-B14F-4D97-AF65-F5344CB8AC3E}">
        <p14:creationId xmlns:p14="http://schemas.microsoft.com/office/powerpoint/2010/main" val="25301976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0-#ppt_w/2"/>
                                          </p:val>
                                        </p:tav>
                                        <p:tav tm="100000">
                                          <p:val>
                                            <p:strVal val="#ppt_x"/>
                                          </p:val>
                                        </p:tav>
                                      </p:tavLst>
                                    </p:anim>
                                    <p:anim calcmode="lin" valueType="num">
                                      <p:cBhvr additive="base">
                                        <p:cTn id="8" dur="500" fill="hold"/>
                                        <p:tgtEl>
                                          <p:spTgt spid="21"/>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150"/>
                                  </p:stCondLst>
                                  <p:childTnLst>
                                    <p:set>
                                      <p:cBhvr>
                                        <p:cTn id="10" dur="1" fill="hold">
                                          <p:stCondLst>
                                            <p:cond delay="0"/>
                                          </p:stCondLst>
                                        </p:cTn>
                                        <p:tgtEl>
                                          <p:spTgt spid="24"/>
                                        </p:tgtEl>
                                        <p:attrNameLst>
                                          <p:attrName>style.visibility</p:attrName>
                                        </p:attrNameLst>
                                      </p:cBhvr>
                                      <p:to>
                                        <p:strVal val="visible"/>
                                      </p:to>
                                    </p:set>
                                    <p:anim calcmode="lin" valueType="num">
                                      <p:cBhvr additive="base">
                                        <p:cTn id="11" dur="500" fill="hold"/>
                                        <p:tgtEl>
                                          <p:spTgt spid="24"/>
                                        </p:tgtEl>
                                        <p:attrNameLst>
                                          <p:attrName>ppt_x</p:attrName>
                                        </p:attrNameLst>
                                      </p:cBhvr>
                                      <p:tavLst>
                                        <p:tav tm="0">
                                          <p:val>
                                            <p:strVal val="1+#ppt_w/2"/>
                                          </p:val>
                                        </p:tav>
                                        <p:tav tm="100000">
                                          <p:val>
                                            <p:strVal val="#ppt_x"/>
                                          </p:val>
                                        </p:tav>
                                      </p:tavLst>
                                    </p:anim>
                                    <p:anim calcmode="lin" valueType="num">
                                      <p:cBhvr additive="base">
                                        <p:cTn id="12" dur="500" fill="hold"/>
                                        <p:tgtEl>
                                          <p:spTgt spid="2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4" grpId="0" animBg="1"/>
    </p:bldLst>
  </p:timing>
</p:sldLayout>
</file>

<file path=ppt/slideLayouts/slideLayout163.xml><?xml version="1.0" encoding="utf-8"?>
<p:sldLayout xmlns:a="http://schemas.openxmlformats.org/drawingml/2006/main" xmlns:r="http://schemas.openxmlformats.org/officeDocument/2006/relationships" xmlns:p="http://schemas.openxmlformats.org/presentationml/2006/main" preserve="1" userDrawn="1">
  <p:cSld name="Recapslide (4)">
    <p:bg>
      <p:bgPr>
        <a:solidFill>
          <a:schemeClr val="accent4"/>
        </a:solidFill>
        <a:effectLst/>
      </p:bgPr>
    </p:bg>
    <p:spTree>
      <p:nvGrpSpPr>
        <p:cNvPr id="1" name=""/>
        <p:cNvGrpSpPr/>
        <p:nvPr/>
      </p:nvGrpSpPr>
      <p:grpSpPr>
        <a:xfrm>
          <a:off x="0" y="0"/>
          <a:ext cx="0" cy="0"/>
          <a:chOff x="0" y="0"/>
          <a:chExt cx="0" cy="0"/>
        </a:xfrm>
      </p:grpSpPr>
      <p:sp>
        <p:nvSpPr>
          <p:cNvPr id="21" name="Rechthoekige driehoek 20">
            <a:extLst>
              <a:ext uri="{FF2B5EF4-FFF2-40B4-BE49-F238E27FC236}">
                <a16:creationId xmlns:a16="http://schemas.microsoft.com/office/drawing/2014/main" id="{59D4E89D-E1B0-42CA-B7C9-B61705D298B8}"/>
              </a:ext>
            </a:extLst>
          </p:cNvPr>
          <p:cNvSpPr/>
          <p:nvPr userDrawn="1"/>
        </p:nvSpPr>
        <p:spPr>
          <a:xfrm flipV="1">
            <a:off x="0" y="-1"/>
            <a:ext cx="3548050" cy="3547432"/>
          </a:xfrm>
          <a:prstGeom prst="rtTriangle">
            <a:avLst/>
          </a:prstGeom>
          <a:solidFill>
            <a:schemeClr val="accent4">
              <a:lumMod val="90000"/>
              <a:alpha val="30000"/>
            </a:schemeClr>
          </a:solidFill>
        </p:spPr>
        <p:txBody>
          <a:bodyPr wrap="square" lIns="0" tIns="0" rIns="0" bIns="0" rtlCol="0" anchor="ctr">
            <a:noAutofit/>
          </a:bodyPr>
          <a:lstStyle/>
          <a:p>
            <a:pPr algn="l"/>
            <a:endParaRPr lang="nl-BE" sz="1600" b="1" dirty="0" err="1">
              <a:latin typeface="+mj-lt"/>
            </a:endParaRPr>
          </a:p>
        </p:txBody>
      </p:sp>
      <p:sp>
        <p:nvSpPr>
          <p:cNvPr id="24" name="Gedeeltelijke cirkel 23">
            <a:extLst>
              <a:ext uri="{FF2B5EF4-FFF2-40B4-BE49-F238E27FC236}">
                <a16:creationId xmlns:a16="http://schemas.microsoft.com/office/drawing/2014/main" id="{1E6B0ED3-9A30-46EC-AA0B-E59F3A50AC70}"/>
              </a:ext>
            </a:extLst>
          </p:cNvPr>
          <p:cNvSpPr/>
          <p:nvPr userDrawn="1"/>
        </p:nvSpPr>
        <p:spPr>
          <a:xfrm>
            <a:off x="11439017" y="2676017"/>
            <a:ext cx="1505966" cy="1505966"/>
          </a:xfrm>
          <a:prstGeom prst="pie">
            <a:avLst>
              <a:gd name="adj1" fmla="val 5397516"/>
              <a:gd name="adj2" fmla="val 1620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p:txBody>
          <a:bodyPr/>
          <a:lstStyle>
            <a:lvl1pPr>
              <a:defRPr>
                <a:solidFill>
                  <a:schemeClr val="accent2"/>
                </a:solidFill>
              </a:defRPr>
            </a:lvl1p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58813" y="228154"/>
            <a:ext cx="3714750" cy="365125"/>
          </a:xfrm>
        </p:spPr>
        <p:txBody>
          <a:bodyPr anchor="b" anchorCtr="0"/>
          <a:lstStyle>
            <a:lvl1pPr marL="0" indent="0">
              <a:buNone/>
              <a:defRPr sz="1400" b="1">
                <a:solidFill>
                  <a:schemeClr val="tx1"/>
                </a:solidFill>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7" name="Ovaal 16">
            <a:extLst>
              <a:ext uri="{FF2B5EF4-FFF2-40B4-BE49-F238E27FC236}">
                <a16:creationId xmlns:a16="http://schemas.microsoft.com/office/drawing/2014/main" id="{CA206146-2EAC-4B92-A2A5-F90CCDB8F409}"/>
              </a:ext>
            </a:extLst>
          </p:cNvPr>
          <p:cNvSpPr/>
          <p:nvPr userDrawn="1"/>
        </p:nvSpPr>
        <p:spPr>
          <a:xfrm>
            <a:off x="4268928" y="2743154"/>
            <a:ext cx="485192" cy="485192"/>
          </a:xfrm>
          <a:prstGeom prst="ellipse">
            <a:avLst/>
          </a:prstGeom>
          <a:solidFill>
            <a:schemeClr val="bg1">
              <a:lumMod val="95000"/>
            </a:schemeClr>
          </a:solidFill>
        </p:spPr>
        <p:txBody>
          <a:bodyPr wrap="square" lIns="0" tIns="0" rIns="0" bIns="0" rtlCol="0" anchor="ctr">
            <a:spAutoFit/>
          </a:bodyPr>
          <a:lstStyle/>
          <a:p>
            <a:pPr algn="l"/>
            <a:endParaRPr lang="nl-BE" sz="1600" b="1" dirty="0" err="1">
              <a:latin typeface="+mj-lt"/>
            </a:endParaRPr>
          </a:p>
        </p:txBody>
      </p:sp>
      <p:sp>
        <p:nvSpPr>
          <p:cNvPr id="19" name="Ovaal 18">
            <a:extLst>
              <a:ext uri="{FF2B5EF4-FFF2-40B4-BE49-F238E27FC236}">
                <a16:creationId xmlns:a16="http://schemas.microsoft.com/office/drawing/2014/main" id="{E9CE04D3-BEEA-4DB7-8BC3-A346C6B15697}"/>
              </a:ext>
            </a:extLst>
          </p:cNvPr>
          <p:cNvSpPr/>
          <p:nvPr userDrawn="1"/>
        </p:nvSpPr>
        <p:spPr>
          <a:xfrm>
            <a:off x="7086773" y="3203114"/>
            <a:ext cx="485192" cy="485192"/>
          </a:xfrm>
          <a:prstGeom prst="ellipse">
            <a:avLst/>
          </a:prstGeom>
          <a:solidFill>
            <a:schemeClr val="bg1">
              <a:lumMod val="95000"/>
            </a:schemeClr>
          </a:solidFill>
        </p:spPr>
        <p:txBody>
          <a:bodyPr wrap="square" lIns="0" tIns="0" rIns="0" bIns="0" rtlCol="0" anchor="ctr">
            <a:spAutoFit/>
          </a:bodyPr>
          <a:lstStyle/>
          <a:p>
            <a:pPr algn="l"/>
            <a:endParaRPr lang="nl-BE" sz="1600" b="1" dirty="0" err="1">
              <a:latin typeface="+mj-lt"/>
            </a:endParaRPr>
          </a:p>
        </p:txBody>
      </p:sp>
      <p:sp>
        <p:nvSpPr>
          <p:cNvPr id="23" name="Ovaal 22">
            <a:extLst>
              <a:ext uri="{FF2B5EF4-FFF2-40B4-BE49-F238E27FC236}">
                <a16:creationId xmlns:a16="http://schemas.microsoft.com/office/drawing/2014/main" id="{6D536E26-AD39-4688-854C-A18C55384E6F}"/>
              </a:ext>
            </a:extLst>
          </p:cNvPr>
          <p:cNvSpPr/>
          <p:nvPr userDrawn="1"/>
        </p:nvSpPr>
        <p:spPr>
          <a:xfrm>
            <a:off x="10212528" y="2737575"/>
            <a:ext cx="485192" cy="485192"/>
          </a:xfrm>
          <a:prstGeom prst="ellipse">
            <a:avLst/>
          </a:prstGeom>
          <a:solidFill>
            <a:schemeClr val="bg1">
              <a:lumMod val="95000"/>
            </a:schemeClr>
          </a:solidFill>
        </p:spPr>
        <p:txBody>
          <a:bodyPr wrap="square" lIns="0" tIns="0" rIns="0" bIns="0" rtlCol="0" anchor="ctr">
            <a:spAutoFit/>
          </a:bodyPr>
          <a:lstStyle/>
          <a:p>
            <a:pPr algn="l"/>
            <a:endParaRPr lang="nl-BE" sz="1600" b="1" dirty="0" err="1">
              <a:latin typeface="+mj-lt"/>
            </a:endParaRPr>
          </a:p>
        </p:txBody>
      </p:sp>
      <p:sp>
        <p:nvSpPr>
          <p:cNvPr id="25" name="Ovaal 24">
            <a:extLst>
              <a:ext uri="{FF2B5EF4-FFF2-40B4-BE49-F238E27FC236}">
                <a16:creationId xmlns:a16="http://schemas.microsoft.com/office/drawing/2014/main" id="{E00347F5-AB80-4735-BDA1-76868241335B}"/>
              </a:ext>
            </a:extLst>
          </p:cNvPr>
          <p:cNvSpPr/>
          <p:nvPr userDrawn="1"/>
        </p:nvSpPr>
        <p:spPr>
          <a:xfrm>
            <a:off x="1887328" y="3214169"/>
            <a:ext cx="485192" cy="485192"/>
          </a:xfrm>
          <a:prstGeom prst="ellipse">
            <a:avLst/>
          </a:prstGeom>
          <a:solidFill>
            <a:schemeClr val="bg1">
              <a:lumMod val="95000"/>
            </a:schemeClr>
          </a:solidFill>
        </p:spPr>
        <p:txBody>
          <a:bodyPr wrap="square" lIns="0" tIns="0" rIns="0" bIns="0" rtlCol="0" anchor="ctr">
            <a:spAutoFit/>
          </a:bodyPr>
          <a:lstStyle/>
          <a:p>
            <a:pPr algn="l"/>
            <a:endParaRPr lang="nl-BE" sz="1600" b="1" dirty="0" err="1">
              <a:latin typeface="+mj-lt"/>
            </a:endParaRPr>
          </a:p>
        </p:txBody>
      </p:sp>
      <p:sp>
        <p:nvSpPr>
          <p:cNvPr id="26" name="Tijdelijke aanduiding voor tekst 9">
            <a:extLst>
              <a:ext uri="{FF2B5EF4-FFF2-40B4-BE49-F238E27FC236}">
                <a16:creationId xmlns:a16="http://schemas.microsoft.com/office/drawing/2014/main" id="{A3FABC2D-C862-4E87-BE03-38B71C5F2BEE}"/>
              </a:ext>
            </a:extLst>
          </p:cNvPr>
          <p:cNvSpPr>
            <a:spLocks noGrp="1"/>
          </p:cNvSpPr>
          <p:nvPr>
            <p:ph type="body" sz="quarter" idx="14" hasCustomPrompt="1"/>
          </p:nvPr>
        </p:nvSpPr>
        <p:spPr>
          <a:xfrm>
            <a:off x="731133" y="3916890"/>
            <a:ext cx="2312390" cy="361449"/>
          </a:xfrm>
        </p:spPr>
        <p:txBody>
          <a:bodyPr lIns="0" tIns="0" rIns="0" bIns="0" anchor="ctr" anchorCtr="0">
            <a:noAutofit/>
          </a:bodyPr>
          <a:lstStyle>
            <a:lvl1pPr algn="ctr">
              <a:buNone/>
              <a:defRPr sz="2400" b="1">
                <a:solidFill>
                  <a:schemeClr val="accent2"/>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Punt 1</a:t>
            </a:r>
          </a:p>
        </p:txBody>
      </p:sp>
      <p:sp>
        <p:nvSpPr>
          <p:cNvPr id="28" name="Tijdelijke aanduiding voor tekst 9">
            <a:extLst>
              <a:ext uri="{FF2B5EF4-FFF2-40B4-BE49-F238E27FC236}">
                <a16:creationId xmlns:a16="http://schemas.microsoft.com/office/drawing/2014/main" id="{62005825-A1D7-4912-AC95-CA46A76066D3}"/>
              </a:ext>
            </a:extLst>
          </p:cNvPr>
          <p:cNvSpPr>
            <a:spLocks noGrp="1"/>
          </p:cNvSpPr>
          <p:nvPr>
            <p:ph type="body" sz="quarter" idx="16" hasCustomPrompt="1"/>
          </p:nvPr>
        </p:nvSpPr>
        <p:spPr>
          <a:xfrm>
            <a:off x="3537875" y="3916890"/>
            <a:ext cx="2312390" cy="361449"/>
          </a:xfrm>
        </p:spPr>
        <p:txBody>
          <a:bodyPr lIns="0" tIns="0" rIns="0" bIns="0" anchor="ctr" anchorCtr="0">
            <a:noAutofit/>
          </a:bodyPr>
          <a:lstStyle>
            <a:lvl1pPr algn="ctr">
              <a:buNone/>
              <a:defRPr sz="2400" b="1">
                <a:solidFill>
                  <a:schemeClr val="accent2"/>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Punt 2</a:t>
            </a:r>
          </a:p>
        </p:txBody>
      </p:sp>
      <p:sp>
        <p:nvSpPr>
          <p:cNvPr id="30" name="Tijdelijke aanduiding voor tekst 9">
            <a:extLst>
              <a:ext uri="{FF2B5EF4-FFF2-40B4-BE49-F238E27FC236}">
                <a16:creationId xmlns:a16="http://schemas.microsoft.com/office/drawing/2014/main" id="{BB03533F-4018-4CAF-B598-FCE1F6CF8F17}"/>
              </a:ext>
            </a:extLst>
          </p:cNvPr>
          <p:cNvSpPr>
            <a:spLocks noGrp="1"/>
          </p:cNvSpPr>
          <p:nvPr>
            <p:ph type="body" sz="quarter" idx="18" hasCustomPrompt="1"/>
          </p:nvPr>
        </p:nvSpPr>
        <p:spPr>
          <a:xfrm>
            <a:off x="6344617" y="3916890"/>
            <a:ext cx="2312390" cy="361449"/>
          </a:xfrm>
        </p:spPr>
        <p:txBody>
          <a:bodyPr lIns="0" tIns="0" rIns="0" bIns="0" anchor="ctr" anchorCtr="0">
            <a:noAutofit/>
          </a:bodyPr>
          <a:lstStyle>
            <a:lvl1pPr algn="ctr">
              <a:buNone/>
              <a:defRPr sz="2400" b="1">
                <a:solidFill>
                  <a:schemeClr val="accent2"/>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Punt 3</a:t>
            </a:r>
          </a:p>
        </p:txBody>
      </p:sp>
      <p:sp>
        <p:nvSpPr>
          <p:cNvPr id="32" name="Tijdelijke aanduiding voor tekst 9">
            <a:extLst>
              <a:ext uri="{FF2B5EF4-FFF2-40B4-BE49-F238E27FC236}">
                <a16:creationId xmlns:a16="http://schemas.microsoft.com/office/drawing/2014/main" id="{A816A65F-93B3-4FA7-875E-67D48A45741B}"/>
              </a:ext>
            </a:extLst>
          </p:cNvPr>
          <p:cNvSpPr>
            <a:spLocks noGrp="1"/>
          </p:cNvSpPr>
          <p:nvPr>
            <p:ph type="body" sz="quarter" idx="22" hasCustomPrompt="1"/>
          </p:nvPr>
        </p:nvSpPr>
        <p:spPr>
          <a:xfrm>
            <a:off x="9151359" y="3916890"/>
            <a:ext cx="2312390" cy="361449"/>
          </a:xfrm>
        </p:spPr>
        <p:txBody>
          <a:bodyPr lIns="0" tIns="0" rIns="0" bIns="0" anchor="ctr" anchorCtr="0">
            <a:noAutofit/>
          </a:bodyPr>
          <a:lstStyle>
            <a:lvl1pPr algn="ctr">
              <a:buNone/>
              <a:defRPr sz="2400" b="1">
                <a:solidFill>
                  <a:schemeClr val="accent2"/>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Punt 4</a:t>
            </a:r>
          </a:p>
        </p:txBody>
      </p:sp>
      <p:sp>
        <p:nvSpPr>
          <p:cNvPr id="34" name="Rechthoek 33">
            <a:extLst>
              <a:ext uri="{FF2B5EF4-FFF2-40B4-BE49-F238E27FC236}">
                <a16:creationId xmlns:a16="http://schemas.microsoft.com/office/drawing/2014/main" id="{54789BAA-9089-4F90-A4C0-CCB0F6568565}"/>
              </a:ext>
            </a:extLst>
          </p:cNvPr>
          <p:cNvSpPr/>
          <p:nvPr userDrawn="1"/>
        </p:nvSpPr>
        <p:spPr>
          <a:xfrm>
            <a:off x="1159741" y="2662340"/>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dirty="0">
                <a:solidFill>
                  <a:schemeClr val="tx1"/>
                </a:solidFill>
                <a:latin typeface="+mj-lt"/>
              </a:rPr>
              <a:t>1</a:t>
            </a:r>
            <a:endParaRPr lang="en-BE" sz="8800" b="1" dirty="0">
              <a:solidFill>
                <a:schemeClr val="tx1"/>
              </a:solidFill>
              <a:latin typeface="+mj-lt"/>
            </a:endParaRPr>
          </a:p>
        </p:txBody>
      </p:sp>
      <p:sp>
        <p:nvSpPr>
          <p:cNvPr id="35" name="Rechthoek 34">
            <a:extLst>
              <a:ext uri="{FF2B5EF4-FFF2-40B4-BE49-F238E27FC236}">
                <a16:creationId xmlns:a16="http://schemas.microsoft.com/office/drawing/2014/main" id="{E5C1BEDB-2CCA-4D9B-907A-1EA90996557E}"/>
              </a:ext>
            </a:extLst>
          </p:cNvPr>
          <p:cNvSpPr/>
          <p:nvPr userDrawn="1"/>
        </p:nvSpPr>
        <p:spPr>
          <a:xfrm>
            <a:off x="3966483" y="2662340"/>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dirty="0">
                <a:solidFill>
                  <a:schemeClr val="tx1"/>
                </a:solidFill>
                <a:latin typeface="+mj-lt"/>
              </a:rPr>
              <a:t>2</a:t>
            </a:r>
            <a:endParaRPr lang="en-BE" sz="8800" b="1" dirty="0">
              <a:solidFill>
                <a:schemeClr val="tx1"/>
              </a:solidFill>
              <a:latin typeface="+mj-lt"/>
            </a:endParaRPr>
          </a:p>
        </p:txBody>
      </p:sp>
      <p:sp>
        <p:nvSpPr>
          <p:cNvPr id="36" name="Rechthoek 35">
            <a:extLst>
              <a:ext uri="{FF2B5EF4-FFF2-40B4-BE49-F238E27FC236}">
                <a16:creationId xmlns:a16="http://schemas.microsoft.com/office/drawing/2014/main" id="{0D409FDA-987A-4CC1-9229-7E0FE0A69851}"/>
              </a:ext>
            </a:extLst>
          </p:cNvPr>
          <p:cNvSpPr/>
          <p:nvPr userDrawn="1"/>
        </p:nvSpPr>
        <p:spPr>
          <a:xfrm>
            <a:off x="6773225" y="2662340"/>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dirty="0">
                <a:solidFill>
                  <a:schemeClr val="tx1"/>
                </a:solidFill>
                <a:latin typeface="+mj-lt"/>
              </a:rPr>
              <a:t>3</a:t>
            </a:r>
            <a:endParaRPr lang="en-BE" sz="8800" b="1" dirty="0">
              <a:solidFill>
                <a:schemeClr val="tx1"/>
              </a:solidFill>
              <a:latin typeface="+mj-lt"/>
            </a:endParaRPr>
          </a:p>
        </p:txBody>
      </p:sp>
      <p:sp>
        <p:nvSpPr>
          <p:cNvPr id="37" name="Rechthoek 36">
            <a:extLst>
              <a:ext uri="{FF2B5EF4-FFF2-40B4-BE49-F238E27FC236}">
                <a16:creationId xmlns:a16="http://schemas.microsoft.com/office/drawing/2014/main" id="{59A47471-758E-40FC-BDBD-8FCF5F8BEBE5}"/>
              </a:ext>
            </a:extLst>
          </p:cNvPr>
          <p:cNvSpPr/>
          <p:nvPr userDrawn="1"/>
        </p:nvSpPr>
        <p:spPr>
          <a:xfrm>
            <a:off x="9579966" y="2662340"/>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dirty="0">
                <a:solidFill>
                  <a:schemeClr val="tx1"/>
                </a:solidFill>
                <a:latin typeface="+mj-lt"/>
              </a:rPr>
              <a:t>4</a:t>
            </a:r>
            <a:endParaRPr lang="en-BE" sz="8800" b="1" dirty="0">
              <a:solidFill>
                <a:schemeClr val="tx1"/>
              </a:solidFill>
              <a:latin typeface="+mj-lt"/>
            </a:endParaRPr>
          </a:p>
        </p:txBody>
      </p:sp>
      <p:sp>
        <p:nvSpPr>
          <p:cNvPr id="10" name="Tijdelijke aanduiding voor voettekst 9">
            <a:extLst>
              <a:ext uri="{FF2B5EF4-FFF2-40B4-BE49-F238E27FC236}">
                <a16:creationId xmlns:a16="http://schemas.microsoft.com/office/drawing/2014/main" id="{1F75A9DC-EFC8-4D4F-863D-001D67D1CE67}"/>
              </a:ext>
            </a:extLst>
          </p:cNvPr>
          <p:cNvSpPr>
            <a:spLocks noGrp="1"/>
          </p:cNvSpPr>
          <p:nvPr>
            <p:ph type="ftr" sz="quarter" idx="23"/>
          </p:nvPr>
        </p:nvSpPr>
        <p:spPr/>
        <p:txBody>
          <a:bodyPr/>
          <a:lstStyle/>
          <a:p>
            <a:r>
              <a:rPr lang="nl-BE"/>
              <a:t>Wat na het middelbaar?</a:t>
            </a:r>
            <a:endParaRPr lang="nl-BE" dirty="0"/>
          </a:p>
        </p:txBody>
      </p:sp>
      <p:sp>
        <p:nvSpPr>
          <p:cNvPr id="11" name="Tijdelijke aanduiding voor dianummer 10">
            <a:extLst>
              <a:ext uri="{FF2B5EF4-FFF2-40B4-BE49-F238E27FC236}">
                <a16:creationId xmlns:a16="http://schemas.microsoft.com/office/drawing/2014/main" id="{3DAC9244-8BE7-4E04-9B30-B57E372D2817}"/>
              </a:ext>
            </a:extLst>
          </p:cNvPr>
          <p:cNvSpPr>
            <a:spLocks noGrp="1"/>
          </p:cNvSpPr>
          <p:nvPr>
            <p:ph type="sldNum" sz="quarter" idx="24"/>
          </p:nvPr>
        </p:nvSpPr>
        <p:spPr/>
        <p:txBody>
          <a:bodyPr/>
          <a:lstStyle/>
          <a:p>
            <a:fld id="{FF88DA20-ED00-471C-9170-60F590CB400A}" type="slidenum">
              <a:rPr lang="nl-BE" smtClean="0"/>
              <a:pPr/>
              <a:t>‹N°›</a:t>
            </a:fld>
            <a:endParaRPr lang="nl-BE" dirty="0"/>
          </a:p>
        </p:txBody>
      </p:sp>
    </p:spTree>
    <p:extLst>
      <p:ext uri="{BB962C8B-B14F-4D97-AF65-F5344CB8AC3E}">
        <p14:creationId xmlns:p14="http://schemas.microsoft.com/office/powerpoint/2010/main" val="6138781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0-#ppt_w/2"/>
                                          </p:val>
                                        </p:tav>
                                        <p:tav tm="100000">
                                          <p:val>
                                            <p:strVal val="#ppt_x"/>
                                          </p:val>
                                        </p:tav>
                                      </p:tavLst>
                                    </p:anim>
                                    <p:anim calcmode="lin" valueType="num">
                                      <p:cBhvr additive="base">
                                        <p:cTn id="8" dur="500" fill="hold"/>
                                        <p:tgtEl>
                                          <p:spTgt spid="21"/>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150"/>
                                  </p:stCondLst>
                                  <p:childTnLst>
                                    <p:set>
                                      <p:cBhvr>
                                        <p:cTn id="10" dur="1" fill="hold">
                                          <p:stCondLst>
                                            <p:cond delay="0"/>
                                          </p:stCondLst>
                                        </p:cTn>
                                        <p:tgtEl>
                                          <p:spTgt spid="24"/>
                                        </p:tgtEl>
                                        <p:attrNameLst>
                                          <p:attrName>style.visibility</p:attrName>
                                        </p:attrNameLst>
                                      </p:cBhvr>
                                      <p:to>
                                        <p:strVal val="visible"/>
                                      </p:to>
                                    </p:set>
                                    <p:anim calcmode="lin" valueType="num">
                                      <p:cBhvr additive="base">
                                        <p:cTn id="11" dur="500" fill="hold"/>
                                        <p:tgtEl>
                                          <p:spTgt spid="24"/>
                                        </p:tgtEl>
                                        <p:attrNameLst>
                                          <p:attrName>ppt_x</p:attrName>
                                        </p:attrNameLst>
                                      </p:cBhvr>
                                      <p:tavLst>
                                        <p:tav tm="0">
                                          <p:val>
                                            <p:strVal val="1+#ppt_w/2"/>
                                          </p:val>
                                        </p:tav>
                                        <p:tav tm="100000">
                                          <p:val>
                                            <p:strVal val="#ppt_x"/>
                                          </p:val>
                                        </p:tav>
                                      </p:tavLst>
                                    </p:anim>
                                    <p:anim calcmode="lin" valueType="num">
                                      <p:cBhvr additive="base">
                                        <p:cTn id="12" dur="500" fill="hold"/>
                                        <p:tgtEl>
                                          <p:spTgt spid="2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4" grpId="0" animBg="1"/>
    </p:bldLst>
  </p:timing>
</p:sldLayout>
</file>

<file path=ppt/slideLayouts/slideLayout164.xml><?xml version="1.0" encoding="utf-8"?>
<p:sldLayout xmlns:a="http://schemas.openxmlformats.org/drawingml/2006/main" xmlns:r="http://schemas.openxmlformats.org/officeDocument/2006/relationships" xmlns:p="http://schemas.openxmlformats.org/presentationml/2006/main" preserve="1" userDrawn="1">
  <p:cSld name="Eindslide">
    <p:bg>
      <p:bgPr>
        <a:solidFill>
          <a:schemeClr val="accent4"/>
        </a:solidFill>
        <a:effectLst/>
      </p:bgPr>
    </p:bg>
    <p:spTree>
      <p:nvGrpSpPr>
        <p:cNvPr id="1" name=""/>
        <p:cNvGrpSpPr/>
        <p:nvPr/>
      </p:nvGrpSpPr>
      <p:grpSpPr>
        <a:xfrm>
          <a:off x="0" y="0"/>
          <a:ext cx="0" cy="0"/>
          <a:chOff x="0" y="0"/>
          <a:chExt cx="0" cy="0"/>
        </a:xfrm>
      </p:grpSpPr>
      <p:sp>
        <p:nvSpPr>
          <p:cNvPr id="10" name="Tijdelijke aanduiding voor tekst 9">
            <a:extLst>
              <a:ext uri="{FF2B5EF4-FFF2-40B4-BE49-F238E27FC236}">
                <a16:creationId xmlns:a16="http://schemas.microsoft.com/office/drawing/2014/main" id="{DE9E7DBB-70BC-4DCA-92B2-D84A1C88BE4E}"/>
              </a:ext>
            </a:extLst>
          </p:cNvPr>
          <p:cNvSpPr>
            <a:spLocks noGrp="1"/>
          </p:cNvSpPr>
          <p:nvPr>
            <p:ph type="body" sz="quarter" idx="13" hasCustomPrompt="1"/>
          </p:nvPr>
        </p:nvSpPr>
        <p:spPr>
          <a:xfrm>
            <a:off x="1249363" y="2897606"/>
            <a:ext cx="4846637" cy="389393"/>
          </a:xfrm>
        </p:spPr>
        <p:txBody>
          <a:bodyPr/>
          <a:lstStyle>
            <a:lvl1pPr marL="0" indent="0">
              <a:buNone/>
              <a:defRPr sz="2400" b="1">
                <a:solidFill>
                  <a:schemeClr val="accent3"/>
                </a:solidFill>
                <a:latin typeface="+mj-lt"/>
              </a:defRPr>
            </a:lvl1pPr>
          </a:lstStyle>
          <a:p>
            <a:pPr lvl="0"/>
            <a:r>
              <a:rPr lang="nl-BE" dirty="0"/>
              <a:t>Voornaam Naam</a:t>
            </a:r>
          </a:p>
        </p:txBody>
      </p:sp>
      <p:sp>
        <p:nvSpPr>
          <p:cNvPr id="11" name="Tijdelijke aanduiding voor tekst 9">
            <a:extLst>
              <a:ext uri="{FF2B5EF4-FFF2-40B4-BE49-F238E27FC236}">
                <a16:creationId xmlns:a16="http://schemas.microsoft.com/office/drawing/2014/main" id="{D3E9B1FB-0D74-416B-AE1D-0D0C074F0CE6}"/>
              </a:ext>
            </a:extLst>
          </p:cNvPr>
          <p:cNvSpPr>
            <a:spLocks noGrp="1"/>
          </p:cNvSpPr>
          <p:nvPr>
            <p:ph type="body" sz="quarter" idx="14" hasCustomPrompt="1"/>
          </p:nvPr>
        </p:nvSpPr>
        <p:spPr>
          <a:xfrm>
            <a:off x="1249363" y="3286999"/>
            <a:ext cx="4846637" cy="389393"/>
          </a:xfrm>
        </p:spPr>
        <p:txBody>
          <a:bodyPr/>
          <a:lstStyle>
            <a:lvl1pPr marL="0" indent="0">
              <a:buNone/>
              <a:defRPr sz="2400">
                <a:solidFill>
                  <a:schemeClr val="accent3"/>
                </a:solidFill>
                <a:latin typeface="+mj-lt"/>
              </a:defRPr>
            </a:lvl1pPr>
          </a:lstStyle>
          <a:p>
            <a:pPr lvl="0"/>
            <a:r>
              <a:rPr lang="nl-BE" dirty="0"/>
              <a:t>Voornaam.naam@odisee.be</a:t>
            </a:r>
          </a:p>
        </p:txBody>
      </p:sp>
      <p:sp>
        <p:nvSpPr>
          <p:cNvPr id="13" name="Tekstvak 12">
            <a:extLst>
              <a:ext uri="{FF2B5EF4-FFF2-40B4-BE49-F238E27FC236}">
                <a16:creationId xmlns:a16="http://schemas.microsoft.com/office/drawing/2014/main" id="{476E491B-754B-4F6D-BBCD-CF3A990F95B2}"/>
              </a:ext>
            </a:extLst>
          </p:cNvPr>
          <p:cNvSpPr txBox="1"/>
          <p:nvPr userDrawn="1"/>
        </p:nvSpPr>
        <p:spPr>
          <a:xfrm>
            <a:off x="1249364" y="3984861"/>
            <a:ext cx="4925100" cy="523220"/>
          </a:xfrm>
          <a:prstGeom prst="rect">
            <a:avLst/>
          </a:prstGeom>
          <a:noFill/>
        </p:spPr>
        <p:txBody>
          <a:bodyPr wrap="square" rtlCol="0">
            <a:spAutoFit/>
          </a:bodyPr>
          <a:lstStyle/>
          <a:p>
            <a:r>
              <a:rPr lang="nl-BE" sz="2800" b="1" dirty="0">
                <a:solidFill>
                  <a:schemeClr val="accent3"/>
                </a:solidFill>
                <a:latin typeface="+mj-lt"/>
              </a:rPr>
              <a:t>www.odisee.be</a:t>
            </a:r>
          </a:p>
        </p:txBody>
      </p:sp>
      <p:sp>
        <p:nvSpPr>
          <p:cNvPr id="15" name="Rechthoekige driehoek 14">
            <a:extLst>
              <a:ext uri="{FF2B5EF4-FFF2-40B4-BE49-F238E27FC236}">
                <a16:creationId xmlns:a16="http://schemas.microsoft.com/office/drawing/2014/main" id="{95498694-935B-40B8-A013-1038E5CA5A61}"/>
              </a:ext>
            </a:extLst>
          </p:cNvPr>
          <p:cNvSpPr/>
          <p:nvPr userDrawn="1"/>
        </p:nvSpPr>
        <p:spPr>
          <a:xfrm rot="5400000" flipV="1">
            <a:off x="8644259" y="-1"/>
            <a:ext cx="3548050" cy="3547432"/>
          </a:xfrm>
          <a:prstGeom prst="rtTriangle">
            <a:avLst/>
          </a:prstGeom>
          <a:solidFill>
            <a:schemeClr val="accent4">
              <a:lumMod val="90000"/>
              <a:alpha val="30000"/>
            </a:schemeClr>
          </a:solidFill>
        </p:spPr>
        <p:txBody>
          <a:bodyPr wrap="square" lIns="0" tIns="0" rIns="0" bIns="0" rtlCol="0" anchor="ctr">
            <a:noAutofit/>
          </a:bodyPr>
          <a:lstStyle/>
          <a:p>
            <a:pPr algn="l"/>
            <a:endParaRPr lang="nl-BE" sz="1600" b="1" dirty="0" err="1">
              <a:latin typeface="+mj-lt"/>
            </a:endParaRPr>
          </a:p>
        </p:txBody>
      </p:sp>
      <p:sp>
        <p:nvSpPr>
          <p:cNvPr id="6" name="Tekstvak 5">
            <a:extLst>
              <a:ext uri="{FF2B5EF4-FFF2-40B4-BE49-F238E27FC236}">
                <a16:creationId xmlns:a16="http://schemas.microsoft.com/office/drawing/2014/main" id="{7E4D1CDF-22C2-490D-B114-BF1DEE53D46D}"/>
              </a:ext>
            </a:extLst>
          </p:cNvPr>
          <p:cNvSpPr txBox="1"/>
          <p:nvPr userDrawn="1"/>
        </p:nvSpPr>
        <p:spPr>
          <a:xfrm>
            <a:off x="658813" y="479833"/>
            <a:ext cx="6989275" cy="707886"/>
          </a:xfrm>
          <a:prstGeom prst="rect">
            <a:avLst/>
          </a:prstGeom>
          <a:noFill/>
        </p:spPr>
        <p:txBody>
          <a:bodyPr wrap="square" rtlCol="0">
            <a:spAutoFit/>
          </a:bodyPr>
          <a:lstStyle/>
          <a:p>
            <a:r>
              <a:rPr lang="nl-BE" sz="4000" b="1" dirty="0">
                <a:solidFill>
                  <a:schemeClr val="tx1"/>
                </a:solidFill>
                <a:latin typeface="+mj-lt"/>
              </a:rPr>
              <a:t>Dank voor uw aandacht!</a:t>
            </a:r>
          </a:p>
        </p:txBody>
      </p:sp>
      <p:sp>
        <p:nvSpPr>
          <p:cNvPr id="16" name="Gedeeltelijke cirkel 15">
            <a:extLst>
              <a:ext uri="{FF2B5EF4-FFF2-40B4-BE49-F238E27FC236}">
                <a16:creationId xmlns:a16="http://schemas.microsoft.com/office/drawing/2014/main" id="{E8C9047A-7C9A-49E2-AF65-5CE3C58EC06B}"/>
              </a:ext>
            </a:extLst>
          </p:cNvPr>
          <p:cNvSpPr/>
          <p:nvPr userDrawn="1"/>
        </p:nvSpPr>
        <p:spPr>
          <a:xfrm>
            <a:off x="11076486" y="3708314"/>
            <a:ext cx="2267240" cy="2267240"/>
          </a:xfrm>
          <a:prstGeom prst="pie">
            <a:avLst>
              <a:gd name="adj1" fmla="val 5397516"/>
              <a:gd name="adj2" fmla="val 16200000"/>
            </a:avLst>
          </a:prstGeom>
          <a:solidFill>
            <a:schemeClr val="accent4">
              <a:lumMod val="9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17" name="Rechthoekige driehoek 16">
            <a:extLst>
              <a:ext uri="{FF2B5EF4-FFF2-40B4-BE49-F238E27FC236}">
                <a16:creationId xmlns:a16="http://schemas.microsoft.com/office/drawing/2014/main" id="{1EE4070E-0D75-4592-B3F9-EEBF8B4B8E0E}"/>
              </a:ext>
            </a:extLst>
          </p:cNvPr>
          <p:cNvSpPr/>
          <p:nvPr userDrawn="1"/>
        </p:nvSpPr>
        <p:spPr>
          <a:xfrm rot="13500000">
            <a:off x="9119078" y="4040344"/>
            <a:ext cx="1603181" cy="1603181"/>
          </a:xfrm>
          <a:prstGeom prst="rtTriangle">
            <a:avLst/>
          </a:prstGeom>
          <a:solidFill>
            <a:schemeClr val="accent4">
              <a:lumMod val="90000"/>
              <a:alpha val="30000"/>
            </a:schemeClr>
          </a:solidFill>
        </p:spPr>
        <p:txBody>
          <a:bodyPr wrap="square" lIns="0" tIns="0" rIns="0" bIns="0" rtlCol="0" anchor="ctr">
            <a:spAutoFit/>
          </a:bodyPr>
          <a:lstStyle/>
          <a:p>
            <a:pPr algn="l"/>
            <a:endParaRPr lang="nl-BE" sz="1600" b="1" dirty="0" err="1">
              <a:latin typeface="+mj-lt"/>
            </a:endParaRPr>
          </a:p>
        </p:txBody>
      </p:sp>
      <p:sp>
        <p:nvSpPr>
          <p:cNvPr id="20" name="Tekstvak 19">
            <a:extLst>
              <a:ext uri="{FF2B5EF4-FFF2-40B4-BE49-F238E27FC236}">
                <a16:creationId xmlns:a16="http://schemas.microsoft.com/office/drawing/2014/main" id="{53F42E8D-2E0C-4BF2-8BBA-1AEC4940AAFF}"/>
              </a:ext>
            </a:extLst>
          </p:cNvPr>
          <p:cNvSpPr txBox="1"/>
          <p:nvPr userDrawn="1"/>
        </p:nvSpPr>
        <p:spPr>
          <a:xfrm>
            <a:off x="1156101" y="5311197"/>
            <a:ext cx="1729142" cy="461665"/>
          </a:xfrm>
          <a:prstGeom prst="rect">
            <a:avLst/>
          </a:prstGeom>
          <a:noFill/>
        </p:spPr>
        <p:txBody>
          <a:bodyPr wrap="square" rtlCol="0">
            <a:spAutoFit/>
          </a:bodyPr>
          <a:lstStyle/>
          <a:p>
            <a:pPr algn="ctr"/>
            <a:r>
              <a:rPr lang="nl-BE" sz="2400" b="0" dirty="0">
                <a:solidFill>
                  <a:schemeClr val="tx1"/>
                </a:solidFill>
                <a:latin typeface="+mj-lt"/>
              </a:rPr>
              <a:t>Onderzoek?</a:t>
            </a:r>
          </a:p>
        </p:txBody>
      </p:sp>
      <p:sp>
        <p:nvSpPr>
          <p:cNvPr id="53" name="Tekstvak 52">
            <a:extLst>
              <a:ext uri="{FF2B5EF4-FFF2-40B4-BE49-F238E27FC236}">
                <a16:creationId xmlns:a16="http://schemas.microsoft.com/office/drawing/2014/main" id="{B4CD2406-1D3E-49DF-8C61-CBE777B0B360}"/>
              </a:ext>
            </a:extLst>
          </p:cNvPr>
          <p:cNvSpPr txBox="1"/>
          <p:nvPr userDrawn="1"/>
        </p:nvSpPr>
        <p:spPr>
          <a:xfrm>
            <a:off x="3083259" y="5311197"/>
            <a:ext cx="2771832" cy="461665"/>
          </a:xfrm>
          <a:prstGeom prst="rect">
            <a:avLst/>
          </a:prstGeom>
          <a:noFill/>
        </p:spPr>
        <p:txBody>
          <a:bodyPr wrap="square" rtlCol="0">
            <a:spAutoFit/>
          </a:bodyPr>
          <a:lstStyle/>
          <a:p>
            <a:pPr algn="ctr"/>
            <a:r>
              <a:rPr lang="nl-BE" sz="2400" b="0" dirty="0">
                <a:solidFill>
                  <a:schemeClr val="tx1"/>
                </a:solidFill>
                <a:latin typeface="+mj-lt"/>
              </a:rPr>
              <a:t>Navormingsaanbod?</a:t>
            </a:r>
          </a:p>
        </p:txBody>
      </p:sp>
      <p:sp>
        <p:nvSpPr>
          <p:cNvPr id="64" name="Tekstvak 63">
            <a:extLst>
              <a:ext uri="{FF2B5EF4-FFF2-40B4-BE49-F238E27FC236}">
                <a16:creationId xmlns:a16="http://schemas.microsoft.com/office/drawing/2014/main" id="{3F909AB5-329F-4FA3-97C1-1074C22CFA04}"/>
              </a:ext>
            </a:extLst>
          </p:cNvPr>
          <p:cNvSpPr txBox="1"/>
          <p:nvPr userDrawn="1"/>
        </p:nvSpPr>
        <p:spPr>
          <a:xfrm>
            <a:off x="5936870" y="5311197"/>
            <a:ext cx="2496916" cy="461665"/>
          </a:xfrm>
          <a:prstGeom prst="rect">
            <a:avLst/>
          </a:prstGeom>
          <a:noFill/>
        </p:spPr>
        <p:txBody>
          <a:bodyPr wrap="square" rtlCol="0">
            <a:spAutoFit/>
          </a:bodyPr>
          <a:lstStyle/>
          <a:p>
            <a:pPr algn="ctr"/>
            <a:r>
              <a:rPr lang="nl-BE" sz="2400" b="0" dirty="0">
                <a:solidFill>
                  <a:schemeClr val="tx1"/>
                </a:solidFill>
                <a:latin typeface="+mj-lt"/>
              </a:rPr>
              <a:t>Basisopleidingen?</a:t>
            </a:r>
          </a:p>
        </p:txBody>
      </p:sp>
      <p:sp>
        <p:nvSpPr>
          <p:cNvPr id="115" name="Tekstvak 114">
            <a:extLst>
              <a:ext uri="{FF2B5EF4-FFF2-40B4-BE49-F238E27FC236}">
                <a16:creationId xmlns:a16="http://schemas.microsoft.com/office/drawing/2014/main" id="{85F9E623-B4EF-4F38-82C9-5188145BF612}"/>
              </a:ext>
            </a:extLst>
          </p:cNvPr>
          <p:cNvSpPr txBox="1"/>
          <p:nvPr userDrawn="1"/>
        </p:nvSpPr>
        <p:spPr>
          <a:xfrm>
            <a:off x="1156101" y="1723095"/>
            <a:ext cx="6989275" cy="769441"/>
          </a:xfrm>
          <a:prstGeom prst="rect">
            <a:avLst/>
          </a:prstGeom>
          <a:noFill/>
        </p:spPr>
        <p:txBody>
          <a:bodyPr wrap="square" rtlCol="0">
            <a:spAutoFit/>
          </a:bodyPr>
          <a:lstStyle/>
          <a:p>
            <a:r>
              <a:rPr lang="nl-BE" sz="4400" b="1" dirty="0">
                <a:solidFill>
                  <a:schemeClr val="tx1"/>
                </a:solidFill>
                <a:latin typeface="+mj-lt"/>
              </a:rPr>
              <a:t>Vragen?</a:t>
            </a:r>
          </a:p>
        </p:txBody>
      </p:sp>
      <p:sp>
        <p:nvSpPr>
          <p:cNvPr id="116" name="Ovaal 115">
            <a:extLst>
              <a:ext uri="{FF2B5EF4-FFF2-40B4-BE49-F238E27FC236}">
                <a16:creationId xmlns:a16="http://schemas.microsoft.com/office/drawing/2014/main" id="{8B00A6DD-FE4D-4A78-9CFF-B53156A7DD03}"/>
              </a:ext>
            </a:extLst>
          </p:cNvPr>
          <p:cNvSpPr/>
          <p:nvPr userDrawn="1"/>
        </p:nvSpPr>
        <p:spPr>
          <a:xfrm>
            <a:off x="2080886" y="4952430"/>
            <a:ext cx="363847" cy="363847"/>
          </a:xfrm>
          <a:prstGeom prst="ellipse">
            <a:avLst/>
          </a:prstGeom>
          <a:solidFill>
            <a:schemeClr val="accent4">
              <a:lumMod val="90000"/>
            </a:schemeClr>
          </a:solidFill>
        </p:spPr>
        <p:txBody>
          <a:bodyPr wrap="square" lIns="0" tIns="0" rIns="0" bIns="0" rtlCol="0" anchor="ctr">
            <a:spAutoFit/>
          </a:bodyPr>
          <a:lstStyle/>
          <a:p>
            <a:pPr algn="l"/>
            <a:endParaRPr lang="nl-BE" sz="1600" b="1" dirty="0" err="1">
              <a:latin typeface="+mj-lt"/>
            </a:endParaRPr>
          </a:p>
        </p:txBody>
      </p:sp>
      <p:sp>
        <p:nvSpPr>
          <p:cNvPr id="117" name="Ovaal 116">
            <a:extLst>
              <a:ext uri="{FF2B5EF4-FFF2-40B4-BE49-F238E27FC236}">
                <a16:creationId xmlns:a16="http://schemas.microsoft.com/office/drawing/2014/main" id="{349C36FD-8990-4BA5-8BFD-E37958452614}"/>
              </a:ext>
            </a:extLst>
          </p:cNvPr>
          <p:cNvSpPr/>
          <p:nvPr userDrawn="1"/>
        </p:nvSpPr>
        <p:spPr>
          <a:xfrm>
            <a:off x="4426743" y="4599211"/>
            <a:ext cx="363847" cy="363847"/>
          </a:xfrm>
          <a:prstGeom prst="ellipse">
            <a:avLst/>
          </a:prstGeom>
          <a:solidFill>
            <a:schemeClr val="accent4">
              <a:lumMod val="90000"/>
            </a:schemeClr>
          </a:solidFill>
        </p:spPr>
        <p:txBody>
          <a:bodyPr wrap="square" lIns="0" tIns="0" rIns="0" bIns="0" rtlCol="0" anchor="ctr">
            <a:spAutoFit/>
          </a:bodyPr>
          <a:lstStyle/>
          <a:p>
            <a:pPr algn="l"/>
            <a:endParaRPr lang="nl-BE" sz="1600" b="1" dirty="0" err="1">
              <a:latin typeface="+mj-lt"/>
            </a:endParaRPr>
          </a:p>
        </p:txBody>
      </p:sp>
      <p:sp>
        <p:nvSpPr>
          <p:cNvPr id="118" name="Ovaal 117">
            <a:extLst>
              <a:ext uri="{FF2B5EF4-FFF2-40B4-BE49-F238E27FC236}">
                <a16:creationId xmlns:a16="http://schemas.microsoft.com/office/drawing/2014/main" id="{DED2C52B-E731-4AF4-86FB-6F4C0E713B62}"/>
              </a:ext>
            </a:extLst>
          </p:cNvPr>
          <p:cNvSpPr/>
          <p:nvPr userDrawn="1"/>
        </p:nvSpPr>
        <p:spPr>
          <a:xfrm>
            <a:off x="6796241" y="4947337"/>
            <a:ext cx="363847" cy="363847"/>
          </a:xfrm>
          <a:prstGeom prst="ellipse">
            <a:avLst/>
          </a:prstGeom>
          <a:solidFill>
            <a:schemeClr val="accent4">
              <a:lumMod val="90000"/>
            </a:schemeClr>
          </a:solidFill>
        </p:spPr>
        <p:txBody>
          <a:bodyPr wrap="square" lIns="0" tIns="0" rIns="0" bIns="0" rtlCol="0" anchor="ctr">
            <a:spAutoFit/>
          </a:bodyPr>
          <a:lstStyle/>
          <a:p>
            <a:pPr algn="l"/>
            <a:endParaRPr lang="nl-BE" sz="1600" b="1" dirty="0" err="1">
              <a:latin typeface="+mj-lt"/>
            </a:endParaRPr>
          </a:p>
        </p:txBody>
      </p:sp>
      <p:grpSp>
        <p:nvGrpSpPr>
          <p:cNvPr id="21" name="Graphic 18">
            <a:extLst>
              <a:ext uri="{FF2B5EF4-FFF2-40B4-BE49-F238E27FC236}">
                <a16:creationId xmlns:a16="http://schemas.microsoft.com/office/drawing/2014/main" id="{9DB6F2BA-D0A9-496A-B378-1F5081156321}"/>
              </a:ext>
            </a:extLst>
          </p:cNvPr>
          <p:cNvGrpSpPr/>
          <p:nvPr/>
        </p:nvGrpSpPr>
        <p:grpSpPr>
          <a:xfrm>
            <a:off x="1736478" y="4652124"/>
            <a:ext cx="567319" cy="574455"/>
            <a:chOff x="1323625" y="4207012"/>
            <a:chExt cx="567319" cy="574455"/>
          </a:xfrm>
        </p:grpSpPr>
        <p:sp>
          <p:nvSpPr>
            <p:cNvPr id="22" name="Vrije vorm: vorm 21">
              <a:extLst>
                <a:ext uri="{FF2B5EF4-FFF2-40B4-BE49-F238E27FC236}">
                  <a16:creationId xmlns:a16="http://schemas.microsoft.com/office/drawing/2014/main" id="{24FC2492-334B-4F68-ABAA-78AA49DAE8B9}"/>
                </a:ext>
              </a:extLst>
            </p:cNvPr>
            <p:cNvSpPr/>
            <p:nvPr/>
          </p:nvSpPr>
          <p:spPr>
            <a:xfrm>
              <a:off x="1455250" y="4344060"/>
              <a:ext cx="305139" cy="305139"/>
            </a:xfrm>
            <a:custGeom>
              <a:avLst/>
              <a:gdLst>
                <a:gd name="connsiteX0" fmla="*/ 305139 w 305139"/>
                <a:gd name="connsiteY0" fmla="*/ 152570 h 305139"/>
                <a:gd name="connsiteX1" fmla="*/ 152570 w 305139"/>
                <a:gd name="connsiteY1" fmla="*/ 305139 h 305139"/>
                <a:gd name="connsiteX2" fmla="*/ 0 w 305139"/>
                <a:gd name="connsiteY2" fmla="*/ 152570 h 305139"/>
                <a:gd name="connsiteX3" fmla="*/ 152570 w 305139"/>
                <a:gd name="connsiteY3" fmla="*/ 0 h 305139"/>
                <a:gd name="connsiteX4" fmla="*/ 305139 w 305139"/>
                <a:gd name="connsiteY4" fmla="*/ 152570 h 3051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5139" h="305139">
                  <a:moveTo>
                    <a:pt x="305139" y="152570"/>
                  </a:moveTo>
                  <a:cubicBezTo>
                    <a:pt x="305139" y="236831"/>
                    <a:pt x="236831" y="305139"/>
                    <a:pt x="152570" y="305139"/>
                  </a:cubicBezTo>
                  <a:cubicBezTo>
                    <a:pt x="68308" y="305139"/>
                    <a:pt x="0" y="236831"/>
                    <a:pt x="0" y="152570"/>
                  </a:cubicBezTo>
                  <a:cubicBezTo>
                    <a:pt x="0" y="68308"/>
                    <a:pt x="68308" y="0"/>
                    <a:pt x="152570" y="0"/>
                  </a:cubicBezTo>
                  <a:cubicBezTo>
                    <a:pt x="236831" y="0"/>
                    <a:pt x="305139" y="68308"/>
                    <a:pt x="305139" y="152570"/>
                  </a:cubicBezTo>
                  <a:close/>
                </a:path>
              </a:pathLst>
            </a:custGeom>
            <a:noFill/>
            <a:ln w="19050" cap="rnd">
              <a:solidFill>
                <a:schemeClr val="tx1"/>
              </a:solidFill>
              <a:prstDash val="solid"/>
              <a:round/>
            </a:ln>
          </p:spPr>
          <p:txBody>
            <a:bodyPr rtlCol="0" anchor="ctr"/>
            <a:lstStyle/>
            <a:p>
              <a:endParaRPr lang="nl-BE"/>
            </a:p>
          </p:txBody>
        </p:sp>
        <p:sp>
          <p:nvSpPr>
            <p:cNvPr id="23" name="Vrije vorm: vorm 22">
              <a:extLst>
                <a:ext uri="{FF2B5EF4-FFF2-40B4-BE49-F238E27FC236}">
                  <a16:creationId xmlns:a16="http://schemas.microsoft.com/office/drawing/2014/main" id="{45D0775C-A708-4561-B543-6EE777660E30}"/>
                </a:ext>
              </a:extLst>
            </p:cNvPr>
            <p:cNvSpPr/>
            <p:nvPr/>
          </p:nvSpPr>
          <p:spPr>
            <a:xfrm>
              <a:off x="1530928" y="4394619"/>
              <a:ext cx="153782" cy="35038"/>
            </a:xfrm>
            <a:custGeom>
              <a:avLst/>
              <a:gdLst>
                <a:gd name="connsiteX0" fmla="*/ 0 w 153782"/>
                <a:gd name="connsiteY0" fmla="*/ 35038 h 35038"/>
                <a:gd name="connsiteX1" fmla="*/ 76891 w 153782"/>
                <a:gd name="connsiteY1" fmla="*/ 0 h 35038"/>
                <a:gd name="connsiteX2" fmla="*/ 153783 w 153782"/>
                <a:gd name="connsiteY2" fmla="*/ 35038 h 35038"/>
              </a:gdLst>
              <a:ahLst/>
              <a:cxnLst>
                <a:cxn ang="0">
                  <a:pos x="connsiteX0" y="connsiteY0"/>
                </a:cxn>
                <a:cxn ang="0">
                  <a:pos x="connsiteX1" y="connsiteY1"/>
                </a:cxn>
                <a:cxn ang="0">
                  <a:pos x="connsiteX2" y="connsiteY2"/>
                </a:cxn>
              </a:cxnLst>
              <a:rect l="l" t="t" r="r" b="b"/>
              <a:pathLst>
                <a:path w="153782" h="35038">
                  <a:moveTo>
                    <a:pt x="0" y="35038"/>
                  </a:moveTo>
                  <a:cubicBezTo>
                    <a:pt x="18732" y="13594"/>
                    <a:pt x="46242" y="0"/>
                    <a:pt x="76891" y="0"/>
                  </a:cubicBezTo>
                  <a:cubicBezTo>
                    <a:pt x="107541" y="0"/>
                    <a:pt x="135050" y="13594"/>
                    <a:pt x="153783" y="35038"/>
                  </a:cubicBezTo>
                </a:path>
              </a:pathLst>
            </a:custGeom>
            <a:noFill/>
            <a:ln w="19050" cap="rnd">
              <a:solidFill>
                <a:schemeClr val="tx1"/>
              </a:solidFill>
              <a:prstDash val="solid"/>
              <a:round/>
            </a:ln>
          </p:spPr>
          <p:txBody>
            <a:bodyPr rtlCol="0" anchor="ctr"/>
            <a:lstStyle/>
            <a:p>
              <a:endParaRPr lang="nl-BE"/>
            </a:p>
          </p:txBody>
        </p:sp>
        <p:sp>
          <p:nvSpPr>
            <p:cNvPr id="24" name="Vrije vorm: vorm 23">
              <a:extLst>
                <a:ext uri="{FF2B5EF4-FFF2-40B4-BE49-F238E27FC236}">
                  <a16:creationId xmlns:a16="http://schemas.microsoft.com/office/drawing/2014/main" id="{96B8A452-563C-4C86-A895-4171DBCF997E}"/>
                </a:ext>
              </a:extLst>
            </p:cNvPr>
            <p:cNvSpPr/>
            <p:nvPr/>
          </p:nvSpPr>
          <p:spPr>
            <a:xfrm>
              <a:off x="1539206" y="4217716"/>
              <a:ext cx="137226" cy="72716"/>
            </a:xfrm>
            <a:custGeom>
              <a:avLst/>
              <a:gdLst>
                <a:gd name="connsiteX0" fmla="*/ 0 w 137226"/>
                <a:gd name="connsiteY0" fmla="*/ 72717 h 72716"/>
                <a:gd name="connsiteX1" fmla="*/ 68614 w 137226"/>
                <a:gd name="connsiteY1" fmla="*/ 0 h 72716"/>
                <a:gd name="connsiteX2" fmla="*/ 137227 w 137226"/>
                <a:gd name="connsiteY2" fmla="*/ 72717 h 72716"/>
              </a:gdLst>
              <a:ahLst/>
              <a:cxnLst>
                <a:cxn ang="0">
                  <a:pos x="connsiteX0" y="connsiteY0"/>
                </a:cxn>
                <a:cxn ang="0">
                  <a:pos x="connsiteX1" y="connsiteY1"/>
                </a:cxn>
                <a:cxn ang="0">
                  <a:pos x="connsiteX2" y="connsiteY2"/>
                </a:cxn>
              </a:cxnLst>
              <a:rect l="l" t="t" r="r" b="b"/>
              <a:pathLst>
                <a:path w="137226" h="72716">
                  <a:moveTo>
                    <a:pt x="0" y="72717"/>
                  </a:moveTo>
                  <a:lnTo>
                    <a:pt x="68614" y="0"/>
                  </a:lnTo>
                  <a:lnTo>
                    <a:pt x="137227" y="72717"/>
                  </a:lnTo>
                </a:path>
              </a:pathLst>
            </a:custGeom>
            <a:noFill/>
            <a:ln w="19050" cap="rnd">
              <a:solidFill>
                <a:schemeClr val="tx1"/>
              </a:solidFill>
              <a:prstDash val="solid"/>
              <a:round/>
            </a:ln>
          </p:spPr>
          <p:txBody>
            <a:bodyPr rtlCol="0" anchor="ctr"/>
            <a:lstStyle/>
            <a:p>
              <a:endParaRPr lang="nl-BE"/>
            </a:p>
          </p:txBody>
        </p:sp>
        <p:sp>
          <p:nvSpPr>
            <p:cNvPr id="25" name="Vrije vorm: vorm 24">
              <a:extLst>
                <a:ext uri="{FF2B5EF4-FFF2-40B4-BE49-F238E27FC236}">
                  <a16:creationId xmlns:a16="http://schemas.microsoft.com/office/drawing/2014/main" id="{BE006A45-365C-4B7B-A0CC-EDDD833ED50D}"/>
                </a:ext>
              </a:extLst>
            </p:cNvPr>
            <p:cNvSpPr/>
            <p:nvPr/>
          </p:nvSpPr>
          <p:spPr>
            <a:xfrm>
              <a:off x="1812339" y="4429657"/>
              <a:ext cx="69327" cy="135942"/>
            </a:xfrm>
            <a:custGeom>
              <a:avLst/>
              <a:gdLst>
                <a:gd name="connsiteX0" fmla="*/ 0 w 69327"/>
                <a:gd name="connsiteY0" fmla="*/ 0 h 135942"/>
                <a:gd name="connsiteX1" fmla="*/ 69327 w 69327"/>
                <a:gd name="connsiteY1" fmla="*/ 66972 h 135942"/>
                <a:gd name="connsiteX2" fmla="*/ 1998 w 69327"/>
                <a:gd name="connsiteY2" fmla="*/ 135942 h 135942"/>
              </a:gdLst>
              <a:ahLst/>
              <a:cxnLst>
                <a:cxn ang="0">
                  <a:pos x="connsiteX0" y="connsiteY0"/>
                </a:cxn>
                <a:cxn ang="0">
                  <a:pos x="connsiteX1" y="connsiteY1"/>
                </a:cxn>
                <a:cxn ang="0">
                  <a:pos x="connsiteX2" y="connsiteY2"/>
                </a:cxn>
              </a:cxnLst>
              <a:rect l="l" t="t" r="r" b="b"/>
              <a:pathLst>
                <a:path w="69327" h="135942">
                  <a:moveTo>
                    <a:pt x="0" y="0"/>
                  </a:moveTo>
                  <a:lnTo>
                    <a:pt x="69327" y="66972"/>
                  </a:lnTo>
                  <a:lnTo>
                    <a:pt x="1998" y="135942"/>
                  </a:lnTo>
                </a:path>
              </a:pathLst>
            </a:custGeom>
            <a:noFill/>
            <a:ln w="19050" cap="rnd">
              <a:solidFill>
                <a:schemeClr val="tx1"/>
              </a:solidFill>
              <a:prstDash val="solid"/>
              <a:round/>
            </a:ln>
          </p:spPr>
          <p:txBody>
            <a:bodyPr rtlCol="0" anchor="ctr"/>
            <a:lstStyle/>
            <a:p>
              <a:endParaRPr lang="nl-BE"/>
            </a:p>
          </p:txBody>
        </p:sp>
        <p:sp>
          <p:nvSpPr>
            <p:cNvPr id="26" name="Vrije vorm: vorm 25">
              <a:extLst>
                <a:ext uri="{FF2B5EF4-FFF2-40B4-BE49-F238E27FC236}">
                  <a16:creationId xmlns:a16="http://schemas.microsoft.com/office/drawing/2014/main" id="{D762F04C-78FC-4313-B02B-FDDAEAC9A84D}"/>
                </a:ext>
              </a:extLst>
            </p:cNvPr>
            <p:cNvSpPr/>
            <p:nvPr/>
          </p:nvSpPr>
          <p:spPr>
            <a:xfrm>
              <a:off x="1539206" y="4702827"/>
              <a:ext cx="137226" cy="67899"/>
            </a:xfrm>
            <a:custGeom>
              <a:avLst/>
              <a:gdLst>
                <a:gd name="connsiteX0" fmla="*/ 137227 w 137226"/>
                <a:gd name="connsiteY0" fmla="*/ 0 h 67899"/>
                <a:gd name="connsiteX1" fmla="*/ 68614 w 137226"/>
                <a:gd name="connsiteY1" fmla="*/ 67900 h 67899"/>
                <a:gd name="connsiteX2" fmla="*/ 0 w 137226"/>
                <a:gd name="connsiteY2" fmla="*/ 0 h 67899"/>
              </a:gdLst>
              <a:ahLst/>
              <a:cxnLst>
                <a:cxn ang="0">
                  <a:pos x="connsiteX0" y="connsiteY0"/>
                </a:cxn>
                <a:cxn ang="0">
                  <a:pos x="connsiteX1" y="connsiteY1"/>
                </a:cxn>
                <a:cxn ang="0">
                  <a:pos x="connsiteX2" y="connsiteY2"/>
                </a:cxn>
              </a:cxnLst>
              <a:rect l="l" t="t" r="r" b="b"/>
              <a:pathLst>
                <a:path w="137226" h="67899">
                  <a:moveTo>
                    <a:pt x="137227" y="0"/>
                  </a:moveTo>
                  <a:lnTo>
                    <a:pt x="68614" y="67900"/>
                  </a:lnTo>
                  <a:lnTo>
                    <a:pt x="0" y="0"/>
                  </a:lnTo>
                </a:path>
              </a:pathLst>
            </a:custGeom>
            <a:noFill/>
            <a:ln w="19050" cap="rnd">
              <a:solidFill>
                <a:schemeClr val="tx1"/>
              </a:solidFill>
              <a:prstDash val="solid"/>
              <a:round/>
            </a:ln>
          </p:spPr>
          <p:txBody>
            <a:bodyPr rtlCol="0" anchor="ctr"/>
            <a:lstStyle/>
            <a:p>
              <a:endParaRPr lang="nl-BE"/>
            </a:p>
          </p:txBody>
        </p:sp>
        <p:sp>
          <p:nvSpPr>
            <p:cNvPr id="27" name="Vrije vorm: vorm 26">
              <a:extLst>
                <a:ext uri="{FF2B5EF4-FFF2-40B4-BE49-F238E27FC236}">
                  <a16:creationId xmlns:a16="http://schemas.microsoft.com/office/drawing/2014/main" id="{EB293B3C-2CD0-4A1D-B110-48E8548D90A5}"/>
                </a:ext>
              </a:extLst>
            </p:cNvPr>
            <p:cNvSpPr/>
            <p:nvPr/>
          </p:nvSpPr>
          <p:spPr>
            <a:xfrm>
              <a:off x="1334329" y="4427695"/>
              <a:ext cx="66972" cy="137904"/>
            </a:xfrm>
            <a:custGeom>
              <a:avLst/>
              <a:gdLst>
                <a:gd name="connsiteX0" fmla="*/ 66972 w 66972"/>
                <a:gd name="connsiteY0" fmla="*/ 137905 h 137904"/>
                <a:gd name="connsiteX1" fmla="*/ 0 w 66972"/>
                <a:gd name="connsiteY1" fmla="*/ 68899 h 137904"/>
                <a:gd name="connsiteX2" fmla="*/ 66972 w 66972"/>
                <a:gd name="connsiteY2" fmla="*/ 0 h 137904"/>
              </a:gdLst>
              <a:ahLst/>
              <a:cxnLst>
                <a:cxn ang="0">
                  <a:pos x="connsiteX0" y="connsiteY0"/>
                </a:cxn>
                <a:cxn ang="0">
                  <a:pos x="connsiteX1" y="connsiteY1"/>
                </a:cxn>
                <a:cxn ang="0">
                  <a:pos x="connsiteX2" y="connsiteY2"/>
                </a:cxn>
              </a:cxnLst>
              <a:rect l="l" t="t" r="r" b="b"/>
              <a:pathLst>
                <a:path w="66972" h="137904">
                  <a:moveTo>
                    <a:pt x="66972" y="137905"/>
                  </a:moveTo>
                  <a:lnTo>
                    <a:pt x="0" y="68899"/>
                  </a:lnTo>
                  <a:lnTo>
                    <a:pt x="66972" y="0"/>
                  </a:lnTo>
                </a:path>
              </a:pathLst>
            </a:custGeom>
            <a:noFill/>
            <a:ln w="19050" cap="rnd">
              <a:solidFill>
                <a:schemeClr val="tx1"/>
              </a:solidFill>
              <a:prstDash val="solid"/>
              <a:round/>
            </a:ln>
          </p:spPr>
          <p:txBody>
            <a:bodyPr rtlCol="0" anchor="ctr"/>
            <a:lstStyle/>
            <a:p>
              <a:endParaRPr lang="nl-BE"/>
            </a:p>
          </p:txBody>
        </p:sp>
        <p:sp>
          <p:nvSpPr>
            <p:cNvPr id="28" name="Vrije vorm: vorm 27">
              <a:extLst>
                <a:ext uri="{FF2B5EF4-FFF2-40B4-BE49-F238E27FC236}">
                  <a16:creationId xmlns:a16="http://schemas.microsoft.com/office/drawing/2014/main" id="{75D5E10C-DB9D-447A-9D6E-FC411AB8223F}"/>
                </a:ext>
              </a:extLst>
            </p:cNvPr>
            <p:cNvSpPr/>
            <p:nvPr/>
          </p:nvSpPr>
          <p:spPr>
            <a:xfrm>
              <a:off x="1715075" y="4603885"/>
              <a:ext cx="32362" cy="32362"/>
            </a:xfrm>
            <a:custGeom>
              <a:avLst/>
              <a:gdLst>
                <a:gd name="connsiteX0" fmla="*/ 0 w 32362"/>
                <a:gd name="connsiteY0" fmla="*/ 0 h 32362"/>
                <a:gd name="connsiteX1" fmla="*/ 32362 w 32362"/>
                <a:gd name="connsiteY1" fmla="*/ 32362 h 32362"/>
              </a:gdLst>
              <a:ahLst/>
              <a:cxnLst>
                <a:cxn ang="0">
                  <a:pos x="connsiteX0" y="connsiteY0"/>
                </a:cxn>
                <a:cxn ang="0">
                  <a:pos x="connsiteX1" y="connsiteY1"/>
                </a:cxn>
              </a:cxnLst>
              <a:rect l="l" t="t" r="r" b="b"/>
              <a:pathLst>
                <a:path w="32362" h="32362">
                  <a:moveTo>
                    <a:pt x="0" y="0"/>
                  </a:moveTo>
                  <a:lnTo>
                    <a:pt x="32362" y="32362"/>
                  </a:lnTo>
                </a:path>
              </a:pathLst>
            </a:custGeom>
            <a:ln w="19050" cap="rnd">
              <a:solidFill>
                <a:schemeClr val="tx1"/>
              </a:solidFill>
              <a:prstDash val="solid"/>
              <a:round/>
            </a:ln>
          </p:spPr>
          <p:txBody>
            <a:bodyPr rtlCol="0" anchor="ctr"/>
            <a:lstStyle/>
            <a:p>
              <a:endParaRPr lang="nl-BE"/>
            </a:p>
          </p:txBody>
        </p:sp>
        <p:sp>
          <p:nvSpPr>
            <p:cNvPr id="29" name="Vrije vorm: vorm 28">
              <a:extLst>
                <a:ext uri="{FF2B5EF4-FFF2-40B4-BE49-F238E27FC236}">
                  <a16:creationId xmlns:a16="http://schemas.microsoft.com/office/drawing/2014/main" id="{CBEF9492-574E-4A14-996F-9C57C69081CE}"/>
                </a:ext>
              </a:extLst>
            </p:cNvPr>
            <p:cNvSpPr/>
            <p:nvPr/>
          </p:nvSpPr>
          <p:spPr>
            <a:xfrm>
              <a:off x="1730203" y="4620048"/>
              <a:ext cx="149108" cy="147966"/>
            </a:xfrm>
            <a:custGeom>
              <a:avLst/>
              <a:gdLst>
                <a:gd name="connsiteX0" fmla="*/ 0 w 149108"/>
                <a:gd name="connsiteY0" fmla="*/ 32362 h 147966"/>
                <a:gd name="connsiteX1" fmla="*/ 34860 w 149108"/>
                <a:gd name="connsiteY1" fmla="*/ 0 h 147966"/>
                <a:gd name="connsiteX2" fmla="*/ 149109 w 149108"/>
                <a:gd name="connsiteY2" fmla="*/ 113285 h 147966"/>
                <a:gd name="connsiteX3" fmla="*/ 114320 w 149108"/>
                <a:gd name="connsiteY3" fmla="*/ 147967 h 147966"/>
              </a:gdLst>
              <a:ahLst/>
              <a:cxnLst>
                <a:cxn ang="0">
                  <a:pos x="connsiteX0" y="connsiteY0"/>
                </a:cxn>
                <a:cxn ang="0">
                  <a:pos x="connsiteX1" y="connsiteY1"/>
                </a:cxn>
                <a:cxn ang="0">
                  <a:pos x="connsiteX2" y="connsiteY2"/>
                </a:cxn>
                <a:cxn ang="0">
                  <a:pos x="connsiteX3" y="connsiteY3"/>
                </a:cxn>
              </a:cxnLst>
              <a:rect l="l" t="t" r="r" b="b"/>
              <a:pathLst>
                <a:path w="149108" h="147966">
                  <a:moveTo>
                    <a:pt x="0" y="32362"/>
                  </a:moveTo>
                  <a:lnTo>
                    <a:pt x="34860" y="0"/>
                  </a:lnTo>
                  <a:lnTo>
                    <a:pt x="149109" y="113285"/>
                  </a:lnTo>
                  <a:lnTo>
                    <a:pt x="114320" y="147967"/>
                  </a:lnTo>
                  <a:close/>
                </a:path>
              </a:pathLst>
            </a:custGeom>
            <a:noFill/>
            <a:ln w="19050" cap="rnd">
              <a:solidFill>
                <a:schemeClr val="tx1"/>
              </a:solidFill>
              <a:prstDash val="solid"/>
              <a:round/>
            </a:ln>
          </p:spPr>
          <p:txBody>
            <a:bodyPr rtlCol="0" anchor="ctr"/>
            <a:lstStyle/>
            <a:p>
              <a:endParaRPr lang="nl-BE"/>
            </a:p>
          </p:txBody>
        </p:sp>
        <p:sp>
          <p:nvSpPr>
            <p:cNvPr id="30" name="Vrije vorm: vorm 29">
              <a:extLst>
                <a:ext uri="{FF2B5EF4-FFF2-40B4-BE49-F238E27FC236}">
                  <a16:creationId xmlns:a16="http://schemas.microsoft.com/office/drawing/2014/main" id="{C27D60D0-5BE6-4928-AE98-3A87142E4618}"/>
                </a:ext>
              </a:extLst>
            </p:cNvPr>
            <p:cNvSpPr/>
            <p:nvPr/>
          </p:nvSpPr>
          <p:spPr>
            <a:xfrm>
              <a:off x="1810912" y="4698866"/>
              <a:ext cx="33610" cy="35145"/>
            </a:xfrm>
            <a:custGeom>
              <a:avLst/>
              <a:gdLst>
                <a:gd name="connsiteX0" fmla="*/ 33611 w 33610"/>
                <a:gd name="connsiteY0" fmla="*/ 0 h 35145"/>
                <a:gd name="connsiteX1" fmla="*/ 0 w 33610"/>
                <a:gd name="connsiteY1" fmla="*/ 35145 h 35145"/>
              </a:gdLst>
              <a:ahLst/>
              <a:cxnLst>
                <a:cxn ang="0">
                  <a:pos x="connsiteX0" y="connsiteY0"/>
                </a:cxn>
                <a:cxn ang="0">
                  <a:pos x="connsiteX1" y="connsiteY1"/>
                </a:cxn>
              </a:cxnLst>
              <a:rect l="l" t="t" r="r" b="b"/>
              <a:pathLst>
                <a:path w="33610" h="35145">
                  <a:moveTo>
                    <a:pt x="33611" y="0"/>
                  </a:moveTo>
                  <a:lnTo>
                    <a:pt x="0" y="35145"/>
                  </a:lnTo>
                </a:path>
              </a:pathLst>
            </a:custGeom>
            <a:ln w="19050" cap="rnd">
              <a:solidFill>
                <a:schemeClr val="tx1"/>
              </a:solidFill>
              <a:prstDash val="solid"/>
              <a:round/>
            </a:ln>
          </p:spPr>
          <p:txBody>
            <a:bodyPr rtlCol="0" anchor="ctr"/>
            <a:lstStyle/>
            <a:p>
              <a:endParaRPr lang="nl-BE"/>
            </a:p>
          </p:txBody>
        </p:sp>
      </p:grpSp>
      <p:grpSp>
        <p:nvGrpSpPr>
          <p:cNvPr id="78" name="Graphic 76">
            <a:extLst>
              <a:ext uri="{FF2B5EF4-FFF2-40B4-BE49-F238E27FC236}">
                <a16:creationId xmlns:a16="http://schemas.microsoft.com/office/drawing/2014/main" id="{CE58E486-4D67-455C-AA95-089A65F84AA5}"/>
              </a:ext>
            </a:extLst>
          </p:cNvPr>
          <p:cNvGrpSpPr/>
          <p:nvPr/>
        </p:nvGrpSpPr>
        <p:grpSpPr>
          <a:xfrm>
            <a:off x="4223224" y="4672812"/>
            <a:ext cx="488572" cy="531042"/>
            <a:chOff x="4223224" y="4301620"/>
            <a:chExt cx="488572" cy="531042"/>
          </a:xfrm>
          <a:noFill/>
        </p:grpSpPr>
        <p:sp>
          <p:nvSpPr>
            <p:cNvPr id="79" name="Vrije vorm: vorm 78">
              <a:extLst>
                <a:ext uri="{FF2B5EF4-FFF2-40B4-BE49-F238E27FC236}">
                  <a16:creationId xmlns:a16="http://schemas.microsoft.com/office/drawing/2014/main" id="{529B081C-425A-4477-94C4-0AFD0D46FA8F}"/>
                </a:ext>
              </a:extLst>
            </p:cNvPr>
            <p:cNvSpPr/>
            <p:nvPr/>
          </p:nvSpPr>
          <p:spPr>
            <a:xfrm>
              <a:off x="4223224" y="4301620"/>
              <a:ext cx="244303" cy="531042"/>
            </a:xfrm>
            <a:custGeom>
              <a:avLst/>
              <a:gdLst>
                <a:gd name="connsiteX0" fmla="*/ 244303 w 244303"/>
                <a:gd name="connsiteY0" fmla="*/ 63738 h 531042"/>
                <a:gd name="connsiteX1" fmla="*/ 180565 w 244303"/>
                <a:gd name="connsiteY1" fmla="*/ 0 h 531042"/>
                <a:gd name="connsiteX2" fmla="*/ 132902 w 244303"/>
                <a:gd name="connsiteY2" fmla="*/ 21501 h 531042"/>
                <a:gd name="connsiteX3" fmla="*/ 127444 w 244303"/>
                <a:gd name="connsiteY3" fmla="*/ 21235 h 531042"/>
                <a:gd name="connsiteX4" fmla="*/ 64138 w 244303"/>
                <a:gd name="connsiteY4" fmla="*/ 77884 h 531042"/>
                <a:gd name="connsiteX5" fmla="*/ 21235 w 244303"/>
                <a:gd name="connsiteY5" fmla="*/ 138061 h 531042"/>
                <a:gd name="connsiteX6" fmla="*/ 29489 w 244303"/>
                <a:gd name="connsiteY6" fmla="*/ 169348 h 531042"/>
                <a:gd name="connsiteX7" fmla="*/ 0 w 244303"/>
                <a:gd name="connsiteY7" fmla="*/ 223035 h 531042"/>
                <a:gd name="connsiteX8" fmla="*/ 16309 w 244303"/>
                <a:gd name="connsiteY8" fmla="*/ 265505 h 531042"/>
                <a:gd name="connsiteX9" fmla="*/ 0 w 244303"/>
                <a:gd name="connsiteY9" fmla="*/ 308008 h 531042"/>
                <a:gd name="connsiteX10" fmla="*/ 25695 w 244303"/>
                <a:gd name="connsiteY10" fmla="*/ 359066 h 531042"/>
                <a:gd name="connsiteX11" fmla="*/ 21235 w 244303"/>
                <a:gd name="connsiteY11" fmla="*/ 382364 h 531042"/>
                <a:gd name="connsiteX12" fmla="*/ 63905 w 244303"/>
                <a:gd name="connsiteY12" fmla="*/ 442441 h 531042"/>
                <a:gd name="connsiteX13" fmla="*/ 63705 w 244303"/>
                <a:gd name="connsiteY13" fmla="*/ 446069 h 531042"/>
                <a:gd name="connsiteX14" fmla="*/ 127444 w 244303"/>
                <a:gd name="connsiteY14" fmla="*/ 509808 h 531042"/>
                <a:gd name="connsiteX15" fmla="*/ 132902 w 244303"/>
                <a:gd name="connsiteY15" fmla="*/ 509542 h 531042"/>
                <a:gd name="connsiteX16" fmla="*/ 180565 w 244303"/>
                <a:gd name="connsiteY16" fmla="*/ 531043 h 531042"/>
                <a:gd name="connsiteX17" fmla="*/ 244303 w 244303"/>
                <a:gd name="connsiteY17" fmla="*/ 467304 h 5310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44303" h="531042">
                  <a:moveTo>
                    <a:pt x="244303" y="63738"/>
                  </a:moveTo>
                  <a:cubicBezTo>
                    <a:pt x="244303" y="28524"/>
                    <a:pt x="215746" y="0"/>
                    <a:pt x="180565" y="0"/>
                  </a:cubicBezTo>
                  <a:cubicBezTo>
                    <a:pt x="161593" y="0"/>
                    <a:pt x="144585" y="8354"/>
                    <a:pt x="132902" y="21501"/>
                  </a:cubicBezTo>
                  <a:cubicBezTo>
                    <a:pt x="131105" y="21335"/>
                    <a:pt x="129308" y="21235"/>
                    <a:pt x="127444" y="21235"/>
                  </a:cubicBezTo>
                  <a:cubicBezTo>
                    <a:pt x="94626" y="21235"/>
                    <a:pt x="67666" y="46031"/>
                    <a:pt x="64138" y="77884"/>
                  </a:cubicBezTo>
                  <a:cubicBezTo>
                    <a:pt x="39175" y="86538"/>
                    <a:pt x="21235" y="110169"/>
                    <a:pt x="21235" y="138061"/>
                  </a:cubicBezTo>
                  <a:cubicBezTo>
                    <a:pt x="21235" y="149444"/>
                    <a:pt x="24264" y="160095"/>
                    <a:pt x="29489" y="169348"/>
                  </a:cubicBezTo>
                  <a:cubicBezTo>
                    <a:pt x="11782" y="180698"/>
                    <a:pt x="0" y="200468"/>
                    <a:pt x="0" y="223035"/>
                  </a:cubicBezTo>
                  <a:cubicBezTo>
                    <a:pt x="0" y="239377"/>
                    <a:pt x="6191" y="254255"/>
                    <a:pt x="16309" y="265505"/>
                  </a:cubicBezTo>
                  <a:cubicBezTo>
                    <a:pt x="6191" y="276821"/>
                    <a:pt x="0" y="291666"/>
                    <a:pt x="0" y="308008"/>
                  </a:cubicBezTo>
                  <a:cubicBezTo>
                    <a:pt x="0" y="328944"/>
                    <a:pt x="10118" y="347450"/>
                    <a:pt x="25695" y="359066"/>
                  </a:cubicBezTo>
                  <a:cubicBezTo>
                    <a:pt x="22866" y="366288"/>
                    <a:pt x="21235" y="374143"/>
                    <a:pt x="21235" y="382364"/>
                  </a:cubicBezTo>
                  <a:cubicBezTo>
                    <a:pt x="21235" y="410156"/>
                    <a:pt x="39075" y="433754"/>
                    <a:pt x="63905" y="442441"/>
                  </a:cubicBezTo>
                  <a:cubicBezTo>
                    <a:pt x="63838" y="443640"/>
                    <a:pt x="63705" y="444838"/>
                    <a:pt x="63705" y="446069"/>
                  </a:cubicBezTo>
                  <a:cubicBezTo>
                    <a:pt x="63705" y="481250"/>
                    <a:pt x="92229" y="509808"/>
                    <a:pt x="127444" y="509808"/>
                  </a:cubicBezTo>
                  <a:cubicBezTo>
                    <a:pt x="129274" y="509808"/>
                    <a:pt x="131105" y="509675"/>
                    <a:pt x="132902" y="509542"/>
                  </a:cubicBezTo>
                  <a:cubicBezTo>
                    <a:pt x="144585" y="522722"/>
                    <a:pt x="161560" y="531043"/>
                    <a:pt x="180565" y="531043"/>
                  </a:cubicBezTo>
                  <a:cubicBezTo>
                    <a:pt x="215746" y="531043"/>
                    <a:pt x="244303" y="502519"/>
                    <a:pt x="244303" y="467304"/>
                  </a:cubicBezTo>
                </a:path>
              </a:pathLst>
            </a:custGeom>
            <a:noFill/>
            <a:ln w="19797" cap="rnd">
              <a:solidFill>
                <a:schemeClr val="tx1"/>
              </a:solidFill>
              <a:prstDash val="solid"/>
              <a:round/>
            </a:ln>
          </p:spPr>
          <p:txBody>
            <a:bodyPr rtlCol="0" anchor="ctr"/>
            <a:lstStyle/>
            <a:p>
              <a:endParaRPr lang="nl-BE"/>
            </a:p>
          </p:txBody>
        </p:sp>
        <p:sp>
          <p:nvSpPr>
            <p:cNvPr id="80" name="Vrije vorm: vorm 79">
              <a:extLst>
                <a:ext uri="{FF2B5EF4-FFF2-40B4-BE49-F238E27FC236}">
                  <a16:creationId xmlns:a16="http://schemas.microsoft.com/office/drawing/2014/main" id="{E4C8A96D-1C9A-47A6-A129-6EED2CFD043E}"/>
                </a:ext>
              </a:extLst>
            </p:cNvPr>
            <p:cNvSpPr/>
            <p:nvPr/>
          </p:nvSpPr>
          <p:spPr>
            <a:xfrm>
              <a:off x="4329432" y="4418446"/>
              <a:ext cx="63738" cy="63738"/>
            </a:xfrm>
            <a:custGeom>
              <a:avLst/>
              <a:gdLst>
                <a:gd name="connsiteX0" fmla="*/ 0 w 63738"/>
                <a:gd name="connsiteY0" fmla="*/ 0 h 63738"/>
                <a:gd name="connsiteX1" fmla="*/ 63738 w 63738"/>
                <a:gd name="connsiteY1" fmla="*/ 63738 h 63738"/>
              </a:gdLst>
              <a:ahLst/>
              <a:cxnLst>
                <a:cxn ang="0">
                  <a:pos x="connsiteX0" y="connsiteY0"/>
                </a:cxn>
                <a:cxn ang="0">
                  <a:pos x="connsiteX1" y="connsiteY1"/>
                </a:cxn>
              </a:cxnLst>
              <a:rect l="l" t="t" r="r" b="b"/>
              <a:pathLst>
                <a:path w="63738" h="63738">
                  <a:moveTo>
                    <a:pt x="0" y="0"/>
                  </a:moveTo>
                  <a:cubicBezTo>
                    <a:pt x="35181" y="0"/>
                    <a:pt x="63738" y="28524"/>
                    <a:pt x="63738" y="63738"/>
                  </a:cubicBezTo>
                </a:path>
              </a:pathLst>
            </a:custGeom>
            <a:noFill/>
            <a:ln w="19797" cap="rnd">
              <a:solidFill>
                <a:schemeClr val="tx1"/>
              </a:solidFill>
              <a:prstDash val="solid"/>
              <a:round/>
            </a:ln>
          </p:spPr>
          <p:txBody>
            <a:bodyPr rtlCol="0" anchor="ctr"/>
            <a:lstStyle/>
            <a:p>
              <a:endParaRPr lang="nl-BE"/>
            </a:p>
          </p:txBody>
        </p:sp>
        <p:sp>
          <p:nvSpPr>
            <p:cNvPr id="81" name="Vrije vorm: vorm 80">
              <a:extLst>
                <a:ext uri="{FF2B5EF4-FFF2-40B4-BE49-F238E27FC236}">
                  <a16:creationId xmlns:a16="http://schemas.microsoft.com/office/drawing/2014/main" id="{5E447443-5937-489D-8A7D-B1E7E82AA73F}"/>
                </a:ext>
              </a:extLst>
            </p:cNvPr>
            <p:cNvSpPr/>
            <p:nvPr/>
          </p:nvSpPr>
          <p:spPr>
            <a:xfrm>
              <a:off x="4340050" y="4705219"/>
              <a:ext cx="63738" cy="63738"/>
            </a:xfrm>
            <a:custGeom>
              <a:avLst/>
              <a:gdLst>
                <a:gd name="connsiteX0" fmla="*/ 0 w 63738"/>
                <a:gd name="connsiteY0" fmla="*/ 0 h 63738"/>
                <a:gd name="connsiteX1" fmla="*/ 63738 w 63738"/>
                <a:gd name="connsiteY1" fmla="*/ 63738 h 63738"/>
              </a:gdLst>
              <a:ahLst/>
              <a:cxnLst>
                <a:cxn ang="0">
                  <a:pos x="connsiteX0" y="connsiteY0"/>
                </a:cxn>
                <a:cxn ang="0">
                  <a:pos x="connsiteX1" y="connsiteY1"/>
                </a:cxn>
              </a:cxnLst>
              <a:rect l="l" t="t" r="r" b="b"/>
              <a:pathLst>
                <a:path w="63738" h="63738">
                  <a:moveTo>
                    <a:pt x="0" y="0"/>
                  </a:moveTo>
                  <a:cubicBezTo>
                    <a:pt x="35181" y="0"/>
                    <a:pt x="63738" y="28524"/>
                    <a:pt x="63738" y="63738"/>
                  </a:cubicBezTo>
                </a:path>
              </a:pathLst>
            </a:custGeom>
            <a:noFill/>
            <a:ln w="19797" cap="rnd">
              <a:solidFill>
                <a:schemeClr val="tx1"/>
              </a:solidFill>
              <a:prstDash val="solid"/>
              <a:round/>
            </a:ln>
          </p:spPr>
          <p:txBody>
            <a:bodyPr rtlCol="0" anchor="ctr"/>
            <a:lstStyle/>
            <a:p>
              <a:endParaRPr lang="nl-BE"/>
            </a:p>
          </p:txBody>
        </p:sp>
        <p:sp>
          <p:nvSpPr>
            <p:cNvPr id="82" name="Vrije vorm: vorm 81">
              <a:extLst>
                <a:ext uri="{FF2B5EF4-FFF2-40B4-BE49-F238E27FC236}">
                  <a16:creationId xmlns:a16="http://schemas.microsoft.com/office/drawing/2014/main" id="{BCDF0899-732A-48DE-9FFA-A8DB3386B938}"/>
                </a:ext>
              </a:extLst>
            </p:cNvPr>
            <p:cNvSpPr/>
            <p:nvPr/>
          </p:nvSpPr>
          <p:spPr>
            <a:xfrm>
              <a:off x="4403788" y="4514037"/>
              <a:ext cx="63738" cy="63738"/>
            </a:xfrm>
            <a:custGeom>
              <a:avLst/>
              <a:gdLst>
                <a:gd name="connsiteX0" fmla="*/ 63738 w 63738"/>
                <a:gd name="connsiteY0" fmla="*/ 0 h 63738"/>
                <a:gd name="connsiteX1" fmla="*/ 0 w 63738"/>
                <a:gd name="connsiteY1" fmla="*/ 63738 h 63738"/>
              </a:gdLst>
              <a:ahLst/>
              <a:cxnLst>
                <a:cxn ang="0">
                  <a:pos x="connsiteX0" y="connsiteY0"/>
                </a:cxn>
                <a:cxn ang="0">
                  <a:pos x="connsiteX1" y="connsiteY1"/>
                </a:cxn>
              </a:cxnLst>
              <a:rect l="l" t="t" r="r" b="b"/>
              <a:pathLst>
                <a:path w="63738" h="63738">
                  <a:moveTo>
                    <a:pt x="63738" y="0"/>
                  </a:moveTo>
                  <a:cubicBezTo>
                    <a:pt x="63738" y="35181"/>
                    <a:pt x="35214" y="63738"/>
                    <a:pt x="0" y="63738"/>
                  </a:cubicBezTo>
                </a:path>
              </a:pathLst>
            </a:custGeom>
            <a:noFill/>
            <a:ln w="19797" cap="rnd">
              <a:solidFill>
                <a:schemeClr val="tx1"/>
              </a:solidFill>
              <a:prstDash val="solid"/>
              <a:round/>
            </a:ln>
          </p:spPr>
          <p:txBody>
            <a:bodyPr rtlCol="0" anchor="ctr"/>
            <a:lstStyle/>
            <a:p>
              <a:endParaRPr lang="nl-BE"/>
            </a:p>
          </p:txBody>
        </p:sp>
        <p:sp>
          <p:nvSpPr>
            <p:cNvPr id="83" name="Vrije vorm: vorm 82">
              <a:extLst>
                <a:ext uri="{FF2B5EF4-FFF2-40B4-BE49-F238E27FC236}">
                  <a16:creationId xmlns:a16="http://schemas.microsoft.com/office/drawing/2014/main" id="{D530F4BE-391E-49C3-A518-A70572DA5783}"/>
                </a:ext>
              </a:extLst>
            </p:cNvPr>
            <p:cNvSpPr/>
            <p:nvPr/>
          </p:nvSpPr>
          <p:spPr>
            <a:xfrm>
              <a:off x="4286945" y="4470968"/>
              <a:ext cx="15926" cy="76918"/>
            </a:xfrm>
            <a:custGeom>
              <a:avLst/>
              <a:gdLst>
                <a:gd name="connsiteX0" fmla="*/ 15926 w 15926"/>
                <a:gd name="connsiteY0" fmla="*/ 76919 h 76918"/>
                <a:gd name="connsiteX1" fmla="*/ 15926 w 15926"/>
                <a:gd name="connsiteY1" fmla="*/ 0 h 76918"/>
              </a:gdLst>
              <a:ahLst/>
              <a:cxnLst>
                <a:cxn ang="0">
                  <a:pos x="connsiteX0" y="connsiteY0"/>
                </a:cxn>
                <a:cxn ang="0">
                  <a:pos x="connsiteX1" y="connsiteY1"/>
                </a:cxn>
              </a:cxnLst>
              <a:rect l="l" t="t" r="r" b="b"/>
              <a:pathLst>
                <a:path w="15926" h="76918">
                  <a:moveTo>
                    <a:pt x="15926" y="76919"/>
                  </a:moveTo>
                  <a:cubicBezTo>
                    <a:pt x="-5309" y="55684"/>
                    <a:pt x="-5309" y="21235"/>
                    <a:pt x="15926" y="0"/>
                  </a:cubicBezTo>
                </a:path>
              </a:pathLst>
            </a:custGeom>
            <a:noFill/>
            <a:ln w="19797" cap="rnd">
              <a:solidFill>
                <a:schemeClr val="tx1"/>
              </a:solidFill>
              <a:prstDash val="solid"/>
              <a:round/>
            </a:ln>
          </p:spPr>
          <p:txBody>
            <a:bodyPr rtlCol="0" anchor="ctr"/>
            <a:lstStyle/>
            <a:p>
              <a:endParaRPr lang="nl-BE"/>
            </a:p>
          </p:txBody>
        </p:sp>
        <p:sp>
          <p:nvSpPr>
            <p:cNvPr id="84" name="Vrije vorm: vorm 83">
              <a:extLst>
                <a:ext uri="{FF2B5EF4-FFF2-40B4-BE49-F238E27FC236}">
                  <a16:creationId xmlns:a16="http://schemas.microsoft.com/office/drawing/2014/main" id="{1097947B-D1B0-47C0-BC1A-EECBA273E343}"/>
                </a:ext>
              </a:extLst>
            </p:cNvPr>
            <p:cNvSpPr/>
            <p:nvPr/>
          </p:nvSpPr>
          <p:spPr>
            <a:xfrm>
              <a:off x="4314122" y="4620512"/>
              <a:ext cx="42470" cy="46164"/>
            </a:xfrm>
            <a:custGeom>
              <a:avLst/>
              <a:gdLst>
                <a:gd name="connsiteX0" fmla="*/ 42470 w 42470"/>
                <a:gd name="connsiteY0" fmla="*/ 0 h 46164"/>
                <a:gd name="connsiteX1" fmla="*/ 0 w 42470"/>
                <a:gd name="connsiteY1" fmla="*/ 46165 h 46164"/>
              </a:gdLst>
              <a:ahLst/>
              <a:cxnLst>
                <a:cxn ang="0">
                  <a:pos x="connsiteX0" y="connsiteY0"/>
                </a:cxn>
                <a:cxn ang="0">
                  <a:pos x="connsiteX1" y="connsiteY1"/>
                </a:cxn>
              </a:cxnLst>
              <a:rect l="l" t="t" r="r" b="b"/>
              <a:pathLst>
                <a:path w="42470" h="46164">
                  <a:moveTo>
                    <a:pt x="42470" y="0"/>
                  </a:moveTo>
                  <a:cubicBezTo>
                    <a:pt x="18705" y="1764"/>
                    <a:pt x="0" y="21734"/>
                    <a:pt x="0" y="46165"/>
                  </a:cubicBezTo>
                </a:path>
              </a:pathLst>
            </a:custGeom>
            <a:noFill/>
            <a:ln w="19797" cap="rnd">
              <a:solidFill>
                <a:schemeClr val="tx1"/>
              </a:solidFill>
              <a:prstDash val="solid"/>
              <a:round/>
            </a:ln>
          </p:spPr>
          <p:txBody>
            <a:bodyPr rtlCol="0" anchor="ctr"/>
            <a:lstStyle/>
            <a:p>
              <a:endParaRPr lang="nl-BE"/>
            </a:p>
          </p:txBody>
        </p:sp>
        <p:sp>
          <p:nvSpPr>
            <p:cNvPr id="85" name="Vrije vorm: vorm 84">
              <a:extLst>
                <a:ext uri="{FF2B5EF4-FFF2-40B4-BE49-F238E27FC236}">
                  <a16:creationId xmlns:a16="http://schemas.microsoft.com/office/drawing/2014/main" id="{E45EB6EA-8D03-4B1A-9C3B-077556E1F8B4}"/>
                </a:ext>
              </a:extLst>
            </p:cNvPr>
            <p:cNvSpPr/>
            <p:nvPr/>
          </p:nvSpPr>
          <p:spPr>
            <a:xfrm>
              <a:off x="4361385" y="4365358"/>
              <a:ext cx="63638" cy="61774"/>
            </a:xfrm>
            <a:custGeom>
              <a:avLst/>
              <a:gdLst>
                <a:gd name="connsiteX0" fmla="*/ 63639 w 63638"/>
                <a:gd name="connsiteY0" fmla="*/ 0 h 61774"/>
                <a:gd name="connsiteX1" fmla="*/ 0 w 63638"/>
                <a:gd name="connsiteY1" fmla="*/ 61775 h 61774"/>
              </a:gdLst>
              <a:ahLst/>
              <a:cxnLst>
                <a:cxn ang="0">
                  <a:pos x="connsiteX0" y="connsiteY0"/>
                </a:cxn>
                <a:cxn ang="0">
                  <a:pos x="connsiteX1" y="connsiteY1"/>
                </a:cxn>
              </a:cxnLst>
              <a:rect l="l" t="t" r="r" b="b"/>
              <a:pathLst>
                <a:path w="63638" h="61774">
                  <a:moveTo>
                    <a:pt x="63639" y="0"/>
                  </a:moveTo>
                  <a:cubicBezTo>
                    <a:pt x="29090" y="0"/>
                    <a:pt x="1065" y="27492"/>
                    <a:pt x="0" y="61775"/>
                  </a:cubicBezTo>
                </a:path>
              </a:pathLst>
            </a:custGeom>
            <a:noFill/>
            <a:ln w="19797" cap="rnd">
              <a:solidFill>
                <a:schemeClr val="tx1"/>
              </a:solidFill>
              <a:prstDash val="solid"/>
              <a:round/>
            </a:ln>
          </p:spPr>
          <p:txBody>
            <a:bodyPr rtlCol="0" anchor="ctr"/>
            <a:lstStyle/>
            <a:p>
              <a:endParaRPr lang="nl-BE"/>
            </a:p>
          </p:txBody>
        </p:sp>
        <p:sp>
          <p:nvSpPr>
            <p:cNvPr id="86" name="Vrije vorm: vorm 85">
              <a:extLst>
                <a:ext uri="{FF2B5EF4-FFF2-40B4-BE49-F238E27FC236}">
                  <a16:creationId xmlns:a16="http://schemas.microsoft.com/office/drawing/2014/main" id="{1BFCF281-D314-4F20-905E-3A84A023D36A}"/>
                </a:ext>
              </a:extLst>
            </p:cNvPr>
            <p:cNvSpPr/>
            <p:nvPr/>
          </p:nvSpPr>
          <p:spPr>
            <a:xfrm>
              <a:off x="4340083" y="4535305"/>
              <a:ext cx="63738" cy="106208"/>
            </a:xfrm>
            <a:custGeom>
              <a:avLst/>
              <a:gdLst>
                <a:gd name="connsiteX0" fmla="*/ 21235 w 63738"/>
                <a:gd name="connsiteY0" fmla="*/ 0 h 106208"/>
                <a:gd name="connsiteX1" fmla="*/ 0 w 63738"/>
                <a:gd name="connsiteY1" fmla="*/ 42470 h 106208"/>
                <a:gd name="connsiteX2" fmla="*/ 63738 w 63738"/>
                <a:gd name="connsiteY2" fmla="*/ 106209 h 106208"/>
              </a:gdLst>
              <a:ahLst/>
              <a:cxnLst>
                <a:cxn ang="0">
                  <a:pos x="connsiteX0" y="connsiteY0"/>
                </a:cxn>
                <a:cxn ang="0">
                  <a:pos x="connsiteX1" y="connsiteY1"/>
                </a:cxn>
                <a:cxn ang="0">
                  <a:pos x="connsiteX2" y="connsiteY2"/>
                </a:cxn>
              </a:cxnLst>
              <a:rect l="l" t="t" r="r" b="b"/>
              <a:pathLst>
                <a:path w="63738" h="106208">
                  <a:moveTo>
                    <a:pt x="21235" y="0"/>
                  </a:moveTo>
                  <a:cubicBezTo>
                    <a:pt x="21235" y="0"/>
                    <a:pt x="0" y="10618"/>
                    <a:pt x="0" y="42470"/>
                  </a:cubicBezTo>
                  <a:cubicBezTo>
                    <a:pt x="0" y="77651"/>
                    <a:pt x="28524" y="106209"/>
                    <a:pt x="63738" y="106209"/>
                  </a:cubicBezTo>
                </a:path>
              </a:pathLst>
            </a:custGeom>
            <a:noFill/>
            <a:ln w="19797" cap="rnd">
              <a:solidFill>
                <a:schemeClr val="tx1"/>
              </a:solidFill>
              <a:prstDash val="solid"/>
              <a:round/>
            </a:ln>
          </p:spPr>
          <p:txBody>
            <a:bodyPr rtlCol="0" anchor="ctr"/>
            <a:lstStyle/>
            <a:p>
              <a:endParaRPr lang="nl-BE"/>
            </a:p>
          </p:txBody>
        </p:sp>
        <p:sp>
          <p:nvSpPr>
            <p:cNvPr id="87" name="Vrije vorm: vorm 86">
              <a:extLst>
                <a:ext uri="{FF2B5EF4-FFF2-40B4-BE49-F238E27FC236}">
                  <a16:creationId xmlns:a16="http://schemas.microsoft.com/office/drawing/2014/main" id="{539E2004-062F-48B8-A1A4-C8E30052DA4B}"/>
                </a:ext>
              </a:extLst>
            </p:cNvPr>
            <p:cNvSpPr/>
            <p:nvPr/>
          </p:nvSpPr>
          <p:spPr>
            <a:xfrm>
              <a:off x="4467493" y="4301620"/>
              <a:ext cx="244303" cy="531009"/>
            </a:xfrm>
            <a:custGeom>
              <a:avLst/>
              <a:gdLst>
                <a:gd name="connsiteX0" fmla="*/ 33 w 244303"/>
                <a:gd name="connsiteY0" fmla="*/ 63738 h 531009"/>
                <a:gd name="connsiteX1" fmla="*/ 63738 w 244303"/>
                <a:gd name="connsiteY1" fmla="*/ 0 h 531009"/>
                <a:gd name="connsiteX2" fmla="*/ 111401 w 244303"/>
                <a:gd name="connsiteY2" fmla="*/ 21501 h 531009"/>
                <a:gd name="connsiteX3" fmla="*/ 116859 w 244303"/>
                <a:gd name="connsiteY3" fmla="*/ 21235 h 531009"/>
                <a:gd name="connsiteX4" fmla="*/ 180165 w 244303"/>
                <a:gd name="connsiteY4" fmla="*/ 77884 h 531009"/>
                <a:gd name="connsiteX5" fmla="*/ 223068 w 244303"/>
                <a:gd name="connsiteY5" fmla="*/ 138061 h 531009"/>
                <a:gd name="connsiteX6" fmla="*/ 214814 w 244303"/>
                <a:gd name="connsiteY6" fmla="*/ 169348 h 531009"/>
                <a:gd name="connsiteX7" fmla="*/ 244303 w 244303"/>
                <a:gd name="connsiteY7" fmla="*/ 223035 h 531009"/>
                <a:gd name="connsiteX8" fmla="*/ 227994 w 244303"/>
                <a:gd name="connsiteY8" fmla="*/ 265505 h 531009"/>
                <a:gd name="connsiteX9" fmla="*/ 244303 w 244303"/>
                <a:gd name="connsiteY9" fmla="*/ 307975 h 531009"/>
                <a:gd name="connsiteX10" fmla="*/ 218608 w 244303"/>
                <a:gd name="connsiteY10" fmla="*/ 359032 h 531009"/>
                <a:gd name="connsiteX11" fmla="*/ 223068 w 244303"/>
                <a:gd name="connsiteY11" fmla="*/ 382331 h 531009"/>
                <a:gd name="connsiteX12" fmla="*/ 180398 w 244303"/>
                <a:gd name="connsiteY12" fmla="*/ 442408 h 531009"/>
                <a:gd name="connsiteX13" fmla="*/ 180598 w 244303"/>
                <a:gd name="connsiteY13" fmla="*/ 446036 h 531009"/>
                <a:gd name="connsiteX14" fmla="*/ 116859 w 244303"/>
                <a:gd name="connsiteY14" fmla="*/ 509775 h 531009"/>
                <a:gd name="connsiteX15" fmla="*/ 111401 w 244303"/>
                <a:gd name="connsiteY15" fmla="*/ 509508 h 531009"/>
                <a:gd name="connsiteX16" fmla="*/ 63738 w 244303"/>
                <a:gd name="connsiteY16" fmla="*/ 531010 h 531009"/>
                <a:gd name="connsiteX17" fmla="*/ 0 w 244303"/>
                <a:gd name="connsiteY17" fmla="*/ 467271 h 531009"/>
                <a:gd name="connsiteX18" fmla="*/ 0 w 244303"/>
                <a:gd name="connsiteY18" fmla="*/ 63738 h 5310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44303" h="531009">
                  <a:moveTo>
                    <a:pt x="33" y="63738"/>
                  </a:moveTo>
                  <a:cubicBezTo>
                    <a:pt x="33" y="28524"/>
                    <a:pt x="28557" y="0"/>
                    <a:pt x="63738" y="0"/>
                  </a:cubicBezTo>
                  <a:cubicBezTo>
                    <a:pt x="82710" y="0"/>
                    <a:pt x="99718" y="8354"/>
                    <a:pt x="111401" y="21501"/>
                  </a:cubicBezTo>
                  <a:cubicBezTo>
                    <a:pt x="113198" y="21335"/>
                    <a:pt x="114996" y="21235"/>
                    <a:pt x="116859" y="21235"/>
                  </a:cubicBezTo>
                  <a:cubicBezTo>
                    <a:pt x="149677" y="21235"/>
                    <a:pt x="176637" y="46031"/>
                    <a:pt x="180165" y="77884"/>
                  </a:cubicBezTo>
                  <a:cubicBezTo>
                    <a:pt x="205128" y="86538"/>
                    <a:pt x="223068" y="110169"/>
                    <a:pt x="223068" y="138061"/>
                  </a:cubicBezTo>
                  <a:cubicBezTo>
                    <a:pt x="223068" y="149444"/>
                    <a:pt x="220039" y="160095"/>
                    <a:pt x="214814" y="169348"/>
                  </a:cubicBezTo>
                  <a:cubicBezTo>
                    <a:pt x="232521" y="180664"/>
                    <a:pt x="244303" y="200468"/>
                    <a:pt x="244303" y="223035"/>
                  </a:cubicBezTo>
                  <a:cubicBezTo>
                    <a:pt x="244303" y="239377"/>
                    <a:pt x="238112" y="254255"/>
                    <a:pt x="227994" y="265505"/>
                  </a:cubicBezTo>
                  <a:cubicBezTo>
                    <a:pt x="238112" y="276788"/>
                    <a:pt x="244303" y="291633"/>
                    <a:pt x="244303" y="307975"/>
                  </a:cubicBezTo>
                  <a:cubicBezTo>
                    <a:pt x="244303" y="328910"/>
                    <a:pt x="234185" y="347416"/>
                    <a:pt x="218608" y="359032"/>
                  </a:cubicBezTo>
                  <a:cubicBezTo>
                    <a:pt x="221437" y="366255"/>
                    <a:pt x="223068" y="374110"/>
                    <a:pt x="223068" y="382331"/>
                  </a:cubicBezTo>
                  <a:cubicBezTo>
                    <a:pt x="223068" y="410123"/>
                    <a:pt x="205228" y="433721"/>
                    <a:pt x="180398" y="442408"/>
                  </a:cubicBezTo>
                  <a:cubicBezTo>
                    <a:pt x="180465" y="443606"/>
                    <a:pt x="180598" y="444805"/>
                    <a:pt x="180598" y="446036"/>
                  </a:cubicBezTo>
                  <a:cubicBezTo>
                    <a:pt x="180598" y="481217"/>
                    <a:pt x="152074" y="509775"/>
                    <a:pt x="116859" y="509775"/>
                  </a:cubicBezTo>
                  <a:cubicBezTo>
                    <a:pt x="115029" y="509775"/>
                    <a:pt x="113198" y="509641"/>
                    <a:pt x="111401" y="509508"/>
                  </a:cubicBezTo>
                  <a:cubicBezTo>
                    <a:pt x="99718" y="522689"/>
                    <a:pt x="82744" y="531010"/>
                    <a:pt x="63738" y="531010"/>
                  </a:cubicBezTo>
                  <a:cubicBezTo>
                    <a:pt x="28557" y="531010"/>
                    <a:pt x="0" y="502485"/>
                    <a:pt x="0" y="467271"/>
                  </a:cubicBezTo>
                  <a:lnTo>
                    <a:pt x="0" y="63738"/>
                  </a:lnTo>
                  <a:close/>
                </a:path>
              </a:pathLst>
            </a:custGeom>
            <a:noFill/>
            <a:ln w="19797" cap="rnd">
              <a:solidFill>
                <a:schemeClr val="tx1"/>
              </a:solidFill>
              <a:prstDash val="solid"/>
              <a:round/>
            </a:ln>
          </p:spPr>
          <p:txBody>
            <a:bodyPr rtlCol="0" anchor="ctr"/>
            <a:lstStyle/>
            <a:p>
              <a:endParaRPr lang="nl-BE"/>
            </a:p>
          </p:txBody>
        </p:sp>
        <p:sp>
          <p:nvSpPr>
            <p:cNvPr id="88" name="Vrije vorm: vorm 87">
              <a:extLst>
                <a:ext uri="{FF2B5EF4-FFF2-40B4-BE49-F238E27FC236}">
                  <a16:creationId xmlns:a16="http://schemas.microsoft.com/office/drawing/2014/main" id="{097BEEAB-15B7-4729-BD9A-A2BA42751027}"/>
                </a:ext>
              </a:extLst>
            </p:cNvPr>
            <p:cNvSpPr/>
            <p:nvPr/>
          </p:nvSpPr>
          <p:spPr>
            <a:xfrm>
              <a:off x="4541849" y="4418446"/>
              <a:ext cx="63738" cy="63738"/>
            </a:xfrm>
            <a:custGeom>
              <a:avLst/>
              <a:gdLst>
                <a:gd name="connsiteX0" fmla="*/ 63738 w 63738"/>
                <a:gd name="connsiteY0" fmla="*/ 0 h 63738"/>
                <a:gd name="connsiteX1" fmla="*/ 0 w 63738"/>
                <a:gd name="connsiteY1" fmla="*/ 63738 h 63738"/>
              </a:gdLst>
              <a:ahLst/>
              <a:cxnLst>
                <a:cxn ang="0">
                  <a:pos x="connsiteX0" y="connsiteY0"/>
                </a:cxn>
                <a:cxn ang="0">
                  <a:pos x="connsiteX1" y="connsiteY1"/>
                </a:cxn>
              </a:cxnLst>
              <a:rect l="l" t="t" r="r" b="b"/>
              <a:pathLst>
                <a:path w="63738" h="63738">
                  <a:moveTo>
                    <a:pt x="63738" y="0"/>
                  </a:moveTo>
                  <a:cubicBezTo>
                    <a:pt x="28557" y="0"/>
                    <a:pt x="0" y="28524"/>
                    <a:pt x="0" y="63738"/>
                  </a:cubicBezTo>
                </a:path>
              </a:pathLst>
            </a:custGeom>
            <a:noFill/>
            <a:ln w="19797" cap="rnd">
              <a:solidFill>
                <a:schemeClr val="tx1"/>
              </a:solidFill>
              <a:prstDash val="solid"/>
              <a:round/>
            </a:ln>
          </p:spPr>
          <p:txBody>
            <a:bodyPr rtlCol="0" anchor="ctr"/>
            <a:lstStyle/>
            <a:p>
              <a:endParaRPr lang="nl-BE"/>
            </a:p>
          </p:txBody>
        </p:sp>
        <p:sp>
          <p:nvSpPr>
            <p:cNvPr id="89" name="Vrije vorm: vorm 88">
              <a:extLst>
                <a:ext uri="{FF2B5EF4-FFF2-40B4-BE49-F238E27FC236}">
                  <a16:creationId xmlns:a16="http://schemas.microsoft.com/office/drawing/2014/main" id="{AF77FC04-769F-421A-9F72-62AC4B662AB2}"/>
                </a:ext>
              </a:extLst>
            </p:cNvPr>
            <p:cNvSpPr/>
            <p:nvPr/>
          </p:nvSpPr>
          <p:spPr>
            <a:xfrm>
              <a:off x="4531232" y="4705219"/>
              <a:ext cx="63738" cy="63738"/>
            </a:xfrm>
            <a:custGeom>
              <a:avLst/>
              <a:gdLst>
                <a:gd name="connsiteX0" fmla="*/ 63738 w 63738"/>
                <a:gd name="connsiteY0" fmla="*/ 0 h 63738"/>
                <a:gd name="connsiteX1" fmla="*/ 0 w 63738"/>
                <a:gd name="connsiteY1" fmla="*/ 63738 h 63738"/>
              </a:gdLst>
              <a:ahLst/>
              <a:cxnLst>
                <a:cxn ang="0">
                  <a:pos x="connsiteX0" y="connsiteY0"/>
                </a:cxn>
                <a:cxn ang="0">
                  <a:pos x="connsiteX1" y="connsiteY1"/>
                </a:cxn>
              </a:cxnLst>
              <a:rect l="l" t="t" r="r" b="b"/>
              <a:pathLst>
                <a:path w="63738" h="63738">
                  <a:moveTo>
                    <a:pt x="63738" y="0"/>
                  </a:moveTo>
                  <a:cubicBezTo>
                    <a:pt x="28557" y="0"/>
                    <a:pt x="0" y="28524"/>
                    <a:pt x="0" y="63738"/>
                  </a:cubicBezTo>
                </a:path>
              </a:pathLst>
            </a:custGeom>
            <a:noFill/>
            <a:ln w="19797" cap="rnd">
              <a:solidFill>
                <a:schemeClr val="tx1"/>
              </a:solidFill>
              <a:prstDash val="solid"/>
              <a:round/>
            </a:ln>
          </p:spPr>
          <p:txBody>
            <a:bodyPr rtlCol="0" anchor="ctr"/>
            <a:lstStyle/>
            <a:p>
              <a:endParaRPr lang="nl-BE"/>
            </a:p>
          </p:txBody>
        </p:sp>
        <p:sp>
          <p:nvSpPr>
            <p:cNvPr id="90" name="Vrije vorm: vorm 89">
              <a:extLst>
                <a:ext uri="{FF2B5EF4-FFF2-40B4-BE49-F238E27FC236}">
                  <a16:creationId xmlns:a16="http://schemas.microsoft.com/office/drawing/2014/main" id="{7BA637F7-9467-48F3-B5C0-D9DDACF03820}"/>
                </a:ext>
              </a:extLst>
            </p:cNvPr>
            <p:cNvSpPr/>
            <p:nvPr/>
          </p:nvSpPr>
          <p:spPr>
            <a:xfrm>
              <a:off x="4467527" y="4514037"/>
              <a:ext cx="63738" cy="63738"/>
            </a:xfrm>
            <a:custGeom>
              <a:avLst/>
              <a:gdLst>
                <a:gd name="connsiteX0" fmla="*/ 0 w 63738"/>
                <a:gd name="connsiteY0" fmla="*/ 0 h 63738"/>
                <a:gd name="connsiteX1" fmla="*/ 63738 w 63738"/>
                <a:gd name="connsiteY1" fmla="*/ 63738 h 63738"/>
              </a:gdLst>
              <a:ahLst/>
              <a:cxnLst>
                <a:cxn ang="0">
                  <a:pos x="connsiteX0" y="connsiteY0"/>
                </a:cxn>
                <a:cxn ang="0">
                  <a:pos x="connsiteX1" y="connsiteY1"/>
                </a:cxn>
              </a:cxnLst>
              <a:rect l="l" t="t" r="r" b="b"/>
              <a:pathLst>
                <a:path w="63738" h="63738">
                  <a:moveTo>
                    <a:pt x="0" y="0"/>
                  </a:moveTo>
                  <a:cubicBezTo>
                    <a:pt x="0" y="35181"/>
                    <a:pt x="28524" y="63738"/>
                    <a:pt x="63738" y="63738"/>
                  </a:cubicBezTo>
                </a:path>
              </a:pathLst>
            </a:custGeom>
            <a:noFill/>
            <a:ln w="19797" cap="rnd">
              <a:solidFill>
                <a:schemeClr val="tx1"/>
              </a:solidFill>
              <a:prstDash val="solid"/>
              <a:round/>
            </a:ln>
          </p:spPr>
          <p:txBody>
            <a:bodyPr rtlCol="0" anchor="ctr"/>
            <a:lstStyle/>
            <a:p>
              <a:endParaRPr lang="nl-BE"/>
            </a:p>
          </p:txBody>
        </p:sp>
        <p:sp>
          <p:nvSpPr>
            <p:cNvPr id="91" name="Vrije vorm: vorm 90">
              <a:extLst>
                <a:ext uri="{FF2B5EF4-FFF2-40B4-BE49-F238E27FC236}">
                  <a16:creationId xmlns:a16="http://schemas.microsoft.com/office/drawing/2014/main" id="{D2185E03-A963-4EC0-9727-CBB953F39F8C}"/>
                </a:ext>
              </a:extLst>
            </p:cNvPr>
            <p:cNvSpPr/>
            <p:nvPr/>
          </p:nvSpPr>
          <p:spPr>
            <a:xfrm>
              <a:off x="4632148" y="4470968"/>
              <a:ext cx="15926" cy="76918"/>
            </a:xfrm>
            <a:custGeom>
              <a:avLst/>
              <a:gdLst>
                <a:gd name="connsiteX0" fmla="*/ 0 w 15926"/>
                <a:gd name="connsiteY0" fmla="*/ 76919 h 76918"/>
                <a:gd name="connsiteX1" fmla="*/ 0 w 15926"/>
                <a:gd name="connsiteY1" fmla="*/ 0 h 76918"/>
              </a:gdLst>
              <a:ahLst/>
              <a:cxnLst>
                <a:cxn ang="0">
                  <a:pos x="connsiteX0" y="connsiteY0"/>
                </a:cxn>
                <a:cxn ang="0">
                  <a:pos x="connsiteX1" y="connsiteY1"/>
                </a:cxn>
              </a:cxnLst>
              <a:rect l="l" t="t" r="r" b="b"/>
              <a:pathLst>
                <a:path w="15926" h="76918">
                  <a:moveTo>
                    <a:pt x="0" y="76919"/>
                  </a:moveTo>
                  <a:cubicBezTo>
                    <a:pt x="21235" y="55684"/>
                    <a:pt x="21235" y="21235"/>
                    <a:pt x="0" y="0"/>
                  </a:cubicBezTo>
                </a:path>
              </a:pathLst>
            </a:custGeom>
            <a:noFill/>
            <a:ln w="19797" cap="rnd">
              <a:solidFill>
                <a:schemeClr val="tx1"/>
              </a:solidFill>
              <a:prstDash val="solid"/>
              <a:round/>
            </a:ln>
          </p:spPr>
          <p:txBody>
            <a:bodyPr rtlCol="0" anchor="ctr"/>
            <a:lstStyle/>
            <a:p>
              <a:endParaRPr lang="nl-BE"/>
            </a:p>
          </p:txBody>
        </p:sp>
        <p:sp>
          <p:nvSpPr>
            <p:cNvPr id="92" name="Vrije vorm: vorm 91">
              <a:extLst>
                <a:ext uri="{FF2B5EF4-FFF2-40B4-BE49-F238E27FC236}">
                  <a16:creationId xmlns:a16="http://schemas.microsoft.com/office/drawing/2014/main" id="{55290DC8-6859-42DC-8410-F4804EAF1E59}"/>
                </a:ext>
              </a:extLst>
            </p:cNvPr>
            <p:cNvSpPr/>
            <p:nvPr/>
          </p:nvSpPr>
          <p:spPr>
            <a:xfrm>
              <a:off x="4578428" y="4620512"/>
              <a:ext cx="42470" cy="46164"/>
            </a:xfrm>
            <a:custGeom>
              <a:avLst/>
              <a:gdLst>
                <a:gd name="connsiteX0" fmla="*/ 0 w 42470"/>
                <a:gd name="connsiteY0" fmla="*/ 0 h 46164"/>
                <a:gd name="connsiteX1" fmla="*/ 42470 w 42470"/>
                <a:gd name="connsiteY1" fmla="*/ 46165 h 46164"/>
              </a:gdLst>
              <a:ahLst/>
              <a:cxnLst>
                <a:cxn ang="0">
                  <a:pos x="connsiteX0" y="connsiteY0"/>
                </a:cxn>
                <a:cxn ang="0">
                  <a:pos x="connsiteX1" y="connsiteY1"/>
                </a:cxn>
              </a:cxnLst>
              <a:rect l="l" t="t" r="r" b="b"/>
              <a:pathLst>
                <a:path w="42470" h="46164">
                  <a:moveTo>
                    <a:pt x="0" y="0"/>
                  </a:moveTo>
                  <a:cubicBezTo>
                    <a:pt x="23765" y="1764"/>
                    <a:pt x="42470" y="21734"/>
                    <a:pt x="42470" y="46165"/>
                  </a:cubicBezTo>
                </a:path>
              </a:pathLst>
            </a:custGeom>
            <a:noFill/>
            <a:ln w="19797" cap="rnd">
              <a:solidFill>
                <a:schemeClr val="tx1"/>
              </a:solidFill>
              <a:prstDash val="solid"/>
              <a:round/>
            </a:ln>
          </p:spPr>
          <p:txBody>
            <a:bodyPr rtlCol="0" anchor="ctr"/>
            <a:lstStyle/>
            <a:p>
              <a:endParaRPr lang="nl-BE"/>
            </a:p>
          </p:txBody>
        </p:sp>
        <p:sp>
          <p:nvSpPr>
            <p:cNvPr id="93" name="Vrije vorm: vorm 92">
              <a:extLst>
                <a:ext uri="{FF2B5EF4-FFF2-40B4-BE49-F238E27FC236}">
                  <a16:creationId xmlns:a16="http://schemas.microsoft.com/office/drawing/2014/main" id="{45CD7A16-4A44-4EDA-A875-C5713FB3C333}"/>
                </a:ext>
              </a:extLst>
            </p:cNvPr>
            <p:cNvSpPr/>
            <p:nvPr/>
          </p:nvSpPr>
          <p:spPr>
            <a:xfrm>
              <a:off x="4509997" y="4365358"/>
              <a:ext cx="63638" cy="61774"/>
            </a:xfrm>
            <a:custGeom>
              <a:avLst/>
              <a:gdLst>
                <a:gd name="connsiteX0" fmla="*/ 0 w 63638"/>
                <a:gd name="connsiteY0" fmla="*/ 0 h 61774"/>
                <a:gd name="connsiteX1" fmla="*/ 63639 w 63638"/>
                <a:gd name="connsiteY1" fmla="*/ 61775 h 61774"/>
              </a:gdLst>
              <a:ahLst/>
              <a:cxnLst>
                <a:cxn ang="0">
                  <a:pos x="connsiteX0" y="connsiteY0"/>
                </a:cxn>
                <a:cxn ang="0">
                  <a:pos x="connsiteX1" y="connsiteY1"/>
                </a:cxn>
              </a:cxnLst>
              <a:rect l="l" t="t" r="r" b="b"/>
              <a:pathLst>
                <a:path w="63638" h="61774">
                  <a:moveTo>
                    <a:pt x="0" y="0"/>
                  </a:moveTo>
                  <a:cubicBezTo>
                    <a:pt x="34549" y="0"/>
                    <a:pt x="62574" y="27492"/>
                    <a:pt x="63639" y="61775"/>
                  </a:cubicBezTo>
                </a:path>
              </a:pathLst>
            </a:custGeom>
            <a:noFill/>
            <a:ln w="19797" cap="rnd">
              <a:solidFill>
                <a:schemeClr val="tx1"/>
              </a:solidFill>
              <a:prstDash val="solid"/>
              <a:round/>
            </a:ln>
          </p:spPr>
          <p:txBody>
            <a:bodyPr rtlCol="0" anchor="ctr"/>
            <a:lstStyle/>
            <a:p>
              <a:endParaRPr lang="nl-BE"/>
            </a:p>
          </p:txBody>
        </p:sp>
        <p:sp>
          <p:nvSpPr>
            <p:cNvPr id="94" name="Vrije vorm: vorm 93">
              <a:extLst>
                <a:ext uri="{FF2B5EF4-FFF2-40B4-BE49-F238E27FC236}">
                  <a16:creationId xmlns:a16="http://schemas.microsoft.com/office/drawing/2014/main" id="{10AF66DB-6490-441A-84D6-B6C314B47B3F}"/>
                </a:ext>
              </a:extLst>
            </p:cNvPr>
            <p:cNvSpPr/>
            <p:nvPr/>
          </p:nvSpPr>
          <p:spPr>
            <a:xfrm>
              <a:off x="4531232" y="4535305"/>
              <a:ext cx="63738" cy="106208"/>
            </a:xfrm>
            <a:custGeom>
              <a:avLst/>
              <a:gdLst>
                <a:gd name="connsiteX0" fmla="*/ 42503 w 63738"/>
                <a:gd name="connsiteY0" fmla="*/ 0 h 106208"/>
                <a:gd name="connsiteX1" fmla="*/ 63738 w 63738"/>
                <a:gd name="connsiteY1" fmla="*/ 42470 h 106208"/>
                <a:gd name="connsiteX2" fmla="*/ 0 w 63738"/>
                <a:gd name="connsiteY2" fmla="*/ 106209 h 106208"/>
              </a:gdLst>
              <a:ahLst/>
              <a:cxnLst>
                <a:cxn ang="0">
                  <a:pos x="connsiteX0" y="connsiteY0"/>
                </a:cxn>
                <a:cxn ang="0">
                  <a:pos x="connsiteX1" y="connsiteY1"/>
                </a:cxn>
                <a:cxn ang="0">
                  <a:pos x="connsiteX2" y="connsiteY2"/>
                </a:cxn>
              </a:cxnLst>
              <a:rect l="l" t="t" r="r" b="b"/>
              <a:pathLst>
                <a:path w="63738" h="106208">
                  <a:moveTo>
                    <a:pt x="42503" y="0"/>
                  </a:moveTo>
                  <a:cubicBezTo>
                    <a:pt x="42503" y="0"/>
                    <a:pt x="63738" y="10618"/>
                    <a:pt x="63738" y="42470"/>
                  </a:cubicBezTo>
                  <a:cubicBezTo>
                    <a:pt x="63738" y="77651"/>
                    <a:pt x="35214" y="106209"/>
                    <a:pt x="0" y="106209"/>
                  </a:cubicBezTo>
                </a:path>
              </a:pathLst>
            </a:custGeom>
            <a:noFill/>
            <a:ln w="19797" cap="rnd">
              <a:solidFill>
                <a:schemeClr val="tx1"/>
              </a:solidFill>
              <a:prstDash val="solid"/>
              <a:round/>
            </a:ln>
          </p:spPr>
          <p:txBody>
            <a:bodyPr rtlCol="0" anchor="ctr"/>
            <a:lstStyle/>
            <a:p>
              <a:endParaRPr lang="nl-BE"/>
            </a:p>
          </p:txBody>
        </p:sp>
      </p:grpSp>
      <p:grpSp>
        <p:nvGrpSpPr>
          <p:cNvPr id="98" name="Graphic 96">
            <a:extLst>
              <a:ext uri="{FF2B5EF4-FFF2-40B4-BE49-F238E27FC236}">
                <a16:creationId xmlns:a16="http://schemas.microsoft.com/office/drawing/2014/main" id="{22CD40FD-7190-4314-A5D2-3B72EECD1A83}"/>
              </a:ext>
            </a:extLst>
          </p:cNvPr>
          <p:cNvGrpSpPr/>
          <p:nvPr/>
        </p:nvGrpSpPr>
        <p:grpSpPr>
          <a:xfrm>
            <a:off x="6884065" y="4675078"/>
            <a:ext cx="613118" cy="522263"/>
            <a:chOff x="6884065" y="4303886"/>
            <a:chExt cx="613118" cy="522263"/>
          </a:xfrm>
          <a:noFill/>
        </p:grpSpPr>
        <p:sp>
          <p:nvSpPr>
            <p:cNvPr id="99" name="Vrije vorm: vorm 98">
              <a:extLst>
                <a:ext uri="{FF2B5EF4-FFF2-40B4-BE49-F238E27FC236}">
                  <a16:creationId xmlns:a16="http://schemas.microsoft.com/office/drawing/2014/main" id="{6521BE55-4374-4129-B68A-26974F6E9B16}"/>
                </a:ext>
              </a:extLst>
            </p:cNvPr>
            <p:cNvSpPr/>
            <p:nvPr/>
          </p:nvSpPr>
          <p:spPr>
            <a:xfrm>
              <a:off x="6929472" y="4303886"/>
              <a:ext cx="522304" cy="476856"/>
            </a:xfrm>
            <a:custGeom>
              <a:avLst/>
              <a:gdLst>
                <a:gd name="connsiteX0" fmla="*/ 522304 w 522304"/>
                <a:gd name="connsiteY0" fmla="*/ 431449 h 476856"/>
                <a:gd name="connsiteX1" fmla="*/ 334632 w 522304"/>
                <a:gd name="connsiteY1" fmla="*/ 431449 h 476856"/>
                <a:gd name="connsiteX2" fmla="*/ 261132 w 522304"/>
                <a:gd name="connsiteY2" fmla="*/ 476856 h 476856"/>
                <a:gd name="connsiteX3" fmla="*/ 261132 w 522304"/>
                <a:gd name="connsiteY3" fmla="*/ 476856 h 476856"/>
                <a:gd name="connsiteX4" fmla="*/ 261132 w 522304"/>
                <a:gd name="connsiteY4" fmla="*/ 476856 h 476856"/>
                <a:gd name="connsiteX5" fmla="*/ 187631 w 522304"/>
                <a:gd name="connsiteY5" fmla="*/ 431449 h 476856"/>
                <a:gd name="connsiteX6" fmla="*/ 0 w 522304"/>
                <a:gd name="connsiteY6" fmla="*/ 431449 h 476856"/>
                <a:gd name="connsiteX7" fmla="*/ 0 w 522304"/>
                <a:gd name="connsiteY7" fmla="*/ 0 h 476856"/>
                <a:gd name="connsiteX8" fmla="*/ 187672 w 522304"/>
                <a:gd name="connsiteY8" fmla="*/ 0 h 476856"/>
                <a:gd name="connsiteX9" fmla="*/ 261172 w 522304"/>
                <a:gd name="connsiteY9" fmla="*/ 45407 h 476856"/>
                <a:gd name="connsiteX10" fmla="*/ 261172 w 522304"/>
                <a:gd name="connsiteY10" fmla="*/ 45407 h 476856"/>
                <a:gd name="connsiteX11" fmla="*/ 261172 w 522304"/>
                <a:gd name="connsiteY11" fmla="*/ 45407 h 476856"/>
                <a:gd name="connsiteX12" fmla="*/ 334632 w 522304"/>
                <a:gd name="connsiteY12" fmla="*/ 0 h 476856"/>
                <a:gd name="connsiteX13" fmla="*/ 522304 w 522304"/>
                <a:gd name="connsiteY13" fmla="*/ 0 h 476856"/>
                <a:gd name="connsiteX14" fmla="*/ 522304 w 522304"/>
                <a:gd name="connsiteY14" fmla="*/ 431449 h 476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22304" h="476856">
                  <a:moveTo>
                    <a:pt x="522304" y="431449"/>
                  </a:moveTo>
                  <a:lnTo>
                    <a:pt x="334632" y="431449"/>
                  </a:lnTo>
                  <a:cubicBezTo>
                    <a:pt x="303517" y="431449"/>
                    <a:pt x="275056" y="449049"/>
                    <a:pt x="261132" y="476856"/>
                  </a:cubicBezTo>
                  <a:lnTo>
                    <a:pt x="261132" y="476856"/>
                  </a:lnTo>
                  <a:lnTo>
                    <a:pt x="261132" y="476856"/>
                  </a:lnTo>
                  <a:cubicBezTo>
                    <a:pt x="247207" y="449008"/>
                    <a:pt x="218746" y="431449"/>
                    <a:pt x="187631" y="431449"/>
                  </a:cubicBezTo>
                  <a:lnTo>
                    <a:pt x="0" y="431449"/>
                  </a:lnTo>
                  <a:lnTo>
                    <a:pt x="0" y="0"/>
                  </a:lnTo>
                  <a:lnTo>
                    <a:pt x="187672" y="0"/>
                  </a:lnTo>
                  <a:cubicBezTo>
                    <a:pt x="218787" y="0"/>
                    <a:pt x="247248" y="17599"/>
                    <a:pt x="261172" y="45407"/>
                  </a:cubicBezTo>
                  <a:lnTo>
                    <a:pt x="261172" y="45407"/>
                  </a:lnTo>
                  <a:lnTo>
                    <a:pt x="261172" y="45407"/>
                  </a:lnTo>
                  <a:cubicBezTo>
                    <a:pt x="275056" y="17599"/>
                    <a:pt x="303517" y="0"/>
                    <a:pt x="334632" y="0"/>
                  </a:cubicBezTo>
                  <a:lnTo>
                    <a:pt x="522304" y="0"/>
                  </a:lnTo>
                  <a:lnTo>
                    <a:pt x="522304" y="431449"/>
                  </a:lnTo>
                  <a:close/>
                </a:path>
              </a:pathLst>
            </a:custGeom>
            <a:noFill/>
            <a:ln w="19812" cap="rnd">
              <a:solidFill>
                <a:schemeClr val="tx1"/>
              </a:solidFill>
              <a:prstDash val="solid"/>
              <a:round/>
            </a:ln>
          </p:spPr>
          <p:txBody>
            <a:bodyPr rtlCol="0" anchor="ctr"/>
            <a:lstStyle/>
            <a:p>
              <a:endParaRPr lang="nl-BE"/>
            </a:p>
          </p:txBody>
        </p:sp>
        <p:sp>
          <p:nvSpPr>
            <p:cNvPr id="100" name="Vrije vorm: vorm 99">
              <a:extLst>
                <a:ext uri="{FF2B5EF4-FFF2-40B4-BE49-F238E27FC236}">
                  <a16:creationId xmlns:a16="http://schemas.microsoft.com/office/drawing/2014/main" id="{1D7485D4-B3DA-4BD8-A278-4C6BBEFED794}"/>
                </a:ext>
              </a:extLst>
            </p:cNvPr>
            <p:cNvSpPr/>
            <p:nvPr/>
          </p:nvSpPr>
          <p:spPr>
            <a:xfrm>
              <a:off x="7190603" y="4349293"/>
              <a:ext cx="4083" cy="420097"/>
            </a:xfrm>
            <a:custGeom>
              <a:avLst/>
              <a:gdLst>
                <a:gd name="connsiteX0" fmla="*/ 0 w 4083"/>
                <a:gd name="connsiteY0" fmla="*/ 420097 h 420097"/>
                <a:gd name="connsiteX1" fmla="*/ 0 w 4083"/>
                <a:gd name="connsiteY1" fmla="*/ 0 h 420097"/>
              </a:gdLst>
              <a:ahLst/>
              <a:cxnLst>
                <a:cxn ang="0">
                  <a:pos x="connsiteX0" y="connsiteY0"/>
                </a:cxn>
                <a:cxn ang="0">
                  <a:pos x="connsiteX1" y="connsiteY1"/>
                </a:cxn>
              </a:cxnLst>
              <a:rect l="l" t="t" r="r" b="b"/>
              <a:pathLst>
                <a:path w="4083" h="420097">
                  <a:moveTo>
                    <a:pt x="0" y="420097"/>
                  </a:moveTo>
                  <a:lnTo>
                    <a:pt x="0" y="0"/>
                  </a:lnTo>
                </a:path>
              </a:pathLst>
            </a:custGeom>
            <a:ln w="19812" cap="rnd">
              <a:solidFill>
                <a:schemeClr val="tx1"/>
              </a:solidFill>
              <a:prstDash val="solid"/>
              <a:round/>
            </a:ln>
          </p:spPr>
          <p:txBody>
            <a:bodyPr rtlCol="0" anchor="ctr"/>
            <a:lstStyle/>
            <a:p>
              <a:endParaRPr lang="nl-BE"/>
            </a:p>
          </p:txBody>
        </p:sp>
        <p:sp>
          <p:nvSpPr>
            <p:cNvPr id="101" name="Vrije vorm: vorm 100">
              <a:extLst>
                <a:ext uri="{FF2B5EF4-FFF2-40B4-BE49-F238E27FC236}">
                  <a16:creationId xmlns:a16="http://schemas.microsoft.com/office/drawing/2014/main" id="{C2E0E55D-20EB-44CA-A01B-DB91D402DD76}"/>
                </a:ext>
              </a:extLst>
            </p:cNvPr>
            <p:cNvSpPr/>
            <p:nvPr/>
          </p:nvSpPr>
          <p:spPr>
            <a:xfrm>
              <a:off x="6997623" y="4394700"/>
              <a:ext cx="136221" cy="4083"/>
            </a:xfrm>
            <a:custGeom>
              <a:avLst/>
              <a:gdLst>
                <a:gd name="connsiteX0" fmla="*/ 0 w 136221"/>
                <a:gd name="connsiteY0" fmla="*/ 0 h 4083"/>
                <a:gd name="connsiteX1" fmla="*/ 136221 w 136221"/>
                <a:gd name="connsiteY1" fmla="*/ 0 h 4083"/>
              </a:gdLst>
              <a:ahLst/>
              <a:cxnLst>
                <a:cxn ang="0">
                  <a:pos x="connsiteX0" y="connsiteY0"/>
                </a:cxn>
                <a:cxn ang="0">
                  <a:pos x="connsiteX1" y="connsiteY1"/>
                </a:cxn>
              </a:cxnLst>
              <a:rect l="l" t="t" r="r" b="b"/>
              <a:pathLst>
                <a:path w="136221" h="4083">
                  <a:moveTo>
                    <a:pt x="0" y="0"/>
                  </a:moveTo>
                  <a:lnTo>
                    <a:pt x="136221" y="0"/>
                  </a:lnTo>
                </a:path>
              </a:pathLst>
            </a:custGeom>
            <a:ln w="19812" cap="rnd">
              <a:solidFill>
                <a:schemeClr val="tx1"/>
              </a:solidFill>
              <a:prstDash val="solid"/>
              <a:round/>
            </a:ln>
          </p:spPr>
          <p:txBody>
            <a:bodyPr rtlCol="0" anchor="ctr"/>
            <a:lstStyle/>
            <a:p>
              <a:endParaRPr lang="nl-BE"/>
            </a:p>
          </p:txBody>
        </p:sp>
        <p:sp>
          <p:nvSpPr>
            <p:cNvPr id="102" name="Vrije vorm: vorm 101">
              <a:extLst>
                <a:ext uri="{FF2B5EF4-FFF2-40B4-BE49-F238E27FC236}">
                  <a16:creationId xmlns:a16="http://schemas.microsoft.com/office/drawing/2014/main" id="{36ECC5F4-FBA9-4C93-BD34-8AA0A7E1BD2B}"/>
                </a:ext>
              </a:extLst>
            </p:cNvPr>
            <p:cNvSpPr/>
            <p:nvPr/>
          </p:nvSpPr>
          <p:spPr>
            <a:xfrm>
              <a:off x="6997623" y="4462851"/>
              <a:ext cx="136221" cy="4083"/>
            </a:xfrm>
            <a:custGeom>
              <a:avLst/>
              <a:gdLst>
                <a:gd name="connsiteX0" fmla="*/ 0 w 136221"/>
                <a:gd name="connsiteY0" fmla="*/ 0 h 4083"/>
                <a:gd name="connsiteX1" fmla="*/ 136221 w 136221"/>
                <a:gd name="connsiteY1" fmla="*/ 0 h 4083"/>
              </a:gdLst>
              <a:ahLst/>
              <a:cxnLst>
                <a:cxn ang="0">
                  <a:pos x="connsiteX0" y="connsiteY0"/>
                </a:cxn>
                <a:cxn ang="0">
                  <a:pos x="connsiteX1" y="connsiteY1"/>
                </a:cxn>
              </a:cxnLst>
              <a:rect l="l" t="t" r="r" b="b"/>
              <a:pathLst>
                <a:path w="136221" h="4083">
                  <a:moveTo>
                    <a:pt x="0" y="0"/>
                  </a:moveTo>
                  <a:lnTo>
                    <a:pt x="136221" y="0"/>
                  </a:lnTo>
                </a:path>
              </a:pathLst>
            </a:custGeom>
            <a:ln w="19812" cap="rnd">
              <a:solidFill>
                <a:schemeClr val="tx1"/>
              </a:solidFill>
              <a:prstDash val="solid"/>
              <a:round/>
            </a:ln>
          </p:spPr>
          <p:txBody>
            <a:bodyPr rtlCol="0" anchor="ctr"/>
            <a:lstStyle/>
            <a:p>
              <a:endParaRPr lang="nl-BE"/>
            </a:p>
          </p:txBody>
        </p:sp>
        <p:sp>
          <p:nvSpPr>
            <p:cNvPr id="103" name="Vrije vorm: vorm 102">
              <a:extLst>
                <a:ext uri="{FF2B5EF4-FFF2-40B4-BE49-F238E27FC236}">
                  <a16:creationId xmlns:a16="http://schemas.microsoft.com/office/drawing/2014/main" id="{201D8A20-7AD6-4E10-A049-01E7E5430B4A}"/>
                </a:ext>
              </a:extLst>
            </p:cNvPr>
            <p:cNvSpPr/>
            <p:nvPr/>
          </p:nvSpPr>
          <p:spPr>
            <a:xfrm>
              <a:off x="6997623" y="4530962"/>
              <a:ext cx="136221" cy="4083"/>
            </a:xfrm>
            <a:custGeom>
              <a:avLst/>
              <a:gdLst>
                <a:gd name="connsiteX0" fmla="*/ 0 w 136221"/>
                <a:gd name="connsiteY0" fmla="*/ 0 h 4083"/>
                <a:gd name="connsiteX1" fmla="*/ 136221 w 136221"/>
                <a:gd name="connsiteY1" fmla="*/ 0 h 4083"/>
              </a:gdLst>
              <a:ahLst/>
              <a:cxnLst>
                <a:cxn ang="0">
                  <a:pos x="connsiteX0" y="connsiteY0"/>
                </a:cxn>
                <a:cxn ang="0">
                  <a:pos x="connsiteX1" y="connsiteY1"/>
                </a:cxn>
              </a:cxnLst>
              <a:rect l="l" t="t" r="r" b="b"/>
              <a:pathLst>
                <a:path w="136221" h="4083">
                  <a:moveTo>
                    <a:pt x="0" y="0"/>
                  </a:moveTo>
                  <a:lnTo>
                    <a:pt x="136221" y="0"/>
                  </a:lnTo>
                </a:path>
              </a:pathLst>
            </a:custGeom>
            <a:ln w="19812" cap="rnd">
              <a:solidFill>
                <a:schemeClr val="tx1"/>
              </a:solidFill>
              <a:prstDash val="solid"/>
              <a:round/>
            </a:ln>
          </p:spPr>
          <p:txBody>
            <a:bodyPr rtlCol="0" anchor="ctr"/>
            <a:lstStyle/>
            <a:p>
              <a:endParaRPr lang="nl-BE"/>
            </a:p>
          </p:txBody>
        </p:sp>
        <p:sp>
          <p:nvSpPr>
            <p:cNvPr id="104" name="Vrije vorm: vorm 103">
              <a:extLst>
                <a:ext uri="{FF2B5EF4-FFF2-40B4-BE49-F238E27FC236}">
                  <a16:creationId xmlns:a16="http://schemas.microsoft.com/office/drawing/2014/main" id="{08B8BD66-587B-452D-B249-22472A704A29}"/>
                </a:ext>
              </a:extLst>
            </p:cNvPr>
            <p:cNvSpPr/>
            <p:nvPr/>
          </p:nvSpPr>
          <p:spPr>
            <a:xfrm>
              <a:off x="7247403" y="4394700"/>
              <a:ext cx="136221" cy="4083"/>
            </a:xfrm>
            <a:custGeom>
              <a:avLst/>
              <a:gdLst>
                <a:gd name="connsiteX0" fmla="*/ 136221 w 136221"/>
                <a:gd name="connsiteY0" fmla="*/ 0 h 4083"/>
                <a:gd name="connsiteX1" fmla="*/ 0 w 136221"/>
                <a:gd name="connsiteY1" fmla="*/ 0 h 4083"/>
              </a:gdLst>
              <a:ahLst/>
              <a:cxnLst>
                <a:cxn ang="0">
                  <a:pos x="connsiteX0" y="connsiteY0"/>
                </a:cxn>
                <a:cxn ang="0">
                  <a:pos x="connsiteX1" y="connsiteY1"/>
                </a:cxn>
              </a:cxnLst>
              <a:rect l="l" t="t" r="r" b="b"/>
              <a:pathLst>
                <a:path w="136221" h="4083">
                  <a:moveTo>
                    <a:pt x="136221" y="0"/>
                  </a:moveTo>
                  <a:lnTo>
                    <a:pt x="0" y="0"/>
                  </a:lnTo>
                </a:path>
              </a:pathLst>
            </a:custGeom>
            <a:ln w="19812" cap="rnd">
              <a:solidFill>
                <a:schemeClr val="tx1"/>
              </a:solidFill>
              <a:prstDash val="solid"/>
              <a:round/>
            </a:ln>
          </p:spPr>
          <p:txBody>
            <a:bodyPr rtlCol="0" anchor="ctr"/>
            <a:lstStyle/>
            <a:p>
              <a:endParaRPr lang="nl-BE"/>
            </a:p>
          </p:txBody>
        </p:sp>
        <p:sp>
          <p:nvSpPr>
            <p:cNvPr id="105" name="Vrije vorm: vorm 104">
              <a:extLst>
                <a:ext uri="{FF2B5EF4-FFF2-40B4-BE49-F238E27FC236}">
                  <a16:creationId xmlns:a16="http://schemas.microsoft.com/office/drawing/2014/main" id="{DCF2A266-D696-4EC3-B3A8-BB75469B1D23}"/>
                </a:ext>
              </a:extLst>
            </p:cNvPr>
            <p:cNvSpPr/>
            <p:nvPr/>
          </p:nvSpPr>
          <p:spPr>
            <a:xfrm>
              <a:off x="7247403" y="4462851"/>
              <a:ext cx="136221" cy="4083"/>
            </a:xfrm>
            <a:custGeom>
              <a:avLst/>
              <a:gdLst>
                <a:gd name="connsiteX0" fmla="*/ 136221 w 136221"/>
                <a:gd name="connsiteY0" fmla="*/ 0 h 4083"/>
                <a:gd name="connsiteX1" fmla="*/ 0 w 136221"/>
                <a:gd name="connsiteY1" fmla="*/ 0 h 4083"/>
              </a:gdLst>
              <a:ahLst/>
              <a:cxnLst>
                <a:cxn ang="0">
                  <a:pos x="connsiteX0" y="connsiteY0"/>
                </a:cxn>
                <a:cxn ang="0">
                  <a:pos x="connsiteX1" y="connsiteY1"/>
                </a:cxn>
              </a:cxnLst>
              <a:rect l="l" t="t" r="r" b="b"/>
              <a:pathLst>
                <a:path w="136221" h="4083">
                  <a:moveTo>
                    <a:pt x="136221" y="0"/>
                  </a:moveTo>
                  <a:lnTo>
                    <a:pt x="0" y="0"/>
                  </a:lnTo>
                </a:path>
              </a:pathLst>
            </a:custGeom>
            <a:ln w="19812" cap="rnd">
              <a:solidFill>
                <a:schemeClr val="tx1"/>
              </a:solidFill>
              <a:prstDash val="solid"/>
              <a:round/>
            </a:ln>
          </p:spPr>
          <p:txBody>
            <a:bodyPr rtlCol="0" anchor="ctr"/>
            <a:lstStyle/>
            <a:p>
              <a:endParaRPr lang="nl-BE"/>
            </a:p>
          </p:txBody>
        </p:sp>
        <p:sp>
          <p:nvSpPr>
            <p:cNvPr id="106" name="Vrije vorm: vorm 105">
              <a:extLst>
                <a:ext uri="{FF2B5EF4-FFF2-40B4-BE49-F238E27FC236}">
                  <a16:creationId xmlns:a16="http://schemas.microsoft.com/office/drawing/2014/main" id="{43997A12-3DB2-4F67-B47E-24447CD3FD89}"/>
                </a:ext>
              </a:extLst>
            </p:cNvPr>
            <p:cNvSpPr/>
            <p:nvPr/>
          </p:nvSpPr>
          <p:spPr>
            <a:xfrm>
              <a:off x="7247403" y="4530962"/>
              <a:ext cx="136221" cy="4083"/>
            </a:xfrm>
            <a:custGeom>
              <a:avLst/>
              <a:gdLst>
                <a:gd name="connsiteX0" fmla="*/ 136221 w 136221"/>
                <a:gd name="connsiteY0" fmla="*/ 0 h 4083"/>
                <a:gd name="connsiteX1" fmla="*/ 0 w 136221"/>
                <a:gd name="connsiteY1" fmla="*/ 0 h 4083"/>
              </a:gdLst>
              <a:ahLst/>
              <a:cxnLst>
                <a:cxn ang="0">
                  <a:pos x="connsiteX0" y="connsiteY0"/>
                </a:cxn>
                <a:cxn ang="0">
                  <a:pos x="connsiteX1" y="connsiteY1"/>
                </a:cxn>
              </a:cxnLst>
              <a:rect l="l" t="t" r="r" b="b"/>
              <a:pathLst>
                <a:path w="136221" h="4083">
                  <a:moveTo>
                    <a:pt x="136221" y="0"/>
                  </a:moveTo>
                  <a:lnTo>
                    <a:pt x="0" y="0"/>
                  </a:lnTo>
                </a:path>
              </a:pathLst>
            </a:custGeom>
            <a:ln w="19812" cap="rnd">
              <a:solidFill>
                <a:schemeClr val="tx1"/>
              </a:solidFill>
              <a:prstDash val="solid"/>
              <a:round/>
            </a:ln>
          </p:spPr>
          <p:txBody>
            <a:bodyPr rtlCol="0" anchor="ctr"/>
            <a:lstStyle/>
            <a:p>
              <a:endParaRPr lang="nl-BE"/>
            </a:p>
          </p:txBody>
        </p:sp>
        <p:sp>
          <p:nvSpPr>
            <p:cNvPr id="107" name="Vrije vorm: vorm 106">
              <a:extLst>
                <a:ext uri="{FF2B5EF4-FFF2-40B4-BE49-F238E27FC236}">
                  <a16:creationId xmlns:a16="http://schemas.microsoft.com/office/drawing/2014/main" id="{AAF11C29-AFEA-44C4-9EE8-76E66160707C}"/>
                </a:ext>
              </a:extLst>
            </p:cNvPr>
            <p:cNvSpPr/>
            <p:nvPr/>
          </p:nvSpPr>
          <p:spPr>
            <a:xfrm>
              <a:off x="6997623" y="4599073"/>
              <a:ext cx="136221" cy="4083"/>
            </a:xfrm>
            <a:custGeom>
              <a:avLst/>
              <a:gdLst>
                <a:gd name="connsiteX0" fmla="*/ 0 w 136221"/>
                <a:gd name="connsiteY0" fmla="*/ 0 h 4083"/>
                <a:gd name="connsiteX1" fmla="*/ 136221 w 136221"/>
                <a:gd name="connsiteY1" fmla="*/ 0 h 4083"/>
              </a:gdLst>
              <a:ahLst/>
              <a:cxnLst>
                <a:cxn ang="0">
                  <a:pos x="connsiteX0" y="connsiteY0"/>
                </a:cxn>
                <a:cxn ang="0">
                  <a:pos x="connsiteX1" y="connsiteY1"/>
                </a:cxn>
              </a:cxnLst>
              <a:rect l="l" t="t" r="r" b="b"/>
              <a:pathLst>
                <a:path w="136221" h="4083">
                  <a:moveTo>
                    <a:pt x="0" y="0"/>
                  </a:moveTo>
                  <a:lnTo>
                    <a:pt x="136221" y="0"/>
                  </a:lnTo>
                </a:path>
              </a:pathLst>
            </a:custGeom>
            <a:ln w="19812" cap="rnd">
              <a:solidFill>
                <a:schemeClr val="tx1"/>
              </a:solidFill>
              <a:prstDash val="solid"/>
              <a:round/>
            </a:ln>
          </p:spPr>
          <p:txBody>
            <a:bodyPr rtlCol="0" anchor="ctr"/>
            <a:lstStyle/>
            <a:p>
              <a:endParaRPr lang="nl-BE"/>
            </a:p>
          </p:txBody>
        </p:sp>
        <p:sp>
          <p:nvSpPr>
            <p:cNvPr id="108" name="Vrije vorm: vorm 107">
              <a:extLst>
                <a:ext uri="{FF2B5EF4-FFF2-40B4-BE49-F238E27FC236}">
                  <a16:creationId xmlns:a16="http://schemas.microsoft.com/office/drawing/2014/main" id="{B0F96DC7-98BF-4921-892B-22AC14B4E448}"/>
                </a:ext>
              </a:extLst>
            </p:cNvPr>
            <p:cNvSpPr/>
            <p:nvPr/>
          </p:nvSpPr>
          <p:spPr>
            <a:xfrm>
              <a:off x="6997623" y="4667224"/>
              <a:ext cx="136221" cy="4083"/>
            </a:xfrm>
            <a:custGeom>
              <a:avLst/>
              <a:gdLst>
                <a:gd name="connsiteX0" fmla="*/ 0 w 136221"/>
                <a:gd name="connsiteY0" fmla="*/ 0 h 4083"/>
                <a:gd name="connsiteX1" fmla="*/ 136221 w 136221"/>
                <a:gd name="connsiteY1" fmla="*/ 0 h 4083"/>
              </a:gdLst>
              <a:ahLst/>
              <a:cxnLst>
                <a:cxn ang="0">
                  <a:pos x="connsiteX0" y="connsiteY0"/>
                </a:cxn>
                <a:cxn ang="0">
                  <a:pos x="connsiteX1" y="connsiteY1"/>
                </a:cxn>
              </a:cxnLst>
              <a:rect l="l" t="t" r="r" b="b"/>
              <a:pathLst>
                <a:path w="136221" h="4083">
                  <a:moveTo>
                    <a:pt x="0" y="0"/>
                  </a:moveTo>
                  <a:lnTo>
                    <a:pt x="136221" y="0"/>
                  </a:lnTo>
                </a:path>
              </a:pathLst>
            </a:custGeom>
            <a:ln w="19812" cap="rnd">
              <a:solidFill>
                <a:schemeClr val="tx1"/>
              </a:solidFill>
              <a:prstDash val="solid"/>
              <a:round/>
            </a:ln>
          </p:spPr>
          <p:txBody>
            <a:bodyPr rtlCol="0" anchor="ctr"/>
            <a:lstStyle/>
            <a:p>
              <a:endParaRPr lang="nl-BE"/>
            </a:p>
          </p:txBody>
        </p:sp>
        <p:sp>
          <p:nvSpPr>
            <p:cNvPr id="109" name="Vrije vorm: vorm 108">
              <a:extLst>
                <a:ext uri="{FF2B5EF4-FFF2-40B4-BE49-F238E27FC236}">
                  <a16:creationId xmlns:a16="http://schemas.microsoft.com/office/drawing/2014/main" id="{0B703672-74E7-4322-955E-A9B6BDF457D1}"/>
                </a:ext>
              </a:extLst>
            </p:cNvPr>
            <p:cNvSpPr/>
            <p:nvPr/>
          </p:nvSpPr>
          <p:spPr>
            <a:xfrm>
              <a:off x="7247403" y="4667224"/>
              <a:ext cx="136221" cy="4083"/>
            </a:xfrm>
            <a:custGeom>
              <a:avLst/>
              <a:gdLst>
                <a:gd name="connsiteX0" fmla="*/ 0 w 136221"/>
                <a:gd name="connsiteY0" fmla="*/ 0 h 4083"/>
                <a:gd name="connsiteX1" fmla="*/ 136221 w 136221"/>
                <a:gd name="connsiteY1" fmla="*/ 0 h 4083"/>
              </a:gdLst>
              <a:ahLst/>
              <a:cxnLst>
                <a:cxn ang="0">
                  <a:pos x="connsiteX0" y="connsiteY0"/>
                </a:cxn>
                <a:cxn ang="0">
                  <a:pos x="connsiteX1" y="connsiteY1"/>
                </a:cxn>
              </a:cxnLst>
              <a:rect l="l" t="t" r="r" b="b"/>
              <a:pathLst>
                <a:path w="136221" h="4083">
                  <a:moveTo>
                    <a:pt x="0" y="0"/>
                  </a:moveTo>
                  <a:lnTo>
                    <a:pt x="136221" y="0"/>
                  </a:lnTo>
                </a:path>
              </a:pathLst>
            </a:custGeom>
            <a:ln w="19812" cap="rnd">
              <a:solidFill>
                <a:schemeClr val="tx1"/>
              </a:solidFill>
              <a:prstDash val="solid"/>
              <a:round/>
            </a:ln>
          </p:spPr>
          <p:txBody>
            <a:bodyPr rtlCol="0" anchor="ctr"/>
            <a:lstStyle/>
            <a:p>
              <a:endParaRPr lang="nl-BE"/>
            </a:p>
          </p:txBody>
        </p:sp>
        <p:sp>
          <p:nvSpPr>
            <p:cNvPr id="110" name="Vrije vorm: vorm 109">
              <a:extLst>
                <a:ext uri="{FF2B5EF4-FFF2-40B4-BE49-F238E27FC236}">
                  <a16:creationId xmlns:a16="http://schemas.microsoft.com/office/drawing/2014/main" id="{B81BD1FF-62C8-480C-8DE1-44A228BA156A}"/>
                </a:ext>
              </a:extLst>
            </p:cNvPr>
            <p:cNvSpPr/>
            <p:nvPr/>
          </p:nvSpPr>
          <p:spPr>
            <a:xfrm>
              <a:off x="7247403" y="4599073"/>
              <a:ext cx="136221" cy="4083"/>
            </a:xfrm>
            <a:custGeom>
              <a:avLst/>
              <a:gdLst>
                <a:gd name="connsiteX0" fmla="*/ 0 w 136221"/>
                <a:gd name="connsiteY0" fmla="*/ 0 h 4083"/>
                <a:gd name="connsiteX1" fmla="*/ 136221 w 136221"/>
                <a:gd name="connsiteY1" fmla="*/ 0 h 4083"/>
              </a:gdLst>
              <a:ahLst/>
              <a:cxnLst>
                <a:cxn ang="0">
                  <a:pos x="connsiteX0" y="connsiteY0"/>
                </a:cxn>
                <a:cxn ang="0">
                  <a:pos x="connsiteX1" y="connsiteY1"/>
                </a:cxn>
              </a:cxnLst>
              <a:rect l="l" t="t" r="r" b="b"/>
              <a:pathLst>
                <a:path w="136221" h="4083">
                  <a:moveTo>
                    <a:pt x="0" y="0"/>
                  </a:moveTo>
                  <a:lnTo>
                    <a:pt x="136221" y="0"/>
                  </a:lnTo>
                </a:path>
              </a:pathLst>
            </a:custGeom>
            <a:ln w="19812" cap="rnd">
              <a:solidFill>
                <a:schemeClr val="tx1"/>
              </a:solidFill>
              <a:prstDash val="solid"/>
              <a:round/>
            </a:ln>
          </p:spPr>
          <p:txBody>
            <a:bodyPr rtlCol="0" anchor="ctr"/>
            <a:lstStyle/>
            <a:p>
              <a:endParaRPr lang="nl-BE"/>
            </a:p>
          </p:txBody>
        </p:sp>
        <p:sp>
          <p:nvSpPr>
            <p:cNvPr id="111" name="Vrije vorm: vorm 110">
              <a:extLst>
                <a:ext uri="{FF2B5EF4-FFF2-40B4-BE49-F238E27FC236}">
                  <a16:creationId xmlns:a16="http://schemas.microsoft.com/office/drawing/2014/main" id="{CA1C856F-A167-4AF7-9D25-84553014371B}"/>
                </a:ext>
              </a:extLst>
            </p:cNvPr>
            <p:cNvSpPr/>
            <p:nvPr/>
          </p:nvSpPr>
          <p:spPr>
            <a:xfrm>
              <a:off x="6884065" y="4337941"/>
              <a:ext cx="613118" cy="488208"/>
            </a:xfrm>
            <a:custGeom>
              <a:avLst/>
              <a:gdLst>
                <a:gd name="connsiteX0" fmla="*/ 567711 w 613118"/>
                <a:gd name="connsiteY0" fmla="*/ 0 h 488208"/>
                <a:gd name="connsiteX1" fmla="*/ 590415 w 613118"/>
                <a:gd name="connsiteY1" fmla="*/ 0 h 488208"/>
                <a:gd name="connsiteX2" fmla="*/ 613118 w 613118"/>
                <a:gd name="connsiteY2" fmla="*/ 22704 h 488208"/>
                <a:gd name="connsiteX3" fmla="*/ 613118 w 613118"/>
                <a:gd name="connsiteY3" fmla="*/ 420097 h 488208"/>
                <a:gd name="connsiteX4" fmla="*/ 590415 w 613118"/>
                <a:gd name="connsiteY4" fmla="*/ 442801 h 488208"/>
                <a:gd name="connsiteX5" fmla="*/ 408746 w 613118"/>
                <a:gd name="connsiteY5" fmla="*/ 442801 h 488208"/>
                <a:gd name="connsiteX6" fmla="*/ 340635 w 613118"/>
                <a:gd name="connsiteY6" fmla="*/ 488208 h 488208"/>
                <a:gd name="connsiteX7" fmla="*/ 272483 w 613118"/>
                <a:gd name="connsiteY7" fmla="*/ 488208 h 488208"/>
                <a:gd name="connsiteX8" fmla="*/ 204373 w 613118"/>
                <a:gd name="connsiteY8" fmla="*/ 442801 h 488208"/>
                <a:gd name="connsiteX9" fmla="*/ 22704 w 613118"/>
                <a:gd name="connsiteY9" fmla="*/ 442801 h 488208"/>
                <a:gd name="connsiteX10" fmla="*/ 0 w 613118"/>
                <a:gd name="connsiteY10" fmla="*/ 420097 h 488208"/>
                <a:gd name="connsiteX11" fmla="*/ 0 w 613118"/>
                <a:gd name="connsiteY11" fmla="*/ 22704 h 488208"/>
                <a:gd name="connsiteX12" fmla="*/ 22704 w 613118"/>
                <a:gd name="connsiteY12" fmla="*/ 0 h 488208"/>
                <a:gd name="connsiteX13" fmla="*/ 45407 w 613118"/>
                <a:gd name="connsiteY13" fmla="*/ 0 h 488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13118" h="488208">
                  <a:moveTo>
                    <a:pt x="567711" y="0"/>
                  </a:moveTo>
                  <a:lnTo>
                    <a:pt x="590415" y="0"/>
                  </a:lnTo>
                  <a:cubicBezTo>
                    <a:pt x="602951" y="0"/>
                    <a:pt x="613118" y="10168"/>
                    <a:pt x="613118" y="22704"/>
                  </a:cubicBezTo>
                  <a:lnTo>
                    <a:pt x="613118" y="420097"/>
                  </a:lnTo>
                  <a:cubicBezTo>
                    <a:pt x="613118" y="432633"/>
                    <a:pt x="602951" y="442801"/>
                    <a:pt x="590415" y="442801"/>
                  </a:cubicBezTo>
                  <a:lnTo>
                    <a:pt x="408746" y="442801"/>
                  </a:lnTo>
                  <a:cubicBezTo>
                    <a:pt x="377630" y="442801"/>
                    <a:pt x="354518" y="460400"/>
                    <a:pt x="340635" y="488208"/>
                  </a:cubicBezTo>
                  <a:lnTo>
                    <a:pt x="272483" y="488208"/>
                  </a:lnTo>
                  <a:cubicBezTo>
                    <a:pt x="258559" y="460360"/>
                    <a:pt x="235488" y="442801"/>
                    <a:pt x="204373" y="442801"/>
                  </a:cubicBezTo>
                  <a:lnTo>
                    <a:pt x="22704" y="442801"/>
                  </a:lnTo>
                  <a:cubicBezTo>
                    <a:pt x="10168" y="442801"/>
                    <a:pt x="0" y="432633"/>
                    <a:pt x="0" y="420097"/>
                  </a:cubicBezTo>
                  <a:lnTo>
                    <a:pt x="0" y="22704"/>
                  </a:lnTo>
                  <a:cubicBezTo>
                    <a:pt x="0" y="10168"/>
                    <a:pt x="10168" y="0"/>
                    <a:pt x="22704" y="0"/>
                  </a:cubicBezTo>
                  <a:lnTo>
                    <a:pt x="45407" y="0"/>
                  </a:lnTo>
                </a:path>
              </a:pathLst>
            </a:custGeom>
            <a:noFill/>
            <a:ln w="19812" cap="rnd">
              <a:solidFill>
                <a:schemeClr val="tx1"/>
              </a:solidFill>
              <a:prstDash val="solid"/>
              <a:round/>
            </a:ln>
          </p:spPr>
          <p:txBody>
            <a:bodyPr rtlCol="0" anchor="ctr"/>
            <a:lstStyle/>
            <a:p>
              <a:endParaRPr lang="nl-BE"/>
            </a:p>
          </p:txBody>
        </p:sp>
      </p:grpSp>
      <p:sp>
        <p:nvSpPr>
          <p:cNvPr id="112" name="Rechthoek 111">
            <a:hlinkClick r:id="rId2"/>
            <a:extLst>
              <a:ext uri="{FF2B5EF4-FFF2-40B4-BE49-F238E27FC236}">
                <a16:creationId xmlns:a16="http://schemas.microsoft.com/office/drawing/2014/main" id="{84212D22-3ABC-434C-AB0B-EF873F7603E4}"/>
              </a:ext>
            </a:extLst>
          </p:cNvPr>
          <p:cNvSpPr/>
          <p:nvPr userDrawn="1"/>
        </p:nvSpPr>
        <p:spPr>
          <a:xfrm>
            <a:off x="1249363" y="4508081"/>
            <a:ext cx="1576806" cy="1264781"/>
          </a:xfrm>
          <a:prstGeom prst="rect">
            <a:avLst/>
          </a:prstGeom>
          <a:noFill/>
        </p:spPr>
        <p:txBody>
          <a:bodyPr wrap="square" lIns="0" tIns="0" rIns="0" bIns="0" rtlCol="0" anchor="ctr">
            <a:spAutoFit/>
          </a:bodyPr>
          <a:lstStyle/>
          <a:p>
            <a:pPr algn="l"/>
            <a:endParaRPr lang="nl-BE" sz="1600" b="1" dirty="0" err="1">
              <a:latin typeface="+mj-lt"/>
            </a:endParaRPr>
          </a:p>
        </p:txBody>
      </p:sp>
      <p:sp>
        <p:nvSpPr>
          <p:cNvPr id="113" name="Rechthoek 112">
            <a:hlinkClick r:id="rId3"/>
            <a:extLst>
              <a:ext uri="{FF2B5EF4-FFF2-40B4-BE49-F238E27FC236}">
                <a16:creationId xmlns:a16="http://schemas.microsoft.com/office/drawing/2014/main" id="{4016FE3A-416B-4ADB-AA2C-9223045A564D}"/>
              </a:ext>
            </a:extLst>
          </p:cNvPr>
          <p:cNvSpPr/>
          <p:nvPr userDrawn="1"/>
        </p:nvSpPr>
        <p:spPr>
          <a:xfrm>
            <a:off x="3075696" y="4508081"/>
            <a:ext cx="2743199" cy="1264781"/>
          </a:xfrm>
          <a:prstGeom prst="rect">
            <a:avLst/>
          </a:prstGeom>
          <a:noFill/>
        </p:spPr>
        <p:txBody>
          <a:bodyPr wrap="square" lIns="0" tIns="0" rIns="0" bIns="0" rtlCol="0" anchor="ctr">
            <a:spAutoFit/>
          </a:bodyPr>
          <a:lstStyle/>
          <a:p>
            <a:pPr algn="l"/>
            <a:endParaRPr lang="nl-BE" sz="1600" b="1" dirty="0" err="1">
              <a:latin typeface="+mj-lt"/>
            </a:endParaRPr>
          </a:p>
        </p:txBody>
      </p:sp>
      <p:sp>
        <p:nvSpPr>
          <p:cNvPr id="114" name="Rechthoek 113">
            <a:hlinkClick r:id="rId4"/>
            <a:extLst>
              <a:ext uri="{FF2B5EF4-FFF2-40B4-BE49-F238E27FC236}">
                <a16:creationId xmlns:a16="http://schemas.microsoft.com/office/drawing/2014/main" id="{D8E6B8B8-927B-4CD3-AB71-8019DF696DF1}"/>
              </a:ext>
            </a:extLst>
          </p:cNvPr>
          <p:cNvSpPr/>
          <p:nvPr userDrawn="1"/>
        </p:nvSpPr>
        <p:spPr>
          <a:xfrm>
            <a:off x="5993524" y="4508081"/>
            <a:ext cx="2419849" cy="1264781"/>
          </a:xfrm>
          <a:prstGeom prst="rect">
            <a:avLst/>
          </a:prstGeom>
          <a:noFill/>
        </p:spPr>
        <p:txBody>
          <a:bodyPr wrap="square" lIns="0" tIns="0" rIns="0" bIns="0" rtlCol="0" anchor="ctr">
            <a:spAutoFit/>
          </a:bodyPr>
          <a:lstStyle/>
          <a:p>
            <a:pPr algn="l"/>
            <a:endParaRPr lang="nl-BE" sz="1600" b="1" dirty="0" err="1">
              <a:latin typeface="+mj-lt"/>
            </a:endParaRPr>
          </a:p>
        </p:txBody>
      </p:sp>
      <p:sp>
        <p:nvSpPr>
          <p:cNvPr id="2" name="Rechthoek 1">
            <a:extLst>
              <a:ext uri="{FF2B5EF4-FFF2-40B4-BE49-F238E27FC236}">
                <a16:creationId xmlns:a16="http://schemas.microsoft.com/office/drawing/2014/main" id="{CF5AE8FA-3D69-4A64-9423-546B13FDD13F}"/>
              </a:ext>
            </a:extLst>
          </p:cNvPr>
          <p:cNvSpPr/>
          <p:nvPr userDrawn="1"/>
        </p:nvSpPr>
        <p:spPr>
          <a:xfrm>
            <a:off x="10592554" y="6056768"/>
            <a:ext cx="1457032" cy="706171"/>
          </a:xfrm>
          <a:prstGeom prst="rect">
            <a:avLst/>
          </a:prstGeom>
          <a:solidFill>
            <a:schemeClr val="accent4"/>
          </a:solidFill>
        </p:spPr>
        <p:txBody>
          <a:bodyPr wrap="square" lIns="0" tIns="0" rIns="0" bIns="0" rtlCol="0" anchor="ctr">
            <a:spAutoFit/>
          </a:bodyPr>
          <a:lstStyle/>
          <a:p>
            <a:pPr algn="l"/>
            <a:endParaRPr lang="nl-BE" sz="1600" b="1" dirty="0" err="1">
              <a:latin typeface="+mj-lt"/>
            </a:endParaRPr>
          </a:p>
        </p:txBody>
      </p:sp>
      <p:pic>
        <p:nvPicPr>
          <p:cNvPr id="66" name="Afbeelding 65">
            <a:extLst>
              <a:ext uri="{FF2B5EF4-FFF2-40B4-BE49-F238E27FC236}">
                <a16:creationId xmlns:a16="http://schemas.microsoft.com/office/drawing/2014/main" id="{FD0FA5F7-0DCE-4774-AB53-981D5E600F0C}"/>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8962828" y="479831"/>
            <a:ext cx="2608344" cy="837279"/>
          </a:xfrm>
          <a:prstGeom prst="rect">
            <a:avLst/>
          </a:prstGeom>
        </p:spPr>
      </p:pic>
      <p:sp>
        <p:nvSpPr>
          <p:cNvPr id="7" name="Rechthoek 6">
            <a:extLst>
              <a:ext uri="{FF2B5EF4-FFF2-40B4-BE49-F238E27FC236}">
                <a16:creationId xmlns:a16="http://schemas.microsoft.com/office/drawing/2014/main" id="{1FDB4AE5-3763-4315-B014-30933DC01C71}"/>
              </a:ext>
            </a:extLst>
          </p:cNvPr>
          <p:cNvSpPr/>
          <p:nvPr userDrawn="1"/>
        </p:nvSpPr>
        <p:spPr>
          <a:xfrm>
            <a:off x="658813" y="6056768"/>
            <a:ext cx="1293246" cy="706171"/>
          </a:xfrm>
          <a:prstGeom prst="rect">
            <a:avLst/>
          </a:prstGeom>
          <a:solidFill>
            <a:schemeClr val="accent4"/>
          </a:solidFill>
          <a:ln>
            <a:noFill/>
          </a:ln>
        </p:spPr>
        <p:txBody>
          <a:bodyPr wrap="square" lIns="0" tIns="0" rIns="0" bIns="0" rtlCol="0" anchor="ctr">
            <a:spAutoFit/>
          </a:bodyPr>
          <a:lstStyle/>
          <a:p>
            <a:pPr algn="l"/>
            <a:endParaRPr lang="nl-BE" sz="1600" b="1" dirty="0" err="1">
              <a:latin typeface="+mj-lt"/>
            </a:endParaRPr>
          </a:p>
        </p:txBody>
      </p:sp>
      <p:sp>
        <p:nvSpPr>
          <p:cNvPr id="69" name="Gelijkbenige driehoek 68">
            <a:extLst>
              <a:ext uri="{FF2B5EF4-FFF2-40B4-BE49-F238E27FC236}">
                <a16:creationId xmlns:a16="http://schemas.microsoft.com/office/drawing/2014/main" id="{9A64C294-25D5-4851-ADBD-919499BE3B36}"/>
              </a:ext>
            </a:extLst>
          </p:cNvPr>
          <p:cNvSpPr/>
          <p:nvPr userDrawn="1"/>
        </p:nvSpPr>
        <p:spPr>
          <a:xfrm rot="16200000">
            <a:off x="11475085" y="6324985"/>
            <a:ext cx="116206" cy="53534"/>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800"/>
          </a:p>
        </p:txBody>
      </p:sp>
      <p:pic>
        <p:nvPicPr>
          <p:cNvPr id="70" name="Graphic 69">
            <a:extLst>
              <a:ext uri="{FF2B5EF4-FFF2-40B4-BE49-F238E27FC236}">
                <a16:creationId xmlns:a16="http://schemas.microsoft.com/office/drawing/2014/main" id="{B99CBB5F-3838-48D5-BECE-9CAC8116BDB9}"/>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658813" y="6221683"/>
            <a:ext cx="1153603" cy="366439"/>
          </a:xfrm>
          <a:prstGeom prst="rect">
            <a:avLst/>
          </a:prstGeom>
        </p:spPr>
      </p:pic>
      <p:sp>
        <p:nvSpPr>
          <p:cNvPr id="14" name="Tijdelijke aanduiding voor voettekst 13">
            <a:extLst>
              <a:ext uri="{FF2B5EF4-FFF2-40B4-BE49-F238E27FC236}">
                <a16:creationId xmlns:a16="http://schemas.microsoft.com/office/drawing/2014/main" id="{02E71DC2-DCBB-4A29-8931-7D6D2BBB3CB0}"/>
              </a:ext>
            </a:extLst>
          </p:cNvPr>
          <p:cNvSpPr>
            <a:spLocks noGrp="1"/>
          </p:cNvSpPr>
          <p:nvPr>
            <p:ph type="ftr" sz="quarter" idx="15"/>
          </p:nvPr>
        </p:nvSpPr>
        <p:spPr/>
        <p:txBody>
          <a:bodyPr/>
          <a:lstStyle/>
          <a:p>
            <a:r>
              <a:rPr lang="nl-BE"/>
              <a:t>Wat na het middelbaar?</a:t>
            </a:r>
            <a:endParaRPr lang="nl-BE" dirty="0"/>
          </a:p>
        </p:txBody>
      </p:sp>
      <p:sp>
        <p:nvSpPr>
          <p:cNvPr id="18" name="Tijdelijke aanduiding voor dianummer 17">
            <a:extLst>
              <a:ext uri="{FF2B5EF4-FFF2-40B4-BE49-F238E27FC236}">
                <a16:creationId xmlns:a16="http://schemas.microsoft.com/office/drawing/2014/main" id="{50D9D5B5-02E6-4A8E-8106-80F475BBE69D}"/>
              </a:ext>
            </a:extLst>
          </p:cNvPr>
          <p:cNvSpPr>
            <a:spLocks noGrp="1"/>
          </p:cNvSpPr>
          <p:nvPr>
            <p:ph type="sldNum" sz="quarter" idx="16"/>
          </p:nvPr>
        </p:nvSpPr>
        <p:spPr/>
        <p:txBody>
          <a:bodyPr/>
          <a:lstStyle/>
          <a:p>
            <a:fld id="{FF88DA20-ED00-471C-9170-60F590CB400A}" type="slidenum">
              <a:rPr lang="nl-BE" smtClean="0"/>
              <a:pPr/>
              <a:t>‹N°›</a:t>
            </a:fld>
            <a:endParaRPr lang="nl-BE" dirty="0"/>
          </a:p>
        </p:txBody>
      </p:sp>
    </p:spTree>
    <p:extLst>
      <p:ext uri="{BB962C8B-B14F-4D97-AF65-F5344CB8AC3E}">
        <p14:creationId xmlns:p14="http://schemas.microsoft.com/office/powerpoint/2010/main" val="24301124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0-#ppt_h/2"/>
                                          </p:val>
                                        </p:tav>
                                        <p:tav tm="100000">
                                          <p:val>
                                            <p:strVal val="#ppt_y"/>
                                          </p:val>
                                        </p:tav>
                                      </p:tavLst>
                                    </p:anim>
                                  </p:childTnLst>
                                </p:cTn>
                              </p:par>
                              <p:par>
                                <p:cTn id="9" presetID="2" presetClass="entr" presetSubtype="2" decel="100000"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500" fill="hold"/>
                                        <p:tgtEl>
                                          <p:spTgt spid="17"/>
                                        </p:tgtEl>
                                        <p:attrNameLst>
                                          <p:attrName>ppt_x</p:attrName>
                                        </p:attrNameLst>
                                      </p:cBhvr>
                                      <p:tavLst>
                                        <p:tav tm="0">
                                          <p:val>
                                            <p:strVal val="1+#ppt_w/2"/>
                                          </p:val>
                                        </p:tav>
                                        <p:tav tm="100000">
                                          <p:val>
                                            <p:strVal val="#ppt_x"/>
                                          </p:val>
                                        </p:tav>
                                      </p:tavLst>
                                    </p:anim>
                                    <p:anim calcmode="lin" valueType="num">
                                      <p:cBhvr additive="base">
                                        <p:cTn id="12" dur="500" fill="hold"/>
                                        <p:tgtEl>
                                          <p:spTgt spid="17"/>
                                        </p:tgtEl>
                                        <p:attrNameLst>
                                          <p:attrName>ppt_y</p:attrName>
                                        </p:attrNameLst>
                                      </p:cBhvr>
                                      <p:tavLst>
                                        <p:tav tm="0">
                                          <p:val>
                                            <p:strVal val="#ppt_y"/>
                                          </p:val>
                                        </p:tav>
                                        <p:tav tm="100000">
                                          <p:val>
                                            <p:strVal val="#ppt_y"/>
                                          </p:val>
                                        </p:tav>
                                      </p:tavLst>
                                    </p:anim>
                                  </p:childTnLst>
                                </p:cTn>
                              </p:par>
                              <p:par>
                                <p:cTn id="13" presetID="2" presetClass="entr" presetSubtype="2" decel="100000" fill="hold" grpId="0" nodeType="withEffect">
                                  <p:stCondLst>
                                    <p:cond delay="150"/>
                                  </p:stCondLst>
                                  <p:childTnLst>
                                    <p:set>
                                      <p:cBhvr>
                                        <p:cTn id="14" dur="1" fill="hold">
                                          <p:stCondLst>
                                            <p:cond delay="0"/>
                                          </p:stCondLst>
                                        </p:cTn>
                                        <p:tgtEl>
                                          <p:spTgt spid="16"/>
                                        </p:tgtEl>
                                        <p:attrNameLst>
                                          <p:attrName>style.visibility</p:attrName>
                                        </p:attrNameLst>
                                      </p:cBhvr>
                                      <p:to>
                                        <p:strVal val="visible"/>
                                      </p:to>
                                    </p:set>
                                    <p:anim calcmode="lin" valueType="num">
                                      <p:cBhvr additive="base">
                                        <p:cTn id="15" dur="500" fill="hold"/>
                                        <p:tgtEl>
                                          <p:spTgt spid="16"/>
                                        </p:tgtEl>
                                        <p:attrNameLst>
                                          <p:attrName>ppt_x</p:attrName>
                                        </p:attrNameLst>
                                      </p:cBhvr>
                                      <p:tavLst>
                                        <p:tav tm="0">
                                          <p:val>
                                            <p:strVal val="1+#ppt_w/2"/>
                                          </p:val>
                                        </p:tav>
                                        <p:tav tm="100000">
                                          <p:val>
                                            <p:strVal val="#ppt_x"/>
                                          </p:val>
                                        </p:tav>
                                      </p:tavLst>
                                    </p:anim>
                                    <p:anim calcmode="lin" valueType="num">
                                      <p:cBhvr additive="base">
                                        <p:cTn id="16" dur="500" fill="hold"/>
                                        <p:tgtEl>
                                          <p:spTgt spid="16"/>
                                        </p:tgtEl>
                                        <p:attrNameLst>
                                          <p:attrName>ppt_y</p:attrName>
                                        </p:attrNameLst>
                                      </p:cBhvr>
                                      <p:tavLst>
                                        <p:tav tm="0">
                                          <p:val>
                                            <p:strVal val="#ppt_y"/>
                                          </p:val>
                                        </p:tav>
                                        <p:tav tm="100000">
                                          <p:val>
                                            <p:strVal val="#ppt_y"/>
                                          </p:val>
                                        </p:tav>
                                      </p:tavLst>
                                    </p:anim>
                                  </p:childTnLst>
                                </p:cTn>
                              </p:par>
                              <p:par>
                                <p:cTn id="17" presetID="2" presetClass="entr" presetSubtype="8" decel="100000" fill="hold" grpId="0" nodeType="withEffect">
                                  <p:stCondLst>
                                    <p:cond delay="0"/>
                                  </p:stCondLst>
                                  <p:childTnLst>
                                    <p:set>
                                      <p:cBhvr>
                                        <p:cTn id="18" dur="1" fill="hold">
                                          <p:stCondLst>
                                            <p:cond delay="0"/>
                                          </p:stCondLst>
                                        </p:cTn>
                                        <p:tgtEl>
                                          <p:spTgt spid="115"/>
                                        </p:tgtEl>
                                        <p:attrNameLst>
                                          <p:attrName>style.visibility</p:attrName>
                                        </p:attrNameLst>
                                      </p:cBhvr>
                                      <p:to>
                                        <p:strVal val="visible"/>
                                      </p:to>
                                    </p:set>
                                    <p:anim calcmode="lin" valueType="num">
                                      <p:cBhvr additive="base">
                                        <p:cTn id="19" dur="500" fill="hold"/>
                                        <p:tgtEl>
                                          <p:spTgt spid="115"/>
                                        </p:tgtEl>
                                        <p:attrNameLst>
                                          <p:attrName>ppt_x</p:attrName>
                                        </p:attrNameLst>
                                      </p:cBhvr>
                                      <p:tavLst>
                                        <p:tav tm="0">
                                          <p:val>
                                            <p:strVal val="0-#ppt_w/2"/>
                                          </p:val>
                                        </p:tav>
                                        <p:tav tm="100000">
                                          <p:val>
                                            <p:strVal val="#ppt_x"/>
                                          </p:val>
                                        </p:tav>
                                      </p:tavLst>
                                    </p:anim>
                                    <p:anim calcmode="lin" valueType="num">
                                      <p:cBhvr additive="base">
                                        <p:cTn id="20" dur="500" fill="hold"/>
                                        <p:tgtEl>
                                          <p:spTgt spid="115"/>
                                        </p:tgtEl>
                                        <p:attrNameLst>
                                          <p:attrName>ppt_y</p:attrName>
                                        </p:attrNameLst>
                                      </p:cBhvr>
                                      <p:tavLst>
                                        <p:tav tm="0">
                                          <p:val>
                                            <p:strVal val="#ppt_y"/>
                                          </p:val>
                                        </p:tav>
                                        <p:tav tm="100000">
                                          <p:val>
                                            <p:strVal val="#ppt_y"/>
                                          </p:val>
                                        </p:tav>
                                      </p:tavLst>
                                    </p:anim>
                                  </p:childTnLst>
                                </p:cTn>
                              </p:par>
                              <p:par>
                                <p:cTn id="21" presetID="2" presetClass="entr" presetSubtype="8" decel="100000" fill="hold" grpId="0" nodeType="withEffect">
                                  <p:stCondLst>
                                    <p:cond delay="100"/>
                                  </p:stCondLst>
                                  <p:childTnLst>
                                    <p:set>
                                      <p:cBhvr>
                                        <p:cTn id="22" dur="1" fill="hold">
                                          <p:stCondLst>
                                            <p:cond delay="0"/>
                                          </p:stCondLst>
                                        </p:cTn>
                                        <p:tgtEl>
                                          <p:spTgt spid="10">
                                            <p:txEl>
                                              <p:pRg st="0" end="0"/>
                                            </p:txEl>
                                          </p:spTgt>
                                        </p:tgtEl>
                                        <p:attrNameLst>
                                          <p:attrName>style.visibility</p:attrName>
                                        </p:attrNameLst>
                                      </p:cBhvr>
                                      <p:to>
                                        <p:strVal val="visible"/>
                                      </p:to>
                                    </p:set>
                                    <p:anim calcmode="lin" valueType="num">
                                      <p:cBhvr additive="base">
                                        <p:cTn id="23" dur="500" fill="hold"/>
                                        <p:tgtEl>
                                          <p:spTgt spid="10">
                                            <p:txEl>
                                              <p:pRg st="0" end="0"/>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10">
                                            <p:txEl>
                                              <p:pRg st="0" end="0"/>
                                            </p:txEl>
                                          </p:spTgt>
                                        </p:tgtEl>
                                        <p:attrNameLst>
                                          <p:attrName>ppt_y</p:attrName>
                                        </p:attrNameLst>
                                      </p:cBhvr>
                                      <p:tavLst>
                                        <p:tav tm="0">
                                          <p:val>
                                            <p:strVal val="#ppt_y"/>
                                          </p:val>
                                        </p:tav>
                                        <p:tav tm="100000">
                                          <p:val>
                                            <p:strVal val="#ppt_y"/>
                                          </p:val>
                                        </p:tav>
                                      </p:tavLst>
                                    </p:anim>
                                  </p:childTnLst>
                                </p:cTn>
                              </p:par>
                              <p:par>
                                <p:cTn id="25" presetID="2" presetClass="entr" presetSubtype="8" decel="100000" fill="hold" grpId="0" nodeType="withEffect">
                                  <p:stCondLst>
                                    <p:cond delay="200"/>
                                  </p:stCondLst>
                                  <p:childTnLst>
                                    <p:set>
                                      <p:cBhvr>
                                        <p:cTn id="26" dur="1" fill="hold">
                                          <p:stCondLst>
                                            <p:cond delay="0"/>
                                          </p:stCondLst>
                                        </p:cTn>
                                        <p:tgtEl>
                                          <p:spTgt spid="11">
                                            <p:txEl>
                                              <p:pRg st="0" end="0"/>
                                            </p:txEl>
                                          </p:spTgt>
                                        </p:tgtEl>
                                        <p:attrNameLst>
                                          <p:attrName>style.visibility</p:attrName>
                                        </p:attrNameLst>
                                      </p:cBhvr>
                                      <p:to>
                                        <p:strVal val="visible"/>
                                      </p:to>
                                    </p:set>
                                    <p:anim calcmode="lin" valueType="num">
                                      <p:cBhvr additive="base">
                                        <p:cTn id="27" dur="500" fill="hold"/>
                                        <p:tgtEl>
                                          <p:spTgt spid="11">
                                            <p:txEl>
                                              <p:pRg st="0" end="0"/>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11">
                                            <p:txEl>
                                              <p:pRg st="0" end="0"/>
                                            </p:txEl>
                                          </p:spTgt>
                                        </p:tgtEl>
                                        <p:attrNameLst>
                                          <p:attrName>ppt_y</p:attrName>
                                        </p:attrNameLst>
                                      </p:cBhvr>
                                      <p:tavLst>
                                        <p:tav tm="0">
                                          <p:val>
                                            <p:strVal val="#ppt_y"/>
                                          </p:val>
                                        </p:tav>
                                        <p:tav tm="100000">
                                          <p:val>
                                            <p:strVal val="#ppt_y"/>
                                          </p:val>
                                        </p:tav>
                                      </p:tavLst>
                                    </p:anim>
                                  </p:childTnLst>
                                </p:cTn>
                              </p:par>
                            </p:childTnLst>
                          </p:cTn>
                        </p:par>
                        <p:par>
                          <p:cTn id="29" fill="hold">
                            <p:stCondLst>
                              <p:cond delay="700"/>
                            </p:stCondLst>
                            <p:childTnLst>
                              <p:par>
                                <p:cTn id="30" presetID="53" presetClass="entr" presetSubtype="16" fill="hold" grpId="0" nodeType="afterEffect">
                                  <p:stCondLst>
                                    <p:cond delay="0"/>
                                  </p:stCondLst>
                                  <p:childTnLst>
                                    <p:set>
                                      <p:cBhvr>
                                        <p:cTn id="31" dur="1" fill="hold">
                                          <p:stCondLst>
                                            <p:cond delay="0"/>
                                          </p:stCondLst>
                                        </p:cTn>
                                        <p:tgtEl>
                                          <p:spTgt spid="13"/>
                                        </p:tgtEl>
                                        <p:attrNameLst>
                                          <p:attrName>style.visibility</p:attrName>
                                        </p:attrNameLst>
                                      </p:cBhvr>
                                      <p:to>
                                        <p:strVal val="visible"/>
                                      </p:to>
                                    </p:set>
                                    <p:anim calcmode="lin" valueType="num">
                                      <p:cBhvr>
                                        <p:cTn id="32" dur="500" fill="hold"/>
                                        <p:tgtEl>
                                          <p:spTgt spid="13"/>
                                        </p:tgtEl>
                                        <p:attrNameLst>
                                          <p:attrName>ppt_w</p:attrName>
                                        </p:attrNameLst>
                                      </p:cBhvr>
                                      <p:tavLst>
                                        <p:tav tm="0">
                                          <p:val>
                                            <p:fltVal val="0"/>
                                          </p:val>
                                        </p:tav>
                                        <p:tav tm="100000">
                                          <p:val>
                                            <p:strVal val="#ppt_w"/>
                                          </p:val>
                                        </p:tav>
                                      </p:tavLst>
                                    </p:anim>
                                    <p:anim calcmode="lin" valueType="num">
                                      <p:cBhvr>
                                        <p:cTn id="33" dur="500" fill="hold"/>
                                        <p:tgtEl>
                                          <p:spTgt spid="13"/>
                                        </p:tgtEl>
                                        <p:attrNameLst>
                                          <p:attrName>ppt_h</p:attrName>
                                        </p:attrNameLst>
                                      </p:cBhvr>
                                      <p:tavLst>
                                        <p:tav tm="0">
                                          <p:val>
                                            <p:fltVal val="0"/>
                                          </p:val>
                                        </p:tav>
                                        <p:tav tm="100000">
                                          <p:val>
                                            <p:strVal val="#ppt_h"/>
                                          </p:val>
                                        </p:tav>
                                      </p:tavLst>
                                    </p:anim>
                                    <p:animEffect transition="in" filter="fade">
                                      <p:cBhvr>
                                        <p:cTn id="34" dur="500"/>
                                        <p:tgtEl>
                                          <p:spTgt spid="13"/>
                                        </p:tgtEl>
                                      </p:cBhvr>
                                    </p:animEffect>
                                  </p:childTnLst>
                                </p:cTn>
                              </p:par>
                            </p:childTnLst>
                          </p:cTn>
                        </p:par>
                        <p:par>
                          <p:cTn id="35" fill="hold">
                            <p:stCondLst>
                              <p:cond delay="1200"/>
                            </p:stCondLst>
                            <p:childTnLst>
                              <p:par>
                                <p:cTn id="36" presetID="49" presetClass="entr" presetSubtype="0" decel="100000" fill="hold" nodeType="afterEffect">
                                  <p:stCondLst>
                                    <p:cond delay="0"/>
                                  </p:stCondLst>
                                  <p:childTnLst>
                                    <p:set>
                                      <p:cBhvr>
                                        <p:cTn id="37" dur="1" fill="hold">
                                          <p:stCondLst>
                                            <p:cond delay="0"/>
                                          </p:stCondLst>
                                        </p:cTn>
                                        <p:tgtEl>
                                          <p:spTgt spid="21"/>
                                        </p:tgtEl>
                                        <p:attrNameLst>
                                          <p:attrName>style.visibility</p:attrName>
                                        </p:attrNameLst>
                                      </p:cBhvr>
                                      <p:to>
                                        <p:strVal val="visible"/>
                                      </p:to>
                                    </p:set>
                                    <p:anim calcmode="lin" valueType="num">
                                      <p:cBhvr>
                                        <p:cTn id="38" dur="500" fill="hold"/>
                                        <p:tgtEl>
                                          <p:spTgt spid="21"/>
                                        </p:tgtEl>
                                        <p:attrNameLst>
                                          <p:attrName>ppt_w</p:attrName>
                                        </p:attrNameLst>
                                      </p:cBhvr>
                                      <p:tavLst>
                                        <p:tav tm="0">
                                          <p:val>
                                            <p:fltVal val="0"/>
                                          </p:val>
                                        </p:tav>
                                        <p:tav tm="100000">
                                          <p:val>
                                            <p:strVal val="#ppt_w"/>
                                          </p:val>
                                        </p:tav>
                                      </p:tavLst>
                                    </p:anim>
                                    <p:anim calcmode="lin" valueType="num">
                                      <p:cBhvr>
                                        <p:cTn id="39" dur="500" fill="hold"/>
                                        <p:tgtEl>
                                          <p:spTgt spid="21"/>
                                        </p:tgtEl>
                                        <p:attrNameLst>
                                          <p:attrName>ppt_h</p:attrName>
                                        </p:attrNameLst>
                                      </p:cBhvr>
                                      <p:tavLst>
                                        <p:tav tm="0">
                                          <p:val>
                                            <p:fltVal val="0"/>
                                          </p:val>
                                        </p:tav>
                                        <p:tav tm="100000">
                                          <p:val>
                                            <p:strVal val="#ppt_h"/>
                                          </p:val>
                                        </p:tav>
                                      </p:tavLst>
                                    </p:anim>
                                    <p:anim calcmode="lin" valueType="num">
                                      <p:cBhvr>
                                        <p:cTn id="40" dur="500" fill="hold"/>
                                        <p:tgtEl>
                                          <p:spTgt spid="21"/>
                                        </p:tgtEl>
                                        <p:attrNameLst>
                                          <p:attrName>style.rotation</p:attrName>
                                        </p:attrNameLst>
                                      </p:cBhvr>
                                      <p:tavLst>
                                        <p:tav tm="0">
                                          <p:val>
                                            <p:fltVal val="360"/>
                                          </p:val>
                                        </p:tav>
                                        <p:tav tm="100000">
                                          <p:val>
                                            <p:fltVal val="0"/>
                                          </p:val>
                                        </p:tav>
                                      </p:tavLst>
                                    </p:anim>
                                    <p:animEffect transition="in" filter="fade">
                                      <p:cBhvr>
                                        <p:cTn id="41" dur="500"/>
                                        <p:tgtEl>
                                          <p:spTgt spid="21"/>
                                        </p:tgtEl>
                                      </p:cBhvr>
                                    </p:animEffect>
                                  </p:childTnLst>
                                </p:cTn>
                              </p:par>
                              <p:par>
                                <p:cTn id="42" presetID="53" presetClass="entr" presetSubtype="16" fill="hold" grpId="0" nodeType="withEffect">
                                  <p:stCondLst>
                                    <p:cond delay="100"/>
                                  </p:stCondLst>
                                  <p:childTnLst>
                                    <p:set>
                                      <p:cBhvr>
                                        <p:cTn id="43" dur="1" fill="hold">
                                          <p:stCondLst>
                                            <p:cond delay="0"/>
                                          </p:stCondLst>
                                        </p:cTn>
                                        <p:tgtEl>
                                          <p:spTgt spid="116"/>
                                        </p:tgtEl>
                                        <p:attrNameLst>
                                          <p:attrName>style.visibility</p:attrName>
                                        </p:attrNameLst>
                                      </p:cBhvr>
                                      <p:to>
                                        <p:strVal val="visible"/>
                                      </p:to>
                                    </p:set>
                                    <p:anim calcmode="lin" valueType="num">
                                      <p:cBhvr>
                                        <p:cTn id="44" dur="500" fill="hold"/>
                                        <p:tgtEl>
                                          <p:spTgt spid="116"/>
                                        </p:tgtEl>
                                        <p:attrNameLst>
                                          <p:attrName>ppt_w</p:attrName>
                                        </p:attrNameLst>
                                      </p:cBhvr>
                                      <p:tavLst>
                                        <p:tav tm="0">
                                          <p:val>
                                            <p:fltVal val="0"/>
                                          </p:val>
                                        </p:tav>
                                        <p:tav tm="100000">
                                          <p:val>
                                            <p:strVal val="#ppt_w"/>
                                          </p:val>
                                        </p:tav>
                                      </p:tavLst>
                                    </p:anim>
                                    <p:anim calcmode="lin" valueType="num">
                                      <p:cBhvr>
                                        <p:cTn id="45" dur="500" fill="hold"/>
                                        <p:tgtEl>
                                          <p:spTgt spid="116"/>
                                        </p:tgtEl>
                                        <p:attrNameLst>
                                          <p:attrName>ppt_h</p:attrName>
                                        </p:attrNameLst>
                                      </p:cBhvr>
                                      <p:tavLst>
                                        <p:tav tm="0">
                                          <p:val>
                                            <p:fltVal val="0"/>
                                          </p:val>
                                        </p:tav>
                                        <p:tav tm="100000">
                                          <p:val>
                                            <p:strVal val="#ppt_h"/>
                                          </p:val>
                                        </p:tav>
                                      </p:tavLst>
                                    </p:anim>
                                    <p:animEffect transition="in" filter="fade">
                                      <p:cBhvr>
                                        <p:cTn id="46" dur="500"/>
                                        <p:tgtEl>
                                          <p:spTgt spid="116"/>
                                        </p:tgtEl>
                                      </p:cBhvr>
                                    </p:animEffect>
                                  </p:childTnLst>
                                </p:cTn>
                              </p:par>
                              <p:par>
                                <p:cTn id="47" presetID="2" presetClass="entr" presetSubtype="4" decel="100000" fill="hold" grpId="0" nodeType="withEffect">
                                  <p:stCondLst>
                                    <p:cond delay="300"/>
                                  </p:stCondLst>
                                  <p:childTnLst>
                                    <p:set>
                                      <p:cBhvr>
                                        <p:cTn id="48" dur="1" fill="hold">
                                          <p:stCondLst>
                                            <p:cond delay="0"/>
                                          </p:stCondLst>
                                        </p:cTn>
                                        <p:tgtEl>
                                          <p:spTgt spid="20">
                                            <p:txEl>
                                              <p:pRg st="0" end="0"/>
                                            </p:txEl>
                                          </p:spTgt>
                                        </p:tgtEl>
                                        <p:attrNameLst>
                                          <p:attrName>style.visibility</p:attrName>
                                        </p:attrNameLst>
                                      </p:cBhvr>
                                      <p:to>
                                        <p:strVal val="visible"/>
                                      </p:to>
                                    </p:set>
                                    <p:anim calcmode="lin" valueType="num">
                                      <p:cBhvr additive="base">
                                        <p:cTn id="49" dur="500" fill="hold"/>
                                        <p:tgtEl>
                                          <p:spTgt spid="20">
                                            <p:txEl>
                                              <p:pRg st="0" end="0"/>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20">
                                            <p:txEl>
                                              <p:pRg st="0" end="0"/>
                                            </p:txEl>
                                          </p:spTgt>
                                        </p:tgtEl>
                                        <p:attrNameLst>
                                          <p:attrName>ppt_y</p:attrName>
                                        </p:attrNameLst>
                                      </p:cBhvr>
                                      <p:tavLst>
                                        <p:tav tm="0">
                                          <p:val>
                                            <p:strVal val="1+#ppt_h/2"/>
                                          </p:val>
                                        </p:tav>
                                        <p:tav tm="100000">
                                          <p:val>
                                            <p:strVal val="#ppt_y"/>
                                          </p:val>
                                        </p:tav>
                                      </p:tavLst>
                                    </p:anim>
                                  </p:childTnLst>
                                </p:cTn>
                              </p:par>
                              <p:par>
                                <p:cTn id="51" presetID="49" presetClass="entr" presetSubtype="0" decel="100000" fill="hold" nodeType="withEffect">
                                  <p:stCondLst>
                                    <p:cond delay="600"/>
                                  </p:stCondLst>
                                  <p:childTnLst>
                                    <p:set>
                                      <p:cBhvr>
                                        <p:cTn id="52" dur="1" fill="hold">
                                          <p:stCondLst>
                                            <p:cond delay="0"/>
                                          </p:stCondLst>
                                        </p:cTn>
                                        <p:tgtEl>
                                          <p:spTgt spid="78"/>
                                        </p:tgtEl>
                                        <p:attrNameLst>
                                          <p:attrName>style.visibility</p:attrName>
                                        </p:attrNameLst>
                                      </p:cBhvr>
                                      <p:to>
                                        <p:strVal val="visible"/>
                                      </p:to>
                                    </p:set>
                                    <p:anim calcmode="lin" valueType="num">
                                      <p:cBhvr>
                                        <p:cTn id="53" dur="500" fill="hold"/>
                                        <p:tgtEl>
                                          <p:spTgt spid="78"/>
                                        </p:tgtEl>
                                        <p:attrNameLst>
                                          <p:attrName>ppt_w</p:attrName>
                                        </p:attrNameLst>
                                      </p:cBhvr>
                                      <p:tavLst>
                                        <p:tav tm="0">
                                          <p:val>
                                            <p:fltVal val="0"/>
                                          </p:val>
                                        </p:tav>
                                        <p:tav tm="100000">
                                          <p:val>
                                            <p:strVal val="#ppt_w"/>
                                          </p:val>
                                        </p:tav>
                                      </p:tavLst>
                                    </p:anim>
                                    <p:anim calcmode="lin" valueType="num">
                                      <p:cBhvr>
                                        <p:cTn id="54" dur="500" fill="hold"/>
                                        <p:tgtEl>
                                          <p:spTgt spid="78"/>
                                        </p:tgtEl>
                                        <p:attrNameLst>
                                          <p:attrName>ppt_h</p:attrName>
                                        </p:attrNameLst>
                                      </p:cBhvr>
                                      <p:tavLst>
                                        <p:tav tm="0">
                                          <p:val>
                                            <p:fltVal val="0"/>
                                          </p:val>
                                        </p:tav>
                                        <p:tav tm="100000">
                                          <p:val>
                                            <p:strVal val="#ppt_h"/>
                                          </p:val>
                                        </p:tav>
                                      </p:tavLst>
                                    </p:anim>
                                    <p:anim calcmode="lin" valueType="num">
                                      <p:cBhvr>
                                        <p:cTn id="55" dur="500" fill="hold"/>
                                        <p:tgtEl>
                                          <p:spTgt spid="78"/>
                                        </p:tgtEl>
                                        <p:attrNameLst>
                                          <p:attrName>style.rotation</p:attrName>
                                        </p:attrNameLst>
                                      </p:cBhvr>
                                      <p:tavLst>
                                        <p:tav tm="0">
                                          <p:val>
                                            <p:fltVal val="360"/>
                                          </p:val>
                                        </p:tav>
                                        <p:tav tm="100000">
                                          <p:val>
                                            <p:fltVal val="0"/>
                                          </p:val>
                                        </p:tav>
                                      </p:tavLst>
                                    </p:anim>
                                    <p:animEffect transition="in" filter="fade">
                                      <p:cBhvr>
                                        <p:cTn id="56" dur="500"/>
                                        <p:tgtEl>
                                          <p:spTgt spid="78"/>
                                        </p:tgtEl>
                                      </p:cBhvr>
                                    </p:animEffect>
                                  </p:childTnLst>
                                </p:cTn>
                              </p:par>
                              <p:par>
                                <p:cTn id="57" presetID="53" presetClass="entr" presetSubtype="16" fill="hold" grpId="0" nodeType="withEffect">
                                  <p:stCondLst>
                                    <p:cond delay="700"/>
                                  </p:stCondLst>
                                  <p:childTnLst>
                                    <p:set>
                                      <p:cBhvr>
                                        <p:cTn id="58" dur="1" fill="hold">
                                          <p:stCondLst>
                                            <p:cond delay="0"/>
                                          </p:stCondLst>
                                        </p:cTn>
                                        <p:tgtEl>
                                          <p:spTgt spid="117"/>
                                        </p:tgtEl>
                                        <p:attrNameLst>
                                          <p:attrName>style.visibility</p:attrName>
                                        </p:attrNameLst>
                                      </p:cBhvr>
                                      <p:to>
                                        <p:strVal val="visible"/>
                                      </p:to>
                                    </p:set>
                                    <p:anim calcmode="lin" valueType="num">
                                      <p:cBhvr>
                                        <p:cTn id="59" dur="500" fill="hold"/>
                                        <p:tgtEl>
                                          <p:spTgt spid="117"/>
                                        </p:tgtEl>
                                        <p:attrNameLst>
                                          <p:attrName>ppt_w</p:attrName>
                                        </p:attrNameLst>
                                      </p:cBhvr>
                                      <p:tavLst>
                                        <p:tav tm="0">
                                          <p:val>
                                            <p:fltVal val="0"/>
                                          </p:val>
                                        </p:tav>
                                        <p:tav tm="100000">
                                          <p:val>
                                            <p:strVal val="#ppt_w"/>
                                          </p:val>
                                        </p:tav>
                                      </p:tavLst>
                                    </p:anim>
                                    <p:anim calcmode="lin" valueType="num">
                                      <p:cBhvr>
                                        <p:cTn id="60" dur="500" fill="hold"/>
                                        <p:tgtEl>
                                          <p:spTgt spid="117"/>
                                        </p:tgtEl>
                                        <p:attrNameLst>
                                          <p:attrName>ppt_h</p:attrName>
                                        </p:attrNameLst>
                                      </p:cBhvr>
                                      <p:tavLst>
                                        <p:tav tm="0">
                                          <p:val>
                                            <p:fltVal val="0"/>
                                          </p:val>
                                        </p:tav>
                                        <p:tav tm="100000">
                                          <p:val>
                                            <p:strVal val="#ppt_h"/>
                                          </p:val>
                                        </p:tav>
                                      </p:tavLst>
                                    </p:anim>
                                    <p:animEffect transition="in" filter="fade">
                                      <p:cBhvr>
                                        <p:cTn id="61" dur="500"/>
                                        <p:tgtEl>
                                          <p:spTgt spid="117"/>
                                        </p:tgtEl>
                                      </p:cBhvr>
                                    </p:animEffect>
                                  </p:childTnLst>
                                </p:cTn>
                              </p:par>
                              <p:par>
                                <p:cTn id="62" presetID="2" presetClass="entr" presetSubtype="4" decel="100000" fill="hold" grpId="0" nodeType="withEffect">
                                  <p:stCondLst>
                                    <p:cond delay="900"/>
                                  </p:stCondLst>
                                  <p:childTnLst>
                                    <p:set>
                                      <p:cBhvr>
                                        <p:cTn id="63" dur="1" fill="hold">
                                          <p:stCondLst>
                                            <p:cond delay="0"/>
                                          </p:stCondLst>
                                        </p:cTn>
                                        <p:tgtEl>
                                          <p:spTgt spid="53">
                                            <p:txEl>
                                              <p:pRg st="0" end="0"/>
                                            </p:txEl>
                                          </p:spTgt>
                                        </p:tgtEl>
                                        <p:attrNameLst>
                                          <p:attrName>style.visibility</p:attrName>
                                        </p:attrNameLst>
                                      </p:cBhvr>
                                      <p:to>
                                        <p:strVal val="visible"/>
                                      </p:to>
                                    </p:set>
                                    <p:anim calcmode="lin" valueType="num">
                                      <p:cBhvr additive="base">
                                        <p:cTn id="64" dur="500" fill="hold"/>
                                        <p:tgtEl>
                                          <p:spTgt spid="53">
                                            <p:txEl>
                                              <p:pRg st="0" end="0"/>
                                            </p:txEl>
                                          </p:spTgt>
                                        </p:tgtEl>
                                        <p:attrNameLst>
                                          <p:attrName>ppt_x</p:attrName>
                                        </p:attrNameLst>
                                      </p:cBhvr>
                                      <p:tavLst>
                                        <p:tav tm="0">
                                          <p:val>
                                            <p:strVal val="#ppt_x"/>
                                          </p:val>
                                        </p:tav>
                                        <p:tav tm="100000">
                                          <p:val>
                                            <p:strVal val="#ppt_x"/>
                                          </p:val>
                                        </p:tav>
                                      </p:tavLst>
                                    </p:anim>
                                    <p:anim calcmode="lin" valueType="num">
                                      <p:cBhvr additive="base">
                                        <p:cTn id="65" dur="500" fill="hold"/>
                                        <p:tgtEl>
                                          <p:spTgt spid="53">
                                            <p:txEl>
                                              <p:pRg st="0" end="0"/>
                                            </p:txEl>
                                          </p:spTgt>
                                        </p:tgtEl>
                                        <p:attrNameLst>
                                          <p:attrName>ppt_y</p:attrName>
                                        </p:attrNameLst>
                                      </p:cBhvr>
                                      <p:tavLst>
                                        <p:tav tm="0">
                                          <p:val>
                                            <p:strVal val="1+#ppt_h/2"/>
                                          </p:val>
                                        </p:tav>
                                        <p:tav tm="100000">
                                          <p:val>
                                            <p:strVal val="#ppt_y"/>
                                          </p:val>
                                        </p:tav>
                                      </p:tavLst>
                                    </p:anim>
                                  </p:childTnLst>
                                </p:cTn>
                              </p:par>
                              <p:par>
                                <p:cTn id="66" presetID="49" presetClass="entr" presetSubtype="0" decel="100000" fill="hold" nodeType="withEffect">
                                  <p:stCondLst>
                                    <p:cond delay="1200"/>
                                  </p:stCondLst>
                                  <p:childTnLst>
                                    <p:set>
                                      <p:cBhvr>
                                        <p:cTn id="67" dur="1" fill="hold">
                                          <p:stCondLst>
                                            <p:cond delay="0"/>
                                          </p:stCondLst>
                                        </p:cTn>
                                        <p:tgtEl>
                                          <p:spTgt spid="98"/>
                                        </p:tgtEl>
                                        <p:attrNameLst>
                                          <p:attrName>style.visibility</p:attrName>
                                        </p:attrNameLst>
                                      </p:cBhvr>
                                      <p:to>
                                        <p:strVal val="visible"/>
                                      </p:to>
                                    </p:set>
                                    <p:anim calcmode="lin" valueType="num">
                                      <p:cBhvr>
                                        <p:cTn id="68" dur="500" fill="hold"/>
                                        <p:tgtEl>
                                          <p:spTgt spid="98"/>
                                        </p:tgtEl>
                                        <p:attrNameLst>
                                          <p:attrName>ppt_w</p:attrName>
                                        </p:attrNameLst>
                                      </p:cBhvr>
                                      <p:tavLst>
                                        <p:tav tm="0">
                                          <p:val>
                                            <p:fltVal val="0"/>
                                          </p:val>
                                        </p:tav>
                                        <p:tav tm="100000">
                                          <p:val>
                                            <p:strVal val="#ppt_w"/>
                                          </p:val>
                                        </p:tav>
                                      </p:tavLst>
                                    </p:anim>
                                    <p:anim calcmode="lin" valueType="num">
                                      <p:cBhvr>
                                        <p:cTn id="69" dur="500" fill="hold"/>
                                        <p:tgtEl>
                                          <p:spTgt spid="98"/>
                                        </p:tgtEl>
                                        <p:attrNameLst>
                                          <p:attrName>ppt_h</p:attrName>
                                        </p:attrNameLst>
                                      </p:cBhvr>
                                      <p:tavLst>
                                        <p:tav tm="0">
                                          <p:val>
                                            <p:fltVal val="0"/>
                                          </p:val>
                                        </p:tav>
                                        <p:tav tm="100000">
                                          <p:val>
                                            <p:strVal val="#ppt_h"/>
                                          </p:val>
                                        </p:tav>
                                      </p:tavLst>
                                    </p:anim>
                                    <p:anim calcmode="lin" valueType="num">
                                      <p:cBhvr>
                                        <p:cTn id="70" dur="500" fill="hold"/>
                                        <p:tgtEl>
                                          <p:spTgt spid="98"/>
                                        </p:tgtEl>
                                        <p:attrNameLst>
                                          <p:attrName>style.rotation</p:attrName>
                                        </p:attrNameLst>
                                      </p:cBhvr>
                                      <p:tavLst>
                                        <p:tav tm="0">
                                          <p:val>
                                            <p:fltVal val="360"/>
                                          </p:val>
                                        </p:tav>
                                        <p:tav tm="100000">
                                          <p:val>
                                            <p:fltVal val="0"/>
                                          </p:val>
                                        </p:tav>
                                      </p:tavLst>
                                    </p:anim>
                                    <p:animEffect transition="in" filter="fade">
                                      <p:cBhvr>
                                        <p:cTn id="71" dur="500"/>
                                        <p:tgtEl>
                                          <p:spTgt spid="98"/>
                                        </p:tgtEl>
                                      </p:cBhvr>
                                    </p:animEffect>
                                  </p:childTnLst>
                                </p:cTn>
                              </p:par>
                              <p:par>
                                <p:cTn id="72" presetID="53" presetClass="entr" presetSubtype="16" fill="hold" grpId="0" nodeType="withEffect">
                                  <p:stCondLst>
                                    <p:cond delay="1300"/>
                                  </p:stCondLst>
                                  <p:childTnLst>
                                    <p:set>
                                      <p:cBhvr>
                                        <p:cTn id="73" dur="1" fill="hold">
                                          <p:stCondLst>
                                            <p:cond delay="0"/>
                                          </p:stCondLst>
                                        </p:cTn>
                                        <p:tgtEl>
                                          <p:spTgt spid="118"/>
                                        </p:tgtEl>
                                        <p:attrNameLst>
                                          <p:attrName>style.visibility</p:attrName>
                                        </p:attrNameLst>
                                      </p:cBhvr>
                                      <p:to>
                                        <p:strVal val="visible"/>
                                      </p:to>
                                    </p:set>
                                    <p:anim calcmode="lin" valueType="num">
                                      <p:cBhvr>
                                        <p:cTn id="74" dur="500" fill="hold"/>
                                        <p:tgtEl>
                                          <p:spTgt spid="118"/>
                                        </p:tgtEl>
                                        <p:attrNameLst>
                                          <p:attrName>ppt_w</p:attrName>
                                        </p:attrNameLst>
                                      </p:cBhvr>
                                      <p:tavLst>
                                        <p:tav tm="0">
                                          <p:val>
                                            <p:fltVal val="0"/>
                                          </p:val>
                                        </p:tav>
                                        <p:tav tm="100000">
                                          <p:val>
                                            <p:strVal val="#ppt_w"/>
                                          </p:val>
                                        </p:tav>
                                      </p:tavLst>
                                    </p:anim>
                                    <p:anim calcmode="lin" valueType="num">
                                      <p:cBhvr>
                                        <p:cTn id="75" dur="500" fill="hold"/>
                                        <p:tgtEl>
                                          <p:spTgt spid="118"/>
                                        </p:tgtEl>
                                        <p:attrNameLst>
                                          <p:attrName>ppt_h</p:attrName>
                                        </p:attrNameLst>
                                      </p:cBhvr>
                                      <p:tavLst>
                                        <p:tav tm="0">
                                          <p:val>
                                            <p:fltVal val="0"/>
                                          </p:val>
                                        </p:tav>
                                        <p:tav tm="100000">
                                          <p:val>
                                            <p:strVal val="#ppt_h"/>
                                          </p:val>
                                        </p:tav>
                                      </p:tavLst>
                                    </p:anim>
                                    <p:animEffect transition="in" filter="fade">
                                      <p:cBhvr>
                                        <p:cTn id="76" dur="500"/>
                                        <p:tgtEl>
                                          <p:spTgt spid="118"/>
                                        </p:tgtEl>
                                      </p:cBhvr>
                                    </p:animEffect>
                                  </p:childTnLst>
                                </p:cTn>
                              </p:par>
                              <p:par>
                                <p:cTn id="77" presetID="2" presetClass="entr" presetSubtype="4" decel="100000" fill="hold" grpId="0" nodeType="withEffect">
                                  <p:stCondLst>
                                    <p:cond delay="1500"/>
                                  </p:stCondLst>
                                  <p:childTnLst>
                                    <p:set>
                                      <p:cBhvr>
                                        <p:cTn id="78" dur="1" fill="hold">
                                          <p:stCondLst>
                                            <p:cond delay="0"/>
                                          </p:stCondLst>
                                        </p:cTn>
                                        <p:tgtEl>
                                          <p:spTgt spid="64">
                                            <p:txEl>
                                              <p:pRg st="0" end="0"/>
                                            </p:txEl>
                                          </p:spTgt>
                                        </p:tgtEl>
                                        <p:attrNameLst>
                                          <p:attrName>style.visibility</p:attrName>
                                        </p:attrNameLst>
                                      </p:cBhvr>
                                      <p:to>
                                        <p:strVal val="visible"/>
                                      </p:to>
                                    </p:set>
                                    <p:anim calcmode="lin" valueType="num">
                                      <p:cBhvr additive="base">
                                        <p:cTn id="79" dur="500" fill="hold"/>
                                        <p:tgtEl>
                                          <p:spTgt spid="64">
                                            <p:txEl>
                                              <p:pRg st="0" end="0"/>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64">
                                            <p:txEl>
                                              <p:pRg st="0" end="0"/>
                                            </p:txEl>
                                          </p:spTgt>
                                        </p:tgtEl>
                                        <p:attrNameLst>
                                          <p:attrName>ppt_y</p:attrName>
                                        </p:attrNameLst>
                                      </p:cBhvr>
                                      <p:tavLst>
                                        <p:tav tm="0">
                                          <p:val>
                                            <p:strVal val="1+#ppt_h/2"/>
                                          </p:val>
                                        </p:tav>
                                        <p:tav tm="100000">
                                          <p:val>
                                            <p:strVal val="#ppt_y"/>
                                          </p:val>
                                        </p:tav>
                                      </p:tavLst>
                                    </p:anim>
                                  </p:childTnLst>
                                </p:cTn>
                              </p:par>
                              <p:par>
                                <p:cTn id="81" presetID="1" presetClass="entr" presetSubtype="0" fill="hold" grpId="0" nodeType="withEffect" nodePh="1">
                                  <p:stCondLst>
                                    <p:cond delay="1500"/>
                                  </p:stCondLst>
                                  <p:endCondLst>
                                    <p:cond evt="begin" delay="0">
                                      <p:tn val="81"/>
                                    </p:cond>
                                  </p:endCondLst>
                                  <p:childTnLst>
                                    <p:set>
                                      <p:cBhvr>
                                        <p:cTn id="82" dur="1" fill="hold">
                                          <p:stCondLst>
                                            <p:cond delay="0"/>
                                          </p:stCondLst>
                                        </p:cTn>
                                        <p:tgtEl>
                                          <p:spTgt spid="112"/>
                                        </p:tgtEl>
                                        <p:attrNameLst>
                                          <p:attrName>style.visibility</p:attrName>
                                        </p:attrNameLst>
                                      </p:cBhvr>
                                      <p:to>
                                        <p:strVal val="visible"/>
                                      </p:to>
                                    </p:set>
                                  </p:childTnLst>
                                </p:cTn>
                              </p:par>
                              <p:par>
                                <p:cTn id="83" presetID="1" presetClass="entr" presetSubtype="0" fill="hold" grpId="0" nodeType="withEffect" nodePh="1">
                                  <p:stCondLst>
                                    <p:cond delay="1500"/>
                                  </p:stCondLst>
                                  <p:endCondLst>
                                    <p:cond evt="begin" delay="0">
                                      <p:tn val="83"/>
                                    </p:cond>
                                  </p:endCondLst>
                                  <p:childTnLst>
                                    <p:set>
                                      <p:cBhvr>
                                        <p:cTn id="84" dur="1" fill="hold">
                                          <p:stCondLst>
                                            <p:cond delay="0"/>
                                          </p:stCondLst>
                                        </p:cTn>
                                        <p:tgtEl>
                                          <p:spTgt spid="113"/>
                                        </p:tgtEl>
                                        <p:attrNameLst>
                                          <p:attrName>style.visibility</p:attrName>
                                        </p:attrNameLst>
                                      </p:cBhvr>
                                      <p:to>
                                        <p:strVal val="visible"/>
                                      </p:to>
                                    </p:set>
                                  </p:childTnLst>
                                </p:cTn>
                              </p:par>
                              <p:par>
                                <p:cTn id="85" presetID="1" presetClass="entr" presetSubtype="0" fill="hold" grpId="0" nodeType="withEffect" nodePh="1">
                                  <p:stCondLst>
                                    <p:cond delay="1500"/>
                                  </p:stCondLst>
                                  <p:endCondLst>
                                    <p:cond evt="begin" delay="0">
                                      <p:tn val="85"/>
                                    </p:cond>
                                  </p:endCondLst>
                                  <p:childTnLst>
                                    <p:set>
                                      <p:cBhvr>
                                        <p:cTn id="86" dur="1" fill="hold">
                                          <p:stCondLst>
                                            <p:cond delay="0"/>
                                          </p:stCondLst>
                                        </p:cTn>
                                        <p:tgtEl>
                                          <p:spTgt spid="1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2" presetClass="entr" presetSubtype="8" decel="100000" fill="hold" nodeType="withEffect">
                  <p:stCondLst>
                    <p:cond delay="100"/>
                  </p:stCondLst>
                  <p:childTnLst>
                    <p:set>
                      <p:cBhvr>
                        <p:cTn dur="1" fill="hold">
                          <p:stCondLst>
                            <p:cond delay="0"/>
                          </p:stCondLst>
                        </p:cTn>
                        <p:tgtEl>
                          <p:spTgt spid="10"/>
                        </p:tgtEl>
                        <p:attrNameLst>
                          <p:attrName>style.visibility</p:attrName>
                        </p:attrNameLst>
                      </p:cBhvr>
                      <p:to>
                        <p:strVal val="visible"/>
                      </p:to>
                    </p:set>
                    <p:anim calcmode="lin" valueType="num">
                      <p:cBhvr additive="base">
                        <p:cTn dur="500" fill="hold"/>
                        <p:tgtEl>
                          <p:spTgt spid="10"/>
                        </p:tgtEl>
                        <p:attrNameLst>
                          <p:attrName>ppt_x</p:attrName>
                        </p:attrNameLst>
                      </p:cBhvr>
                      <p:tavLst>
                        <p:tav tm="0">
                          <p:val>
                            <p:strVal val="0-#ppt_w/2"/>
                          </p:val>
                        </p:tav>
                        <p:tav tm="100000">
                          <p:val>
                            <p:strVal val="#ppt_x"/>
                          </p:val>
                        </p:tav>
                      </p:tavLst>
                    </p:anim>
                    <p:anim calcmode="lin" valueType="num">
                      <p:cBhvr additive="base">
                        <p:cTn dur="500" fill="hold"/>
                        <p:tgtEl>
                          <p:spTgt spid="10"/>
                        </p:tgtEl>
                        <p:attrNameLst>
                          <p:attrName>ppt_y</p:attrName>
                        </p:attrNameLst>
                      </p:cBhvr>
                      <p:tavLst>
                        <p:tav tm="0">
                          <p:val>
                            <p:strVal val="#ppt_y"/>
                          </p:val>
                        </p:tav>
                        <p:tav tm="100000">
                          <p:val>
                            <p:strVal val="#ppt_y"/>
                          </p:val>
                        </p:tav>
                      </p:tavLst>
                    </p:anim>
                  </p:childTnLst>
                </p:cTn>
              </p:par>
            </p:tnLst>
          </p:tmpl>
        </p:tmplLst>
      </p:bldP>
      <p:bldP spid="11" grpId="0" build="p">
        <p:tmplLst>
          <p:tmpl lvl="1">
            <p:tnLst>
              <p:par>
                <p:cTn presetID="2" presetClass="entr" presetSubtype="8" decel="100000" fill="hold" nodeType="withEffect">
                  <p:stCondLst>
                    <p:cond delay="20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500" fill="hold"/>
                        <p:tgtEl>
                          <p:spTgt spid="11"/>
                        </p:tgtEl>
                        <p:attrNameLst>
                          <p:attrName>ppt_x</p:attrName>
                        </p:attrNameLst>
                      </p:cBhvr>
                      <p:tavLst>
                        <p:tav tm="0">
                          <p:val>
                            <p:strVal val="0-#ppt_w/2"/>
                          </p:val>
                        </p:tav>
                        <p:tav tm="100000">
                          <p:val>
                            <p:strVal val="#ppt_x"/>
                          </p:val>
                        </p:tav>
                      </p:tavLst>
                    </p:anim>
                    <p:anim calcmode="lin" valueType="num">
                      <p:cBhvr additive="base">
                        <p:cTn dur="500" fill="hold"/>
                        <p:tgtEl>
                          <p:spTgt spid="11"/>
                        </p:tgtEl>
                        <p:attrNameLst>
                          <p:attrName>ppt_y</p:attrName>
                        </p:attrNameLst>
                      </p:cBhvr>
                      <p:tavLst>
                        <p:tav tm="0">
                          <p:val>
                            <p:strVal val="#ppt_y"/>
                          </p:val>
                        </p:tav>
                        <p:tav tm="100000">
                          <p:val>
                            <p:strVal val="#ppt_y"/>
                          </p:val>
                        </p:tav>
                      </p:tavLst>
                    </p:anim>
                  </p:childTnLst>
                </p:cTn>
              </p:par>
            </p:tnLst>
          </p:tmpl>
        </p:tmplLst>
      </p:bldP>
      <p:bldP spid="13" grpId="0"/>
      <p:bldP spid="15" grpId="0" animBg="1"/>
      <p:bldP spid="16" grpId="0" animBg="1"/>
      <p:bldP spid="17" grpId="0" animBg="1"/>
      <p:bldP spid="20" grpId="0" build="p"/>
      <p:bldP spid="53" grpId="0" build="p"/>
      <p:bldP spid="64" grpId="0" build="p"/>
      <p:bldP spid="115" grpId="0"/>
      <p:bldP spid="116" grpId="0" animBg="1"/>
      <p:bldP spid="117" grpId="0" animBg="1"/>
      <p:bldP spid="118" grpId="0" animBg="1"/>
      <p:bldP spid="112" grpId="0"/>
      <p:bldP spid="113" grpId="0"/>
      <p:bldP spid="114" grpId="0"/>
    </p:bldLst>
  </p:timing>
</p:sldLayout>
</file>

<file path=ppt/slideLayouts/slideLayout165.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8" name="Tijdelijke aanduiding voor voettekst 7">
            <a:extLst>
              <a:ext uri="{FF2B5EF4-FFF2-40B4-BE49-F238E27FC236}">
                <a16:creationId xmlns:a16="http://schemas.microsoft.com/office/drawing/2014/main" id="{95F4DA24-F19B-4CC0-A8C9-E57547BA1696}"/>
              </a:ext>
            </a:extLst>
          </p:cNvPr>
          <p:cNvSpPr>
            <a:spLocks noGrp="1"/>
          </p:cNvSpPr>
          <p:nvPr>
            <p:ph type="ftr" sz="quarter" idx="10"/>
          </p:nvPr>
        </p:nvSpPr>
        <p:spPr/>
        <p:txBody>
          <a:bodyPr/>
          <a:lstStyle/>
          <a:p>
            <a:r>
              <a:rPr lang="nl-BE"/>
              <a:t>Wat na het middelbaar?</a:t>
            </a:r>
            <a:endParaRPr lang="nl-BE" dirty="0"/>
          </a:p>
        </p:txBody>
      </p:sp>
      <p:sp>
        <p:nvSpPr>
          <p:cNvPr id="9" name="Tijdelijke aanduiding voor dianummer 8">
            <a:extLst>
              <a:ext uri="{FF2B5EF4-FFF2-40B4-BE49-F238E27FC236}">
                <a16:creationId xmlns:a16="http://schemas.microsoft.com/office/drawing/2014/main" id="{B3016525-6ADC-48C4-8532-616B61F470BF}"/>
              </a:ext>
            </a:extLst>
          </p:cNvPr>
          <p:cNvSpPr>
            <a:spLocks noGrp="1"/>
          </p:cNvSpPr>
          <p:nvPr>
            <p:ph type="sldNum" sz="quarter" idx="11"/>
          </p:nvPr>
        </p:nvSpPr>
        <p:spPr/>
        <p:txBody>
          <a:bodyPr/>
          <a:lstStyle/>
          <a:p>
            <a:fld id="{FF88DA20-ED00-471C-9170-60F590CB400A}" type="slidenum">
              <a:rPr lang="nl-BE" smtClean="0"/>
              <a:pPr/>
              <a:t>‹N°›</a:t>
            </a:fld>
            <a:endParaRPr lang="nl-BE" dirty="0"/>
          </a:p>
        </p:txBody>
      </p:sp>
    </p:spTree>
    <p:extLst>
      <p:ext uri="{BB962C8B-B14F-4D97-AF65-F5344CB8AC3E}">
        <p14:creationId xmlns:p14="http://schemas.microsoft.com/office/powerpoint/2010/main" val="2316565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el en object en beeld rond_2">
    <p:bg>
      <p:bgPr>
        <a:solidFill>
          <a:schemeClr val="bg1"/>
        </a:solidFill>
        <a:effectLst/>
      </p:bgPr>
    </p:bg>
    <p:spTree>
      <p:nvGrpSpPr>
        <p:cNvPr id="1" name=""/>
        <p:cNvGrpSpPr/>
        <p:nvPr/>
      </p:nvGrpSpPr>
      <p:grpSpPr>
        <a:xfrm>
          <a:off x="0" y="0"/>
          <a:ext cx="0" cy="0"/>
          <a:chOff x="0" y="0"/>
          <a:chExt cx="0" cy="0"/>
        </a:xfrm>
      </p:grpSpPr>
      <p:sp>
        <p:nvSpPr>
          <p:cNvPr id="9" name="Tijdelijke aanduiding voor afbeelding 8">
            <a:extLst>
              <a:ext uri="{FF2B5EF4-FFF2-40B4-BE49-F238E27FC236}">
                <a16:creationId xmlns:a16="http://schemas.microsoft.com/office/drawing/2014/main" id="{CD9E304B-9EEF-4540-A2A5-7D039634D746}"/>
              </a:ext>
            </a:extLst>
          </p:cNvPr>
          <p:cNvSpPr>
            <a:spLocks noGrp="1"/>
          </p:cNvSpPr>
          <p:nvPr>
            <p:ph type="pic" sz="quarter" idx="14"/>
          </p:nvPr>
        </p:nvSpPr>
        <p:spPr>
          <a:xfrm>
            <a:off x="6362343" y="406122"/>
            <a:ext cx="7430776" cy="7430776"/>
          </a:xfrm>
          <a:prstGeom prst="ellipse">
            <a:avLst/>
          </a:prstGeom>
          <a:solidFill>
            <a:schemeClr val="bg1">
              <a:lumMod val="95000"/>
            </a:schemeClr>
          </a:solidFill>
        </p:spPr>
        <p:txBody>
          <a:bodyPr anchor="ctr"/>
          <a:lstStyle>
            <a:lvl1pPr marL="0" indent="0" algn="ctr">
              <a:buNone/>
              <a:defRPr baseline="-25000"/>
            </a:lvl1pPr>
          </a:lstStyle>
          <a:p>
            <a:r>
              <a:rPr lang="en-US"/>
              <a:t>Click icon to add picture</a:t>
            </a:r>
            <a:endParaRPr lang="nl-BE"/>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p:txBody>
          <a:body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1" name="Tijdelijke aanduiding voor tekst 10">
            <a:extLst>
              <a:ext uri="{FF2B5EF4-FFF2-40B4-BE49-F238E27FC236}">
                <a16:creationId xmlns:a16="http://schemas.microsoft.com/office/drawing/2014/main" id="{94D40FD2-C162-407D-9C9A-A04CA78208AA}"/>
              </a:ext>
            </a:extLst>
          </p:cNvPr>
          <p:cNvSpPr>
            <a:spLocks noGrp="1"/>
          </p:cNvSpPr>
          <p:nvPr>
            <p:ph type="body" sz="quarter" idx="15"/>
          </p:nvPr>
        </p:nvSpPr>
        <p:spPr>
          <a:xfrm>
            <a:off x="658813" y="1762125"/>
            <a:ext cx="5437187" cy="39989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dirty="0"/>
          </a:p>
        </p:txBody>
      </p:sp>
      <p:sp>
        <p:nvSpPr>
          <p:cNvPr id="12" name="Vrije vorm: vorm 11">
            <a:extLst>
              <a:ext uri="{FF2B5EF4-FFF2-40B4-BE49-F238E27FC236}">
                <a16:creationId xmlns:a16="http://schemas.microsoft.com/office/drawing/2014/main" id="{8D307406-EF4D-4896-9888-8078B9E86B6B}"/>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3"/>
          </a:solidFill>
          <a:ln>
            <a:noFill/>
          </a:ln>
        </p:spPr>
        <p:txBody>
          <a:bodyPr wrap="square" lIns="0" tIns="0" rIns="0" bIns="0" rtlCol="0" anchor="ctr">
            <a:noAutofit/>
          </a:bodyPr>
          <a:lstStyle/>
          <a:p>
            <a:pPr algn="l"/>
            <a:endParaRPr lang="nl-BE" sz="1600" b="1" dirty="0" err="1">
              <a:latin typeface="+mj-lt"/>
            </a:endParaRPr>
          </a:p>
        </p:txBody>
      </p:sp>
      <p:sp>
        <p:nvSpPr>
          <p:cNvPr id="3" name="Tijdelijke aanduiding voor voettekst 2">
            <a:extLst>
              <a:ext uri="{FF2B5EF4-FFF2-40B4-BE49-F238E27FC236}">
                <a16:creationId xmlns:a16="http://schemas.microsoft.com/office/drawing/2014/main" id="{DE7EAD87-E513-4357-AA25-5017A8ACDE06}"/>
              </a:ext>
            </a:extLst>
          </p:cNvPr>
          <p:cNvSpPr>
            <a:spLocks noGrp="1"/>
          </p:cNvSpPr>
          <p:nvPr>
            <p:ph type="ftr" sz="quarter" idx="16"/>
          </p:nvPr>
        </p:nvSpPr>
        <p:spPr/>
        <p:txBody>
          <a:bodyPr/>
          <a:lstStyle/>
          <a:p>
            <a:r>
              <a:rPr lang="nl-BE"/>
              <a:t>Wat na het middelbaar?</a:t>
            </a:r>
            <a:endParaRPr lang="nl-BE" dirty="0"/>
          </a:p>
        </p:txBody>
      </p:sp>
      <p:sp>
        <p:nvSpPr>
          <p:cNvPr id="7" name="Tijdelijke aanduiding voor dianummer 6">
            <a:extLst>
              <a:ext uri="{FF2B5EF4-FFF2-40B4-BE49-F238E27FC236}">
                <a16:creationId xmlns:a16="http://schemas.microsoft.com/office/drawing/2014/main" id="{5EF9B17F-315D-4A71-A37A-5ACD51D6189B}"/>
              </a:ext>
            </a:extLst>
          </p:cNvPr>
          <p:cNvSpPr>
            <a:spLocks noGrp="1"/>
          </p:cNvSpPr>
          <p:nvPr>
            <p:ph type="sldNum" sz="quarter" idx="17"/>
          </p:nvPr>
        </p:nvSpPr>
        <p:spPr/>
        <p:txBody>
          <a:bodyPr/>
          <a:lstStyle/>
          <a:p>
            <a:fld id="{FF88DA20-ED00-471C-9170-60F590CB400A}" type="slidenum">
              <a:rPr lang="nl-BE" smtClean="0"/>
              <a:pPr/>
              <a:t>‹N°›</a:t>
            </a:fld>
            <a:endParaRPr lang="nl-BE" dirty="0"/>
          </a:p>
        </p:txBody>
      </p:sp>
    </p:spTree>
    <p:extLst>
      <p:ext uri="{BB962C8B-B14F-4D97-AF65-F5344CB8AC3E}">
        <p14:creationId xmlns:p14="http://schemas.microsoft.com/office/powerpoint/2010/main" val="1684478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el en subtitel en beeld rond (2)">
    <p:bg>
      <p:bgPr>
        <a:solidFill>
          <a:schemeClr val="bg1"/>
        </a:solidFill>
        <a:effectLst/>
      </p:bgPr>
    </p:bg>
    <p:spTree>
      <p:nvGrpSpPr>
        <p:cNvPr id="1" name=""/>
        <p:cNvGrpSpPr/>
        <p:nvPr/>
      </p:nvGrpSpPr>
      <p:grpSpPr>
        <a:xfrm>
          <a:off x="0" y="0"/>
          <a:ext cx="0" cy="0"/>
          <a:chOff x="0" y="0"/>
          <a:chExt cx="0" cy="0"/>
        </a:xfrm>
      </p:grpSpPr>
      <p:sp>
        <p:nvSpPr>
          <p:cNvPr id="9" name="Tijdelijke aanduiding voor afbeelding 8">
            <a:extLst>
              <a:ext uri="{FF2B5EF4-FFF2-40B4-BE49-F238E27FC236}">
                <a16:creationId xmlns:a16="http://schemas.microsoft.com/office/drawing/2014/main" id="{CD9E304B-9EEF-4540-A2A5-7D039634D746}"/>
              </a:ext>
            </a:extLst>
          </p:cNvPr>
          <p:cNvSpPr>
            <a:spLocks noGrp="1"/>
          </p:cNvSpPr>
          <p:nvPr>
            <p:ph type="pic" sz="quarter" idx="14"/>
          </p:nvPr>
        </p:nvSpPr>
        <p:spPr>
          <a:xfrm>
            <a:off x="6362343" y="406122"/>
            <a:ext cx="7430776" cy="7430776"/>
          </a:xfrm>
          <a:prstGeom prst="ellipse">
            <a:avLst/>
          </a:prstGeom>
          <a:solidFill>
            <a:schemeClr val="bg1">
              <a:lumMod val="95000"/>
            </a:schemeClr>
          </a:solidFill>
        </p:spPr>
        <p:txBody>
          <a:bodyPr anchor="ctr"/>
          <a:lstStyle>
            <a:lvl1pPr marL="0" indent="0" algn="ctr">
              <a:buNone/>
              <a:defRPr baseline="-25000"/>
            </a:lvl1pPr>
          </a:lstStyle>
          <a:p>
            <a:r>
              <a:rPr lang="en-US"/>
              <a:t>Click icon to add picture</a:t>
            </a:r>
            <a:endParaRPr lang="nl-BE"/>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p:txBody>
          <a:body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2" name="Vrije vorm: vorm 11">
            <a:extLst>
              <a:ext uri="{FF2B5EF4-FFF2-40B4-BE49-F238E27FC236}">
                <a16:creationId xmlns:a16="http://schemas.microsoft.com/office/drawing/2014/main" id="{8D307406-EF4D-4896-9888-8078B9E86B6B}"/>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3"/>
          </a:solidFill>
          <a:ln>
            <a:noFill/>
          </a:ln>
        </p:spPr>
        <p:txBody>
          <a:bodyPr wrap="square" lIns="0" tIns="0" rIns="0" bIns="0" rtlCol="0" anchor="ctr">
            <a:noAutofit/>
          </a:bodyPr>
          <a:lstStyle/>
          <a:p>
            <a:pPr algn="l"/>
            <a:endParaRPr lang="nl-BE" sz="1600" b="1" dirty="0" err="1">
              <a:latin typeface="+mj-lt"/>
            </a:endParaRPr>
          </a:p>
        </p:txBody>
      </p:sp>
      <p:sp>
        <p:nvSpPr>
          <p:cNvPr id="10" name="Tijdelijke aanduiding voor inhoud 2">
            <a:extLst>
              <a:ext uri="{FF2B5EF4-FFF2-40B4-BE49-F238E27FC236}">
                <a16:creationId xmlns:a16="http://schemas.microsoft.com/office/drawing/2014/main" id="{99CF5578-AC10-4AD4-A6FE-D4E9F3B8BEE9}"/>
              </a:ext>
            </a:extLst>
          </p:cNvPr>
          <p:cNvSpPr>
            <a:spLocks noGrp="1"/>
          </p:cNvSpPr>
          <p:nvPr>
            <p:ph idx="1" hasCustomPrompt="1"/>
          </p:nvPr>
        </p:nvSpPr>
        <p:spPr>
          <a:xfrm>
            <a:off x="992771" y="1672659"/>
            <a:ext cx="5103229"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13" name="Tijdelijke aanduiding voor inhoud 2">
            <a:extLst>
              <a:ext uri="{FF2B5EF4-FFF2-40B4-BE49-F238E27FC236}">
                <a16:creationId xmlns:a16="http://schemas.microsoft.com/office/drawing/2014/main" id="{8650217E-9812-4B94-A4BC-E8B9BE6B2B8E}"/>
              </a:ext>
            </a:extLst>
          </p:cNvPr>
          <p:cNvSpPr>
            <a:spLocks noGrp="1"/>
          </p:cNvSpPr>
          <p:nvPr>
            <p:ph idx="17" hasCustomPrompt="1"/>
          </p:nvPr>
        </p:nvSpPr>
        <p:spPr>
          <a:xfrm>
            <a:off x="992771" y="2781569"/>
            <a:ext cx="5103229"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14" name="Tijdelijke aanduiding voor inhoud 2">
            <a:extLst>
              <a:ext uri="{FF2B5EF4-FFF2-40B4-BE49-F238E27FC236}">
                <a16:creationId xmlns:a16="http://schemas.microsoft.com/office/drawing/2014/main" id="{7B932F2B-8231-4C2D-ACF4-6154263E2087}"/>
              </a:ext>
            </a:extLst>
          </p:cNvPr>
          <p:cNvSpPr>
            <a:spLocks noGrp="1"/>
          </p:cNvSpPr>
          <p:nvPr>
            <p:ph idx="19" hasCustomPrompt="1"/>
          </p:nvPr>
        </p:nvSpPr>
        <p:spPr>
          <a:xfrm>
            <a:off x="992771" y="3890478"/>
            <a:ext cx="5103229"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15" name="Tijdelijke aanduiding voor inhoud 2">
            <a:extLst>
              <a:ext uri="{FF2B5EF4-FFF2-40B4-BE49-F238E27FC236}">
                <a16:creationId xmlns:a16="http://schemas.microsoft.com/office/drawing/2014/main" id="{E91B5F9D-D110-42C4-823A-95CC6E0E98A4}"/>
              </a:ext>
            </a:extLst>
          </p:cNvPr>
          <p:cNvSpPr>
            <a:spLocks noGrp="1"/>
          </p:cNvSpPr>
          <p:nvPr>
            <p:ph idx="21" hasCustomPrompt="1"/>
          </p:nvPr>
        </p:nvSpPr>
        <p:spPr>
          <a:xfrm>
            <a:off x="992771" y="4986132"/>
            <a:ext cx="5103229"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16" name="Vrije vorm: vorm 15">
            <a:extLst>
              <a:ext uri="{FF2B5EF4-FFF2-40B4-BE49-F238E27FC236}">
                <a16:creationId xmlns:a16="http://schemas.microsoft.com/office/drawing/2014/main" id="{B8E746D0-B0D9-4B86-9368-B361174A9D61}"/>
              </a:ext>
            </a:extLst>
          </p:cNvPr>
          <p:cNvSpPr/>
          <p:nvPr userDrawn="1"/>
        </p:nvSpPr>
        <p:spPr>
          <a:xfrm rot="16200000">
            <a:off x="712334" y="2012077"/>
            <a:ext cx="91760" cy="18478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2"/>
          </a:solidFill>
          <a:ln>
            <a:noFill/>
          </a:ln>
        </p:spPr>
        <p:txBody>
          <a:bodyPr wrap="square" lIns="0" tIns="0" rIns="0" bIns="0" rtlCol="0" anchor="ctr">
            <a:noAutofit/>
          </a:bodyPr>
          <a:lstStyle/>
          <a:p>
            <a:pPr algn="l"/>
            <a:endParaRPr lang="nl-BE" sz="1600" b="1" dirty="0" err="1">
              <a:latin typeface="+mj-lt"/>
            </a:endParaRPr>
          </a:p>
        </p:txBody>
      </p:sp>
      <p:sp>
        <p:nvSpPr>
          <p:cNvPr id="17" name="Rechthoek 16">
            <a:extLst>
              <a:ext uri="{FF2B5EF4-FFF2-40B4-BE49-F238E27FC236}">
                <a16:creationId xmlns:a16="http://schemas.microsoft.com/office/drawing/2014/main" id="{2C68672F-CE68-4D3C-BAB5-48CDCBBE95DF}"/>
              </a:ext>
            </a:extLst>
          </p:cNvPr>
          <p:cNvSpPr/>
          <p:nvPr userDrawn="1"/>
        </p:nvSpPr>
        <p:spPr>
          <a:xfrm rot="16200000">
            <a:off x="665428" y="3120982"/>
            <a:ext cx="185570" cy="184794"/>
          </a:xfrm>
          <a:prstGeom prst="rect">
            <a:avLst/>
          </a:prstGeom>
          <a:solidFill>
            <a:schemeClr val="accent3"/>
          </a:solidFill>
          <a:ln>
            <a:noFill/>
          </a:ln>
        </p:spPr>
        <p:txBody>
          <a:bodyPr wrap="square" lIns="0" tIns="0" rIns="0" bIns="0" rtlCol="0" anchor="ctr">
            <a:noAutofit/>
          </a:bodyPr>
          <a:lstStyle/>
          <a:p>
            <a:pPr algn="l"/>
            <a:endParaRPr lang="nl-BE" sz="1600" b="1" dirty="0" err="1">
              <a:latin typeface="+mj-lt"/>
            </a:endParaRPr>
          </a:p>
        </p:txBody>
      </p:sp>
      <p:sp>
        <p:nvSpPr>
          <p:cNvPr id="18" name="Rechthoekige driehoek 17">
            <a:extLst>
              <a:ext uri="{FF2B5EF4-FFF2-40B4-BE49-F238E27FC236}">
                <a16:creationId xmlns:a16="http://schemas.microsoft.com/office/drawing/2014/main" id="{EF18B8DA-D6DF-4AF0-A0F0-0A96C1889B01}"/>
              </a:ext>
            </a:extLst>
          </p:cNvPr>
          <p:cNvSpPr/>
          <p:nvPr userDrawn="1"/>
        </p:nvSpPr>
        <p:spPr>
          <a:xfrm rot="10800000">
            <a:off x="665428" y="4229892"/>
            <a:ext cx="185570" cy="184794"/>
          </a:xfrm>
          <a:prstGeom prst="rtTriangle">
            <a:avLst/>
          </a:prstGeom>
          <a:solidFill>
            <a:schemeClr val="accent1"/>
          </a:solidFill>
          <a:ln>
            <a:noFill/>
          </a:ln>
        </p:spPr>
        <p:txBody>
          <a:bodyPr wrap="square" lIns="0" tIns="0" rIns="0" bIns="0" rtlCol="0" anchor="ctr">
            <a:noAutofit/>
          </a:bodyPr>
          <a:lstStyle/>
          <a:p>
            <a:pPr algn="l"/>
            <a:endParaRPr lang="nl-BE" sz="1600" b="1" dirty="0" err="1">
              <a:latin typeface="+mj-lt"/>
            </a:endParaRPr>
          </a:p>
        </p:txBody>
      </p:sp>
      <p:sp>
        <p:nvSpPr>
          <p:cNvPr id="19" name="Vrije vorm: vorm 18">
            <a:extLst>
              <a:ext uri="{FF2B5EF4-FFF2-40B4-BE49-F238E27FC236}">
                <a16:creationId xmlns:a16="http://schemas.microsoft.com/office/drawing/2014/main" id="{474288B0-29F7-4576-B68D-C22A89F80314}"/>
              </a:ext>
            </a:extLst>
          </p:cNvPr>
          <p:cNvSpPr/>
          <p:nvPr userDrawn="1"/>
        </p:nvSpPr>
        <p:spPr>
          <a:xfrm rot="5400000">
            <a:off x="665431" y="5325550"/>
            <a:ext cx="185566" cy="184790"/>
          </a:xfrm>
          <a:custGeom>
            <a:avLst/>
            <a:gdLst>
              <a:gd name="connsiteX0" fmla="*/ 0 w 321670"/>
              <a:gd name="connsiteY0" fmla="*/ 108252 h 320325"/>
              <a:gd name="connsiteX1" fmla="*/ 0 w 321670"/>
              <a:gd name="connsiteY1" fmla="*/ 0 h 320325"/>
              <a:gd name="connsiteX2" fmla="*/ 321670 w 321670"/>
              <a:gd name="connsiteY2" fmla="*/ 0 h 320325"/>
              <a:gd name="connsiteX3" fmla="*/ 321670 w 321670"/>
              <a:gd name="connsiteY3" fmla="*/ 108252 h 320325"/>
              <a:gd name="connsiteX4" fmla="*/ 321669 w 321670"/>
              <a:gd name="connsiteY4" fmla="*/ 108252 h 320325"/>
              <a:gd name="connsiteX5" fmla="*/ 321669 w 321670"/>
              <a:gd name="connsiteY5" fmla="*/ 212073 h 320325"/>
              <a:gd name="connsiteX6" fmla="*/ 321668 w 321670"/>
              <a:gd name="connsiteY6" fmla="*/ 212073 h 320325"/>
              <a:gd name="connsiteX7" fmla="*/ 321668 w 321670"/>
              <a:gd name="connsiteY7" fmla="*/ 320325 h 320325"/>
              <a:gd name="connsiteX8" fmla="*/ 198068 w 321670"/>
              <a:gd name="connsiteY8" fmla="*/ 320325 h 320325"/>
              <a:gd name="connsiteX9" fmla="*/ 198068 w 321670"/>
              <a:gd name="connsiteY9" fmla="*/ 212073 h 320325"/>
              <a:gd name="connsiteX10" fmla="*/ 104397 w 321670"/>
              <a:gd name="connsiteY10" fmla="*/ 212073 h 320325"/>
              <a:gd name="connsiteX11" fmla="*/ 104397 w 321670"/>
              <a:gd name="connsiteY11" fmla="*/ 108252 h 320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1670" h="320325">
                <a:moveTo>
                  <a:pt x="0" y="108252"/>
                </a:moveTo>
                <a:lnTo>
                  <a:pt x="0" y="0"/>
                </a:lnTo>
                <a:lnTo>
                  <a:pt x="321670" y="0"/>
                </a:lnTo>
                <a:lnTo>
                  <a:pt x="321670" y="108252"/>
                </a:lnTo>
                <a:lnTo>
                  <a:pt x="321669" y="108252"/>
                </a:lnTo>
                <a:lnTo>
                  <a:pt x="321669" y="212073"/>
                </a:lnTo>
                <a:lnTo>
                  <a:pt x="321668" y="212073"/>
                </a:lnTo>
                <a:lnTo>
                  <a:pt x="321668" y="320325"/>
                </a:lnTo>
                <a:lnTo>
                  <a:pt x="198068" y="320325"/>
                </a:lnTo>
                <a:lnTo>
                  <a:pt x="198068" y="212073"/>
                </a:lnTo>
                <a:lnTo>
                  <a:pt x="104397" y="212073"/>
                </a:lnTo>
                <a:lnTo>
                  <a:pt x="104397" y="108252"/>
                </a:lnTo>
                <a:close/>
              </a:path>
            </a:pathLst>
          </a:custGeom>
          <a:solidFill>
            <a:schemeClr val="accent4"/>
          </a:solidFill>
          <a:ln>
            <a:noFill/>
          </a:ln>
        </p:spPr>
        <p:txBody>
          <a:bodyPr wrap="square" lIns="0" tIns="0" rIns="0" bIns="0" rtlCol="0" anchor="ctr">
            <a:noAutofit/>
          </a:bodyPr>
          <a:lstStyle/>
          <a:p>
            <a:pPr algn="l"/>
            <a:endParaRPr lang="nl-BE" sz="1600" b="1" dirty="0" err="1">
              <a:latin typeface="+mj-lt"/>
            </a:endParaRPr>
          </a:p>
        </p:txBody>
      </p:sp>
      <p:sp>
        <p:nvSpPr>
          <p:cNvPr id="3" name="Tijdelijke aanduiding voor voettekst 2">
            <a:extLst>
              <a:ext uri="{FF2B5EF4-FFF2-40B4-BE49-F238E27FC236}">
                <a16:creationId xmlns:a16="http://schemas.microsoft.com/office/drawing/2014/main" id="{693C84C4-6E7C-4BDE-8706-838360E092DD}"/>
              </a:ext>
            </a:extLst>
          </p:cNvPr>
          <p:cNvSpPr>
            <a:spLocks noGrp="1"/>
          </p:cNvSpPr>
          <p:nvPr>
            <p:ph type="ftr" sz="quarter" idx="22"/>
          </p:nvPr>
        </p:nvSpPr>
        <p:spPr/>
        <p:txBody>
          <a:bodyPr/>
          <a:lstStyle/>
          <a:p>
            <a:r>
              <a:rPr lang="nl-BE"/>
              <a:t>Wat na het middelbaar?</a:t>
            </a:r>
            <a:endParaRPr lang="nl-BE" dirty="0"/>
          </a:p>
        </p:txBody>
      </p:sp>
      <p:sp>
        <p:nvSpPr>
          <p:cNvPr id="7" name="Tijdelijke aanduiding voor dianummer 6">
            <a:extLst>
              <a:ext uri="{FF2B5EF4-FFF2-40B4-BE49-F238E27FC236}">
                <a16:creationId xmlns:a16="http://schemas.microsoft.com/office/drawing/2014/main" id="{CAF63F07-C4AE-4066-BB06-2BF6D8D408DE}"/>
              </a:ext>
            </a:extLst>
          </p:cNvPr>
          <p:cNvSpPr>
            <a:spLocks noGrp="1"/>
          </p:cNvSpPr>
          <p:nvPr>
            <p:ph type="sldNum" sz="quarter" idx="23"/>
          </p:nvPr>
        </p:nvSpPr>
        <p:spPr/>
        <p:txBody>
          <a:bodyPr/>
          <a:lstStyle/>
          <a:p>
            <a:fld id="{FF88DA20-ED00-471C-9170-60F590CB400A}" type="slidenum">
              <a:rPr lang="nl-BE" smtClean="0"/>
              <a:pPr/>
              <a:t>‹N°›</a:t>
            </a:fld>
            <a:endParaRPr lang="nl-BE" dirty="0"/>
          </a:p>
        </p:txBody>
      </p:sp>
    </p:spTree>
    <p:extLst>
      <p:ext uri="{BB962C8B-B14F-4D97-AF65-F5344CB8AC3E}">
        <p14:creationId xmlns:p14="http://schemas.microsoft.com/office/powerpoint/2010/main" val="28213036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Titel en beeld">
    <p:bg>
      <p:bgPr>
        <a:solidFill>
          <a:schemeClr val="bg1"/>
        </a:solidFill>
        <a:effectLst/>
      </p:bgPr>
    </p:bg>
    <p:spTree>
      <p:nvGrpSpPr>
        <p:cNvPr id="1" name=""/>
        <p:cNvGrpSpPr/>
        <p:nvPr/>
      </p:nvGrpSpPr>
      <p:grpSpPr>
        <a:xfrm>
          <a:off x="0" y="0"/>
          <a:ext cx="0" cy="0"/>
          <a:chOff x="0" y="0"/>
          <a:chExt cx="0" cy="0"/>
        </a:xfrm>
      </p:grpSpPr>
      <p:sp>
        <p:nvSpPr>
          <p:cNvPr id="9" name="Tijdelijke aanduiding voor afbeelding 8">
            <a:extLst>
              <a:ext uri="{FF2B5EF4-FFF2-40B4-BE49-F238E27FC236}">
                <a16:creationId xmlns:a16="http://schemas.microsoft.com/office/drawing/2014/main" id="{CD9E304B-9EEF-4540-A2A5-7D039634D746}"/>
              </a:ext>
            </a:extLst>
          </p:cNvPr>
          <p:cNvSpPr>
            <a:spLocks noGrp="1"/>
          </p:cNvSpPr>
          <p:nvPr>
            <p:ph type="pic" sz="quarter" idx="14"/>
          </p:nvPr>
        </p:nvSpPr>
        <p:spPr>
          <a:xfrm>
            <a:off x="658813" y="1498294"/>
            <a:ext cx="10867371" cy="4318612"/>
          </a:xfrm>
          <a:solidFill>
            <a:schemeClr val="bg1">
              <a:lumMod val="95000"/>
            </a:schemeClr>
          </a:solidFill>
        </p:spPr>
        <p:txBody>
          <a:bodyPr anchor="ctr"/>
          <a:lstStyle>
            <a:lvl1pPr marL="0" indent="0" algn="ctr">
              <a:buNone/>
              <a:defRPr baseline="-25000"/>
            </a:lvl1pPr>
          </a:lstStyle>
          <a:p>
            <a:r>
              <a:rPr lang="en-US"/>
              <a:t>Click icon to add picture</a:t>
            </a:r>
            <a:endParaRPr lang="nl-BE"/>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p:txBody>
          <a:body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1" name="Vrije vorm: vorm 10">
            <a:extLst>
              <a:ext uri="{FF2B5EF4-FFF2-40B4-BE49-F238E27FC236}">
                <a16:creationId xmlns:a16="http://schemas.microsoft.com/office/drawing/2014/main" id="{3AA990F7-E0EB-4BF3-82E8-745F9B6CC70B}"/>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3"/>
          </a:solidFill>
          <a:ln>
            <a:noFill/>
          </a:ln>
        </p:spPr>
        <p:txBody>
          <a:bodyPr wrap="square" lIns="0" tIns="0" rIns="0" bIns="0" rtlCol="0" anchor="ctr">
            <a:noAutofit/>
          </a:bodyPr>
          <a:lstStyle/>
          <a:p>
            <a:pPr algn="l"/>
            <a:endParaRPr lang="nl-BE" sz="1600" b="1" dirty="0" err="1">
              <a:latin typeface="+mj-lt"/>
            </a:endParaRPr>
          </a:p>
        </p:txBody>
      </p:sp>
      <p:sp>
        <p:nvSpPr>
          <p:cNvPr id="3" name="Tijdelijke aanduiding voor voettekst 2">
            <a:extLst>
              <a:ext uri="{FF2B5EF4-FFF2-40B4-BE49-F238E27FC236}">
                <a16:creationId xmlns:a16="http://schemas.microsoft.com/office/drawing/2014/main" id="{52A6939E-66C2-4CCC-9BBE-DABC422588E9}"/>
              </a:ext>
            </a:extLst>
          </p:cNvPr>
          <p:cNvSpPr>
            <a:spLocks noGrp="1"/>
          </p:cNvSpPr>
          <p:nvPr>
            <p:ph type="ftr" sz="quarter" idx="15"/>
          </p:nvPr>
        </p:nvSpPr>
        <p:spPr/>
        <p:txBody>
          <a:bodyPr/>
          <a:lstStyle/>
          <a:p>
            <a:r>
              <a:rPr lang="nl-BE"/>
              <a:t>Wat na het middelbaar?</a:t>
            </a:r>
            <a:endParaRPr lang="nl-BE" dirty="0"/>
          </a:p>
        </p:txBody>
      </p:sp>
      <p:sp>
        <p:nvSpPr>
          <p:cNvPr id="7" name="Tijdelijke aanduiding voor dianummer 6">
            <a:extLst>
              <a:ext uri="{FF2B5EF4-FFF2-40B4-BE49-F238E27FC236}">
                <a16:creationId xmlns:a16="http://schemas.microsoft.com/office/drawing/2014/main" id="{79FA1466-4258-42E3-9E7C-C939DE46BEAB}"/>
              </a:ext>
            </a:extLst>
          </p:cNvPr>
          <p:cNvSpPr>
            <a:spLocks noGrp="1"/>
          </p:cNvSpPr>
          <p:nvPr>
            <p:ph type="sldNum" sz="quarter" idx="16"/>
          </p:nvPr>
        </p:nvSpPr>
        <p:spPr/>
        <p:txBody>
          <a:bodyPr/>
          <a:lstStyle/>
          <a:p>
            <a:fld id="{FF88DA20-ED00-471C-9170-60F590CB400A}" type="slidenum">
              <a:rPr lang="nl-BE" smtClean="0"/>
              <a:pPr/>
              <a:t>‹N°›</a:t>
            </a:fld>
            <a:endParaRPr lang="nl-BE" dirty="0"/>
          </a:p>
        </p:txBody>
      </p:sp>
    </p:spTree>
    <p:extLst>
      <p:ext uri="{BB962C8B-B14F-4D97-AF65-F5344CB8AC3E}">
        <p14:creationId xmlns:p14="http://schemas.microsoft.com/office/powerpoint/2010/main" val="1567521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0-#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dia">
    <p:bg>
      <p:bgPr>
        <a:solidFill>
          <a:schemeClr val="accent3"/>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29340FA-55B0-4685-ABAD-FAD25820F96E}"/>
              </a:ext>
            </a:extLst>
          </p:cNvPr>
          <p:cNvSpPr>
            <a:spLocks noGrp="1"/>
          </p:cNvSpPr>
          <p:nvPr>
            <p:ph type="ctrTitle" hasCustomPrompt="1"/>
          </p:nvPr>
        </p:nvSpPr>
        <p:spPr>
          <a:xfrm>
            <a:off x="861248" y="1025271"/>
            <a:ext cx="9806754" cy="1447247"/>
          </a:xfrm>
        </p:spPr>
        <p:txBody>
          <a:bodyPr anchor="b"/>
          <a:lstStyle>
            <a:lvl1pPr algn="l">
              <a:defRPr sz="5600">
                <a:solidFill>
                  <a:schemeClr val="bg1"/>
                </a:solidFill>
              </a:defRPr>
            </a:lvl1pPr>
          </a:lstStyle>
          <a:p>
            <a:r>
              <a:rPr lang="nl-NL" dirty="0"/>
              <a:t>KLIK OM STIJL TE BEWERKEN</a:t>
            </a:r>
            <a:endParaRPr lang="nl-BE" dirty="0"/>
          </a:p>
        </p:txBody>
      </p:sp>
      <p:sp>
        <p:nvSpPr>
          <p:cNvPr id="3" name="Ondertitel 2">
            <a:extLst>
              <a:ext uri="{FF2B5EF4-FFF2-40B4-BE49-F238E27FC236}">
                <a16:creationId xmlns:a16="http://schemas.microsoft.com/office/drawing/2014/main" id="{8AD34407-B861-42C6-BCDB-C4A7F1C446AB}"/>
              </a:ext>
            </a:extLst>
          </p:cNvPr>
          <p:cNvSpPr>
            <a:spLocks noGrp="1"/>
          </p:cNvSpPr>
          <p:nvPr>
            <p:ph type="subTitle" idx="1" hasCustomPrompt="1"/>
          </p:nvPr>
        </p:nvSpPr>
        <p:spPr>
          <a:xfrm>
            <a:off x="861248" y="2394467"/>
            <a:ext cx="9144000" cy="544660"/>
          </a:xfrm>
        </p:spPr>
        <p:txBody>
          <a:bodyPr/>
          <a:lstStyle>
            <a:lvl1pPr marL="0" indent="0" algn="l">
              <a:buNone/>
              <a:defRPr sz="240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dirty="0"/>
              <a:t>KLIKKEN OM DE ONDERTITELSTIJL VAN HET MODEL TE BEWERKEN</a:t>
            </a:r>
            <a:endParaRPr lang="nl-BE" dirty="0"/>
          </a:p>
        </p:txBody>
      </p:sp>
      <p:sp>
        <p:nvSpPr>
          <p:cNvPr id="10" name="Tijdelijke aanduiding voor tekst 9">
            <a:extLst>
              <a:ext uri="{FF2B5EF4-FFF2-40B4-BE49-F238E27FC236}">
                <a16:creationId xmlns:a16="http://schemas.microsoft.com/office/drawing/2014/main" id="{9D3931E4-AE84-4614-95BF-CFF1449B8411}"/>
              </a:ext>
            </a:extLst>
          </p:cNvPr>
          <p:cNvSpPr>
            <a:spLocks noGrp="1"/>
          </p:cNvSpPr>
          <p:nvPr>
            <p:ph type="body" sz="quarter" idx="13" hasCustomPrompt="1"/>
          </p:nvPr>
        </p:nvSpPr>
        <p:spPr>
          <a:xfrm>
            <a:off x="1433051" y="3599651"/>
            <a:ext cx="6308725" cy="466613"/>
          </a:xfrm>
        </p:spPr>
        <p:txBody>
          <a:bodyPr anchor="b"/>
          <a:lstStyle>
            <a:lvl1pPr marL="0" indent="0">
              <a:buFontTx/>
              <a:buNone/>
              <a:defRPr sz="2200" b="1">
                <a:solidFill>
                  <a:schemeClr val="bg1"/>
                </a:solidFill>
                <a:latin typeface="+mj-lt"/>
              </a:defRPr>
            </a:lvl1pPr>
          </a:lstStyle>
          <a:p>
            <a:pPr lvl="0"/>
            <a:r>
              <a:rPr lang="nl-NL" dirty="0"/>
              <a:t>Naam Achternaam</a:t>
            </a:r>
            <a:endParaRPr lang="nl-BE" dirty="0"/>
          </a:p>
        </p:txBody>
      </p:sp>
      <p:sp>
        <p:nvSpPr>
          <p:cNvPr id="12" name="Tijdelijke aanduiding voor tekst 11">
            <a:extLst>
              <a:ext uri="{FF2B5EF4-FFF2-40B4-BE49-F238E27FC236}">
                <a16:creationId xmlns:a16="http://schemas.microsoft.com/office/drawing/2014/main" id="{3622B796-191D-402D-B39A-CDE2C6DA4F65}"/>
              </a:ext>
            </a:extLst>
          </p:cNvPr>
          <p:cNvSpPr>
            <a:spLocks noGrp="1"/>
          </p:cNvSpPr>
          <p:nvPr>
            <p:ph type="body" sz="quarter" idx="14" hasCustomPrompt="1"/>
          </p:nvPr>
        </p:nvSpPr>
        <p:spPr>
          <a:xfrm>
            <a:off x="1440603" y="4093802"/>
            <a:ext cx="4662487" cy="1617663"/>
          </a:xfrm>
        </p:spPr>
        <p:txBody>
          <a:bodyPr/>
          <a:lstStyle>
            <a:lvl1pPr marL="0" indent="0">
              <a:buNone/>
              <a:defRPr sz="2200">
                <a:latin typeface="+mj-lt"/>
              </a:defRPr>
            </a:lvl1pPr>
            <a:lvl2pPr marL="358163" indent="0">
              <a:buNone/>
              <a:defRPr sz="2200">
                <a:latin typeface="+mj-lt"/>
              </a:defRPr>
            </a:lvl2pPr>
            <a:lvl3pPr marL="720000" indent="0">
              <a:buNone/>
              <a:defRPr sz="2200">
                <a:latin typeface="+mj-lt"/>
              </a:defRPr>
            </a:lvl3pPr>
            <a:lvl4pPr marL="1080000" indent="0">
              <a:buNone/>
              <a:defRPr sz="2200">
                <a:latin typeface="+mj-lt"/>
              </a:defRPr>
            </a:lvl4pPr>
            <a:lvl5pPr marL="1440000" indent="0">
              <a:buNone/>
              <a:defRPr sz="2200">
                <a:latin typeface="+mj-lt"/>
              </a:defRPr>
            </a:lvl5pPr>
          </a:lstStyle>
          <a:p>
            <a:pPr lvl="0"/>
            <a:r>
              <a:rPr lang="nl-NL" dirty="0"/>
              <a:t>Datum</a:t>
            </a:r>
            <a:endParaRPr lang="nl-BE" dirty="0"/>
          </a:p>
        </p:txBody>
      </p:sp>
      <p:sp>
        <p:nvSpPr>
          <p:cNvPr id="13" name="Rechthoekige driehoek 12">
            <a:extLst>
              <a:ext uri="{FF2B5EF4-FFF2-40B4-BE49-F238E27FC236}">
                <a16:creationId xmlns:a16="http://schemas.microsoft.com/office/drawing/2014/main" id="{2F4CE03C-2446-4EC5-B5DD-A041A68BBF35}"/>
              </a:ext>
            </a:extLst>
          </p:cNvPr>
          <p:cNvSpPr/>
          <p:nvPr userDrawn="1"/>
        </p:nvSpPr>
        <p:spPr>
          <a:xfrm rot="8100000">
            <a:off x="945998" y="3840591"/>
            <a:ext cx="309905" cy="309905"/>
          </a:xfrm>
          <a:prstGeom prst="r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800"/>
          </a:p>
        </p:txBody>
      </p:sp>
      <p:sp>
        <p:nvSpPr>
          <p:cNvPr id="14" name="Ovaal 13">
            <a:extLst>
              <a:ext uri="{FF2B5EF4-FFF2-40B4-BE49-F238E27FC236}">
                <a16:creationId xmlns:a16="http://schemas.microsoft.com/office/drawing/2014/main" id="{D6C2FF9A-F000-4BFA-9764-458F26D2BEB8}"/>
              </a:ext>
            </a:extLst>
          </p:cNvPr>
          <p:cNvSpPr/>
          <p:nvPr userDrawn="1"/>
        </p:nvSpPr>
        <p:spPr>
          <a:xfrm>
            <a:off x="945193" y="4002247"/>
            <a:ext cx="311510" cy="31151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800"/>
          </a:p>
        </p:txBody>
      </p:sp>
      <p:sp>
        <p:nvSpPr>
          <p:cNvPr id="16" name="Rechthoekige driehoek 15">
            <a:extLst>
              <a:ext uri="{FF2B5EF4-FFF2-40B4-BE49-F238E27FC236}">
                <a16:creationId xmlns:a16="http://schemas.microsoft.com/office/drawing/2014/main" id="{F866BA9A-EA4B-431E-97BE-30B858235F6F}"/>
              </a:ext>
            </a:extLst>
          </p:cNvPr>
          <p:cNvSpPr/>
          <p:nvPr userDrawn="1"/>
        </p:nvSpPr>
        <p:spPr>
          <a:xfrm rot="10800000" flipV="1">
            <a:off x="7656723" y="2321961"/>
            <a:ext cx="4535275" cy="4536040"/>
          </a:xfrm>
          <a:prstGeom prst="rtTriangle">
            <a:avLst/>
          </a:prstGeom>
          <a:solidFill>
            <a:schemeClr val="accent3">
              <a:lumMod val="75000"/>
              <a:alpha val="30000"/>
            </a:schemeClr>
          </a:solidFill>
        </p:spPr>
        <p:txBody>
          <a:bodyPr wrap="square" lIns="0" tIns="0" rIns="0" bIns="0" rtlCol="0" anchor="ctr">
            <a:noAutofit/>
          </a:bodyPr>
          <a:lstStyle/>
          <a:p>
            <a:pPr algn="l"/>
            <a:endParaRPr lang="nl-BE" sz="1600" b="1" dirty="0" err="1">
              <a:latin typeface="+mj-lt"/>
            </a:endParaRPr>
          </a:p>
        </p:txBody>
      </p:sp>
      <p:sp>
        <p:nvSpPr>
          <p:cNvPr id="15" name="Gelijkbenige driehoek 14">
            <a:extLst>
              <a:ext uri="{FF2B5EF4-FFF2-40B4-BE49-F238E27FC236}">
                <a16:creationId xmlns:a16="http://schemas.microsoft.com/office/drawing/2014/main" id="{B671EB3A-7B6A-46BD-B93B-BA8A5DBA8AAF}"/>
              </a:ext>
            </a:extLst>
          </p:cNvPr>
          <p:cNvSpPr/>
          <p:nvPr userDrawn="1"/>
        </p:nvSpPr>
        <p:spPr>
          <a:xfrm rot="16200000">
            <a:off x="11475085" y="6324985"/>
            <a:ext cx="116206" cy="53534"/>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800"/>
          </a:p>
        </p:txBody>
      </p:sp>
      <p:sp>
        <p:nvSpPr>
          <p:cNvPr id="8" name="Tijdelijke aanduiding voor datum 7">
            <a:extLst>
              <a:ext uri="{FF2B5EF4-FFF2-40B4-BE49-F238E27FC236}">
                <a16:creationId xmlns:a16="http://schemas.microsoft.com/office/drawing/2014/main" id="{9936D8E3-888A-48E4-8D14-DBDD4E3ABC7D}"/>
              </a:ext>
            </a:extLst>
          </p:cNvPr>
          <p:cNvSpPr>
            <a:spLocks noGrp="1"/>
          </p:cNvSpPr>
          <p:nvPr>
            <p:ph type="dt" sz="half" idx="15"/>
          </p:nvPr>
        </p:nvSpPr>
        <p:spPr>
          <a:xfrm>
            <a:off x="9596601" y="6264004"/>
            <a:ext cx="1344102" cy="365125"/>
          </a:xfrm>
          <a:prstGeom prst="rect">
            <a:avLst/>
          </a:prstGeom>
        </p:spPr>
        <p:txBody>
          <a:bodyPr/>
          <a:lstStyle>
            <a:lvl1pPr>
              <a:defRPr>
                <a:solidFill>
                  <a:schemeClr val="bg1"/>
                </a:solidFill>
              </a:defRPr>
            </a:lvl1pPr>
          </a:lstStyle>
          <a:p>
            <a:endParaRPr lang="nl-BE" dirty="0"/>
          </a:p>
        </p:txBody>
      </p:sp>
      <p:sp>
        <p:nvSpPr>
          <p:cNvPr id="9" name="Tijdelijke aanduiding voor voettekst 8">
            <a:extLst>
              <a:ext uri="{FF2B5EF4-FFF2-40B4-BE49-F238E27FC236}">
                <a16:creationId xmlns:a16="http://schemas.microsoft.com/office/drawing/2014/main" id="{96BE4E87-A0F2-4BCF-AE95-F2208B9B3956}"/>
              </a:ext>
            </a:extLst>
          </p:cNvPr>
          <p:cNvSpPr>
            <a:spLocks noGrp="1"/>
          </p:cNvSpPr>
          <p:nvPr>
            <p:ph type="ftr" sz="quarter" idx="16"/>
          </p:nvPr>
        </p:nvSpPr>
        <p:spPr/>
        <p:txBody>
          <a:bodyPr/>
          <a:lstStyle>
            <a:lvl1pPr>
              <a:defRPr>
                <a:solidFill>
                  <a:schemeClr val="bg1"/>
                </a:solidFill>
              </a:defRPr>
            </a:lvl1pPr>
          </a:lstStyle>
          <a:p>
            <a:r>
              <a:rPr lang="nl-BE"/>
              <a:t>Wat na het middelbaar?</a:t>
            </a:r>
            <a:endParaRPr lang="nl-BE" dirty="0"/>
          </a:p>
        </p:txBody>
      </p:sp>
      <p:sp>
        <p:nvSpPr>
          <p:cNvPr id="11" name="Tijdelijke aanduiding voor dianummer 10">
            <a:extLst>
              <a:ext uri="{FF2B5EF4-FFF2-40B4-BE49-F238E27FC236}">
                <a16:creationId xmlns:a16="http://schemas.microsoft.com/office/drawing/2014/main" id="{7FE13B76-298B-448E-815E-D422F0EAFEAE}"/>
              </a:ext>
            </a:extLst>
          </p:cNvPr>
          <p:cNvSpPr>
            <a:spLocks noGrp="1"/>
          </p:cNvSpPr>
          <p:nvPr>
            <p:ph type="sldNum" sz="quarter" idx="17"/>
          </p:nvPr>
        </p:nvSpPr>
        <p:spPr/>
        <p:txBody>
          <a:bodyPr/>
          <a:lstStyle>
            <a:lvl1pPr>
              <a:defRPr>
                <a:solidFill>
                  <a:schemeClr val="bg1"/>
                </a:solidFill>
              </a:defRPr>
            </a:lvl1pPr>
          </a:lstStyle>
          <a:p>
            <a:fld id="{FF88DA20-ED00-471C-9170-60F590CB400A}" type="slidenum">
              <a:rPr lang="nl-BE" smtClean="0"/>
              <a:pPr/>
              <a:t>‹N°›</a:t>
            </a:fld>
            <a:endParaRPr lang="nl-BE" dirty="0"/>
          </a:p>
        </p:txBody>
      </p:sp>
    </p:spTree>
    <p:extLst>
      <p:ext uri="{BB962C8B-B14F-4D97-AF65-F5344CB8AC3E}">
        <p14:creationId xmlns:p14="http://schemas.microsoft.com/office/powerpoint/2010/main" val="225852847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el en beeld (2)">
    <p:bg>
      <p:bgPr>
        <a:solidFill>
          <a:schemeClr val="bg1"/>
        </a:solidFill>
        <a:effectLst/>
      </p:bgPr>
    </p:bg>
    <p:spTree>
      <p:nvGrpSpPr>
        <p:cNvPr id="1" name=""/>
        <p:cNvGrpSpPr/>
        <p:nvPr/>
      </p:nvGrpSpPr>
      <p:grpSpPr>
        <a:xfrm>
          <a:off x="0" y="0"/>
          <a:ext cx="0" cy="0"/>
          <a:chOff x="0" y="0"/>
          <a:chExt cx="0" cy="0"/>
        </a:xfrm>
      </p:grpSpPr>
      <p:sp>
        <p:nvSpPr>
          <p:cNvPr id="9" name="Tijdelijke aanduiding voor afbeelding 8">
            <a:extLst>
              <a:ext uri="{FF2B5EF4-FFF2-40B4-BE49-F238E27FC236}">
                <a16:creationId xmlns:a16="http://schemas.microsoft.com/office/drawing/2014/main" id="{CD9E304B-9EEF-4540-A2A5-7D039634D746}"/>
              </a:ext>
            </a:extLst>
          </p:cNvPr>
          <p:cNvSpPr>
            <a:spLocks noGrp="1"/>
          </p:cNvSpPr>
          <p:nvPr>
            <p:ph type="pic" sz="quarter" idx="14"/>
          </p:nvPr>
        </p:nvSpPr>
        <p:spPr>
          <a:xfrm>
            <a:off x="665816" y="1498294"/>
            <a:ext cx="5216296" cy="4318612"/>
          </a:xfrm>
          <a:solidFill>
            <a:schemeClr val="bg1">
              <a:lumMod val="95000"/>
            </a:schemeClr>
          </a:solidFill>
        </p:spPr>
        <p:txBody>
          <a:bodyPr anchor="ctr"/>
          <a:lstStyle>
            <a:lvl1pPr marL="0" indent="0" algn="ctr">
              <a:buNone/>
              <a:defRPr baseline="-25000"/>
            </a:lvl1pPr>
          </a:lstStyle>
          <a:p>
            <a:r>
              <a:rPr lang="en-US"/>
              <a:t>Click icon to add picture</a:t>
            </a:r>
            <a:endParaRPr lang="nl-BE"/>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p:txBody>
          <a:body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1" name="Vrije vorm: vorm 10">
            <a:extLst>
              <a:ext uri="{FF2B5EF4-FFF2-40B4-BE49-F238E27FC236}">
                <a16:creationId xmlns:a16="http://schemas.microsoft.com/office/drawing/2014/main" id="{3AA990F7-E0EB-4BF3-82E8-745F9B6CC70B}"/>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3"/>
          </a:solidFill>
          <a:ln>
            <a:noFill/>
          </a:ln>
        </p:spPr>
        <p:txBody>
          <a:bodyPr wrap="square" lIns="0" tIns="0" rIns="0" bIns="0" rtlCol="0" anchor="ctr">
            <a:noAutofit/>
          </a:bodyPr>
          <a:lstStyle/>
          <a:p>
            <a:pPr algn="l"/>
            <a:endParaRPr lang="nl-BE" sz="1600" b="1" dirty="0" err="1">
              <a:latin typeface="+mj-lt"/>
            </a:endParaRPr>
          </a:p>
        </p:txBody>
      </p:sp>
      <p:sp>
        <p:nvSpPr>
          <p:cNvPr id="10" name="Tijdelijke aanduiding voor afbeelding 8">
            <a:extLst>
              <a:ext uri="{FF2B5EF4-FFF2-40B4-BE49-F238E27FC236}">
                <a16:creationId xmlns:a16="http://schemas.microsoft.com/office/drawing/2014/main" id="{AD144CC7-24AF-4B98-A99B-B1C4731EA7C1}"/>
              </a:ext>
            </a:extLst>
          </p:cNvPr>
          <p:cNvSpPr>
            <a:spLocks noGrp="1"/>
          </p:cNvSpPr>
          <p:nvPr>
            <p:ph type="pic" sz="quarter" idx="15"/>
          </p:nvPr>
        </p:nvSpPr>
        <p:spPr>
          <a:xfrm>
            <a:off x="6316892" y="1498294"/>
            <a:ext cx="5216296" cy="4318612"/>
          </a:xfrm>
          <a:solidFill>
            <a:schemeClr val="bg1">
              <a:lumMod val="95000"/>
            </a:schemeClr>
          </a:solidFill>
        </p:spPr>
        <p:txBody>
          <a:bodyPr anchor="ctr"/>
          <a:lstStyle>
            <a:lvl1pPr marL="0" indent="0" algn="ctr">
              <a:buNone/>
              <a:defRPr baseline="-25000"/>
            </a:lvl1pPr>
          </a:lstStyle>
          <a:p>
            <a:r>
              <a:rPr lang="en-US"/>
              <a:t>Click icon to add picture</a:t>
            </a:r>
            <a:endParaRPr lang="nl-BE"/>
          </a:p>
        </p:txBody>
      </p:sp>
      <p:sp>
        <p:nvSpPr>
          <p:cNvPr id="3" name="Tijdelijke aanduiding voor voettekst 2">
            <a:extLst>
              <a:ext uri="{FF2B5EF4-FFF2-40B4-BE49-F238E27FC236}">
                <a16:creationId xmlns:a16="http://schemas.microsoft.com/office/drawing/2014/main" id="{0A07FF47-0AD2-43C2-9277-CB894FC14659}"/>
              </a:ext>
            </a:extLst>
          </p:cNvPr>
          <p:cNvSpPr>
            <a:spLocks noGrp="1"/>
          </p:cNvSpPr>
          <p:nvPr>
            <p:ph type="ftr" sz="quarter" idx="16"/>
          </p:nvPr>
        </p:nvSpPr>
        <p:spPr/>
        <p:txBody>
          <a:bodyPr/>
          <a:lstStyle/>
          <a:p>
            <a:r>
              <a:rPr lang="nl-BE"/>
              <a:t>Wat na het middelbaar?</a:t>
            </a:r>
            <a:endParaRPr lang="nl-BE" dirty="0"/>
          </a:p>
        </p:txBody>
      </p:sp>
      <p:sp>
        <p:nvSpPr>
          <p:cNvPr id="7" name="Tijdelijke aanduiding voor dianummer 6">
            <a:extLst>
              <a:ext uri="{FF2B5EF4-FFF2-40B4-BE49-F238E27FC236}">
                <a16:creationId xmlns:a16="http://schemas.microsoft.com/office/drawing/2014/main" id="{88A0E239-68C7-4306-919F-48F06039CEAA}"/>
              </a:ext>
            </a:extLst>
          </p:cNvPr>
          <p:cNvSpPr>
            <a:spLocks noGrp="1"/>
          </p:cNvSpPr>
          <p:nvPr>
            <p:ph type="sldNum" sz="quarter" idx="17"/>
          </p:nvPr>
        </p:nvSpPr>
        <p:spPr/>
        <p:txBody>
          <a:bodyPr/>
          <a:lstStyle/>
          <a:p>
            <a:fld id="{FF88DA20-ED00-471C-9170-60F590CB400A}" type="slidenum">
              <a:rPr lang="nl-BE" smtClean="0"/>
              <a:pPr/>
              <a:t>‹N°›</a:t>
            </a:fld>
            <a:endParaRPr lang="nl-BE" dirty="0"/>
          </a:p>
        </p:txBody>
      </p:sp>
    </p:spTree>
    <p:extLst>
      <p:ext uri="{BB962C8B-B14F-4D97-AF65-F5344CB8AC3E}">
        <p14:creationId xmlns:p14="http://schemas.microsoft.com/office/powerpoint/2010/main" val="22459009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0-#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el en beeld">
    <p:bg>
      <p:bgPr>
        <a:solidFill>
          <a:schemeClr val="bg1"/>
        </a:solidFill>
        <a:effectLst/>
      </p:bgPr>
    </p:bg>
    <p:spTree>
      <p:nvGrpSpPr>
        <p:cNvPr id="1" name=""/>
        <p:cNvGrpSpPr/>
        <p:nvPr/>
      </p:nvGrpSpPr>
      <p:grpSpPr>
        <a:xfrm>
          <a:off x="0" y="0"/>
          <a:ext cx="0" cy="0"/>
          <a:chOff x="0" y="0"/>
          <a:chExt cx="0" cy="0"/>
        </a:xfrm>
      </p:grpSpPr>
      <p:sp>
        <p:nvSpPr>
          <p:cNvPr id="9" name="Tijdelijke aanduiding voor afbeelding 8">
            <a:extLst>
              <a:ext uri="{FF2B5EF4-FFF2-40B4-BE49-F238E27FC236}">
                <a16:creationId xmlns:a16="http://schemas.microsoft.com/office/drawing/2014/main" id="{CD9E304B-9EEF-4540-A2A5-7D039634D746}"/>
              </a:ext>
            </a:extLst>
          </p:cNvPr>
          <p:cNvSpPr>
            <a:spLocks noGrp="1"/>
          </p:cNvSpPr>
          <p:nvPr>
            <p:ph type="pic" sz="quarter" idx="14"/>
          </p:nvPr>
        </p:nvSpPr>
        <p:spPr>
          <a:xfrm>
            <a:off x="4068000" y="0"/>
            <a:ext cx="8124000" cy="6858000"/>
          </a:xfrm>
          <a:prstGeom prst="rect">
            <a:avLst/>
          </a:prstGeom>
          <a:solidFill>
            <a:schemeClr val="bg1">
              <a:lumMod val="95000"/>
            </a:schemeClr>
          </a:solidFill>
        </p:spPr>
        <p:txBody>
          <a:bodyPr anchor="ctr"/>
          <a:lstStyle>
            <a:lvl1pPr marL="0" indent="0" algn="ctr">
              <a:buNone/>
              <a:defRPr baseline="-25000"/>
            </a:lvl1pPr>
          </a:lstStyle>
          <a:p>
            <a:r>
              <a:rPr lang="en-US"/>
              <a:t>Click icon to add picture</a:t>
            </a:r>
            <a:endParaRPr lang="nl-BE"/>
          </a:p>
        </p:txBody>
      </p:sp>
      <p:sp>
        <p:nvSpPr>
          <p:cNvPr id="7" name="Rechthoek 6">
            <a:extLst>
              <a:ext uri="{FF2B5EF4-FFF2-40B4-BE49-F238E27FC236}">
                <a16:creationId xmlns:a16="http://schemas.microsoft.com/office/drawing/2014/main" id="{E5744A9E-4C9D-4407-95E8-93A822A070AB}"/>
              </a:ext>
            </a:extLst>
          </p:cNvPr>
          <p:cNvSpPr/>
          <p:nvPr userDrawn="1"/>
        </p:nvSpPr>
        <p:spPr>
          <a:xfrm>
            <a:off x="0" y="1"/>
            <a:ext cx="40680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a:xfrm>
            <a:off x="395999" y="594002"/>
            <a:ext cx="3099759" cy="1518019"/>
          </a:xfrm>
        </p:spPr>
        <p:txBody>
          <a:bodyPr/>
          <a:lstStyle>
            <a:lvl1pPr>
              <a:defRPr>
                <a:solidFill>
                  <a:schemeClr val="bg1"/>
                </a:solidFill>
              </a:defRPr>
            </a:lvl1p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410178" y="228154"/>
            <a:ext cx="3099759" cy="365125"/>
          </a:xfrm>
        </p:spPr>
        <p:txBody>
          <a:bodyPr anchor="b" anchorCtr="0"/>
          <a:lstStyle>
            <a:lvl1pPr marL="0" indent="0">
              <a:buNone/>
              <a:defRPr sz="1400" b="1">
                <a:solidFill>
                  <a:schemeClr val="tx1"/>
                </a:solidFill>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3" name="Gedeeltelijke cirkel 12">
            <a:extLst>
              <a:ext uri="{FF2B5EF4-FFF2-40B4-BE49-F238E27FC236}">
                <a16:creationId xmlns:a16="http://schemas.microsoft.com/office/drawing/2014/main" id="{0AADED64-0876-4931-A9EE-AB3D2BA7A2FD}"/>
              </a:ext>
            </a:extLst>
          </p:cNvPr>
          <p:cNvSpPr/>
          <p:nvPr userDrawn="1"/>
        </p:nvSpPr>
        <p:spPr>
          <a:xfrm rot="10800000">
            <a:off x="-1133620" y="3233068"/>
            <a:ext cx="2267240" cy="2267240"/>
          </a:xfrm>
          <a:prstGeom prst="pie">
            <a:avLst>
              <a:gd name="adj1" fmla="val 5397516"/>
              <a:gd name="adj2" fmla="val 1620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3" name="Rechthoekige driehoek 2">
            <a:extLst>
              <a:ext uri="{FF2B5EF4-FFF2-40B4-BE49-F238E27FC236}">
                <a16:creationId xmlns:a16="http://schemas.microsoft.com/office/drawing/2014/main" id="{F3C90441-3937-4C81-9D31-E604F064ACB4}"/>
              </a:ext>
            </a:extLst>
          </p:cNvPr>
          <p:cNvSpPr/>
          <p:nvPr userDrawn="1"/>
        </p:nvSpPr>
        <p:spPr>
          <a:xfrm rot="2700000">
            <a:off x="1465650" y="3565098"/>
            <a:ext cx="1603181" cy="1603181"/>
          </a:xfrm>
          <a:prstGeom prst="rtTriangle">
            <a:avLst/>
          </a:prstGeom>
          <a:solidFill>
            <a:schemeClr val="tx1"/>
          </a:solidFill>
        </p:spPr>
        <p:txBody>
          <a:bodyPr wrap="square" lIns="0" tIns="0" rIns="0" bIns="0" rtlCol="0" anchor="ctr">
            <a:spAutoFit/>
          </a:bodyPr>
          <a:lstStyle/>
          <a:p>
            <a:pPr algn="l"/>
            <a:endParaRPr lang="nl-BE" sz="1600" b="1" dirty="0" err="1">
              <a:latin typeface="+mj-lt"/>
            </a:endParaRPr>
          </a:p>
        </p:txBody>
      </p:sp>
      <p:sp>
        <p:nvSpPr>
          <p:cNvPr id="12" name="Gelijkbenige driehoek 11">
            <a:extLst>
              <a:ext uri="{FF2B5EF4-FFF2-40B4-BE49-F238E27FC236}">
                <a16:creationId xmlns:a16="http://schemas.microsoft.com/office/drawing/2014/main" id="{3111EF6E-8FC3-45A5-9B2C-59A64898FD7D}"/>
              </a:ext>
            </a:extLst>
          </p:cNvPr>
          <p:cNvSpPr/>
          <p:nvPr userDrawn="1"/>
        </p:nvSpPr>
        <p:spPr>
          <a:xfrm rot="5400000">
            <a:off x="520048" y="6324985"/>
            <a:ext cx="116206" cy="53534"/>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800"/>
          </a:p>
        </p:txBody>
      </p:sp>
      <p:pic>
        <p:nvPicPr>
          <p:cNvPr id="15" name="Graphic 14">
            <a:extLst>
              <a:ext uri="{FF2B5EF4-FFF2-40B4-BE49-F238E27FC236}">
                <a16:creationId xmlns:a16="http://schemas.microsoft.com/office/drawing/2014/main" id="{66ADB4E9-B920-4075-9621-AB504B05FAC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719817" y="6221683"/>
            <a:ext cx="1153603" cy="366439"/>
          </a:xfrm>
          <a:prstGeom prst="rect">
            <a:avLst/>
          </a:prstGeom>
        </p:spPr>
      </p:pic>
    </p:spTree>
    <p:extLst>
      <p:ext uri="{BB962C8B-B14F-4D97-AF65-F5344CB8AC3E}">
        <p14:creationId xmlns:p14="http://schemas.microsoft.com/office/powerpoint/2010/main" val="33289715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15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500" fill="hold"/>
                                        <p:tgtEl>
                                          <p:spTgt spid="13"/>
                                        </p:tgtEl>
                                        <p:attrNameLst>
                                          <p:attrName>ppt_x</p:attrName>
                                        </p:attrNameLst>
                                      </p:cBhvr>
                                      <p:tavLst>
                                        <p:tav tm="0">
                                          <p:val>
                                            <p:strVal val="0-#ppt_w/2"/>
                                          </p:val>
                                        </p:tav>
                                        <p:tav tm="100000">
                                          <p:val>
                                            <p:strVal val="#ppt_x"/>
                                          </p:val>
                                        </p:tav>
                                      </p:tavLst>
                                    </p:anim>
                                    <p:anim calcmode="lin" valueType="num">
                                      <p:cBhvr additive="base">
                                        <p:cTn id="12" dur="500" fill="hold"/>
                                        <p:tgtEl>
                                          <p:spTgt spid="13"/>
                                        </p:tgtEl>
                                        <p:attrNameLst>
                                          <p:attrName>ppt_y</p:attrName>
                                        </p:attrNameLst>
                                      </p:cBhvr>
                                      <p:tavLst>
                                        <p:tav tm="0">
                                          <p:val>
                                            <p:strVal val="#ppt_y"/>
                                          </p:val>
                                        </p:tav>
                                        <p:tav tm="100000">
                                          <p:val>
                                            <p:strVal val="#ppt_y"/>
                                          </p:val>
                                        </p:tav>
                                      </p:tavLst>
                                    </p:anim>
                                  </p:childTnLst>
                                </p:cTn>
                              </p:par>
                              <p:par>
                                <p:cTn id="13" presetID="2" presetClass="entr" presetSubtype="2" decel="10000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500" fill="hold"/>
                                        <p:tgtEl>
                                          <p:spTgt spid="9"/>
                                        </p:tgtEl>
                                        <p:attrNameLst>
                                          <p:attrName>ppt_x</p:attrName>
                                        </p:attrNameLst>
                                      </p:cBhvr>
                                      <p:tavLst>
                                        <p:tav tm="0">
                                          <p:val>
                                            <p:strVal val="1+#ppt_w/2"/>
                                          </p:val>
                                        </p:tav>
                                        <p:tav tm="100000">
                                          <p:val>
                                            <p:strVal val="#ppt_x"/>
                                          </p:val>
                                        </p:tav>
                                      </p:tavLst>
                                    </p:anim>
                                    <p:anim calcmode="lin" valueType="num">
                                      <p:cBhvr additive="base">
                                        <p:cTn id="16"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3" grpId="0" animBg="1"/>
      <p:bldP spid="3" grpId="0" animBg="1"/>
    </p:bld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el en beeld rond">
    <p:bg>
      <p:bgPr>
        <a:solidFill>
          <a:schemeClr val="bg1"/>
        </a:solidFill>
        <a:effectLst/>
      </p:bgPr>
    </p:bg>
    <p:spTree>
      <p:nvGrpSpPr>
        <p:cNvPr id="1" name=""/>
        <p:cNvGrpSpPr/>
        <p:nvPr/>
      </p:nvGrpSpPr>
      <p:grpSpPr>
        <a:xfrm>
          <a:off x="0" y="0"/>
          <a:ext cx="0" cy="0"/>
          <a:chOff x="0" y="0"/>
          <a:chExt cx="0" cy="0"/>
        </a:xfrm>
      </p:grpSpPr>
      <p:sp>
        <p:nvSpPr>
          <p:cNvPr id="9" name="Tijdelijke aanduiding voor afbeelding 8">
            <a:extLst>
              <a:ext uri="{FF2B5EF4-FFF2-40B4-BE49-F238E27FC236}">
                <a16:creationId xmlns:a16="http://schemas.microsoft.com/office/drawing/2014/main" id="{CD9E304B-9EEF-4540-A2A5-7D039634D746}"/>
              </a:ext>
            </a:extLst>
          </p:cNvPr>
          <p:cNvSpPr>
            <a:spLocks noGrp="1"/>
          </p:cNvSpPr>
          <p:nvPr>
            <p:ph type="pic" sz="quarter" idx="14"/>
          </p:nvPr>
        </p:nvSpPr>
        <p:spPr>
          <a:xfrm>
            <a:off x="5334000" y="0"/>
            <a:ext cx="6858000" cy="6858000"/>
          </a:xfrm>
          <a:prstGeom prst="ellipse">
            <a:avLst/>
          </a:prstGeom>
          <a:solidFill>
            <a:schemeClr val="bg1">
              <a:lumMod val="95000"/>
            </a:schemeClr>
          </a:solidFill>
        </p:spPr>
        <p:txBody>
          <a:bodyPr anchor="ctr"/>
          <a:lstStyle>
            <a:lvl1pPr marL="0" indent="0" algn="ctr">
              <a:buNone/>
              <a:defRPr baseline="-25000"/>
            </a:lvl1pPr>
          </a:lstStyle>
          <a:p>
            <a:r>
              <a:rPr lang="en-US"/>
              <a:t>Click icon to add picture</a:t>
            </a:r>
            <a:endParaRPr lang="nl-BE"/>
          </a:p>
        </p:txBody>
      </p:sp>
      <p:sp>
        <p:nvSpPr>
          <p:cNvPr id="7" name="Rechthoek 6">
            <a:extLst>
              <a:ext uri="{FF2B5EF4-FFF2-40B4-BE49-F238E27FC236}">
                <a16:creationId xmlns:a16="http://schemas.microsoft.com/office/drawing/2014/main" id="{E5744A9E-4C9D-4407-95E8-93A822A070AB}"/>
              </a:ext>
            </a:extLst>
          </p:cNvPr>
          <p:cNvSpPr/>
          <p:nvPr userDrawn="1"/>
        </p:nvSpPr>
        <p:spPr>
          <a:xfrm>
            <a:off x="0" y="1"/>
            <a:ext cx="53340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a:xfrm>
            <a:off x="658813" y="2534757"/>
            <a:ext cx="4111491" cy="1518019"/>
          </a:xfrm>
        </p:spPr>
        <p:txBody>
          <a:bodyPr/>
          <a:lstStyle>
            <a:lvl1pPr>
              <a:defRPr sz="5400">
                <a:solidFill>
                  <a:schemeClr val="bg1"/>
                </a:solidFill>
              </a:defRPr>
            </a:lvl1p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58814" y="2168909"/>
            <a:ext cx="4111491" cy="365125"/>
          </a:xfrm>
        </p:spPr>
        <p:txBody>
          <a:bodyPr anchor="b" anchorCtr="0"/>
          <a:lstStyle>
            <a:lvl1pPr marL="0" indent="0">
              <a:buNone/>
              <a:defRPr sz="1800" b="1">
                <a:solidFill>
                  <a:schemeClr val="tx1"/>
                </a:solidFill>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3" name="Gelijkbenige driehoek 12">
            <a:extLst>
              <a:ext uri="{FF2B5EF4-FFF2-40B4-BE49-F238E27FC236}">
                <a16:creationId xmlns:a16="http://schemas.microsoft.com/office/drawing/2014/main" id="{71B860D1-B68B-4561-980B-4382E8D287F4}"/>
              </a:ext>
            </a:extLst>
          </p:cNvPr>
          <p:cNvSpPr/>
          <p:nvPr userDrawn="1"/>
        </p:nvSpPr>
        <p:spPr>
          <a:xfrm rot="5400000">
            <a:off x="520048" y="6324985"/>
            <a:ext cx="116206" cy="53534"/>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800"/>
          </a:p>
        </p:txBody>
      </p:sp>
      <p:pic>
        <p:nvPicPr>
          <p:cNvPr id="14" name="Graphic 13">
            <a:extLst>
              <a:ext uri="{FF2B5EF4-FFF2-40B4-BE49-F238E27FC236}">
                <a16:creationId xmlns:a16="http://schemas.microsoft.com/office/drawing/2014/main" id="{9F0F11E7-9850-4593-A80E-3568CCD7A0BD}"/>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719817" y="6221683"/>
            <a:ext cx="1153603" cy="366439"/>
          </a:xfrm>
          <a:prstGeom prst="rect">
            <a:avLst/>
          </a:prstGeom>
        </p:spPr>
      </p:pic>
    </p:spTree>
    <p:extLst>
      <p:ext uri="{BB962C8B-B14F-4D97-AF65-F5344CB8AC3E}">
        <p14:creationId xmlns:p14="http://schemas.microsoft.com/office/powerpoint/2010/main" val="11290565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1+#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el en beeld rond groot">
    <p:bg>
      <p:bgPr>
        <a:solidFill>
          <a:schemeClr val="bg1"/>
        </a:solidFill>
        <a:effectLst/>
      </p:bgPr>
    </p:bg>
    <p:spTree>
      <p:nvGrpSpPr>
        <p:cNvPr id="1" name=""/>
        <p:cNvGrpSpPr/>
        <p:nvPr/>
      </p:nvGrpSpPr>
      <p:grpSpPr>
        <a:xfrm>
          <a:off x="0" y="0"/>
          <a:ext cx="0" cy="0"/>
          <a:chOff x="0" y="0"/>
          <a:chExt cx="0" cy="0"/>
        </a:xfrm>
      </p:grpSpPr>
      <p:sp>
        <p:nvSpPr>
          <p:cNvPr id="9" name="Tijdelijke aanduiding voor afbeelding 8">
            <a:extLst>
              <a:ext uri="{FF2B5EF4-FFF2-40B4-BE49-F238E27FC236}">
                <a16:creationId xmlns:a16="http://schemas.microsoft.com/office/drawing/2014/main" id="{CD9E304B-9EEF-4540-A2A5-7D039634D746}"/>
              </a:ext>
            </a:extLst>
          </p:cNvPr>
          <p:cNvSpPr>
            <a:spLocks noGrp="1"/>
          </p:cNvSpPr>
          <p:nvPr>
            <p:ph type="pic" sz="quarter" idx="14"/>
          </p:nvPr>
        </p:nvSpPr>
        <p:spPr>
          <a:xfrm>
            <a:off x="5334000" y="0"/>
            <a:ext cx="8012463" cy="8012463"/>
          </a:xfrm>
          <a:prstGeom prst="ellipse">
            <a:avLst/>
          </a:prstGeom>
          <a:solidFill>
            <a:schemeClr val="bg1">
              <a:lumMod val="95000"/>
            </a:schemeClr>
          </a:solidFill>
        </p:spPr>
        <p:txBody>
          <a:bodyPr anchor="ctr"/>
          <a:lstStyle>
            <a:lvl1pPr marL="0" indent="0" algn="ctr">
              <a:buNone/>
              <a:defRPr baseline="-25000"/>
            </a:lvl1pPr>
          </a:lstStyle>
          <a:p>
            <a:r>
              <a:rPr lang="en-US"/>
              <a:t>Click icon to add picture</a:t>
            </a:r>
            <a:endParaRPr lang="nl-BE"/>
          </a:p>
        </p:txBody>
      </p:sp>
      <p:sp>
        <p:nvSpPr>
          <p:cNvPr id="7" name="Rechthoek 6">
            <a:extLst>
              <a:ext uri="{FF2B5EF4-FFF2-40B4-BE49-F238E27FC236}">
                <a16:creationId xmlns:a16="http://schemas.microsoft.com/office/drawing/2014/main" id="{E5744A9E-4C9D-4407-95E8-93A822A070AB}"/>
              </a:ext>
            </a:extLst>
          </p:cNvPr>
          <p:cNvSpPr/>
          <p:nvPr userDrawn="1"/>
        </p:nvSpPr>
        <p:spPr>
          <a:xfrm>
            <a:off x="0" y="1"/>
            <a:ext cx="53340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a:xfrm>
            <a:off x="658813" y="2395491"/>
            <a:ext cx="4078440" cy="1518019"/>
          </a:xfrm>
        </p:spPr>
        <p:txBody>
          <a:bodyPr/>
          <a:lstStyle>
            <a:lvl1pPr>
              <a:defRPr sz="5400">
                <a:solidFill>
                  <a:schemeClr val="bg1"/>
                </a:solidFill>
              </a:defRPr>
            </a:lvl1p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58814" y="1943049"/>
            <a:ext cx="4078440" cy="365125"/>
          </a:xfrm>
        </p:spPr>
        <p:txBody>
          <a:bodyPr anchor="b" anchorCtr="0"/>
          <a:lstStyle>
            <a:lvl1pPr marL="0" indent="0">
              <a:buNone/>
              <a:defRPr sz="1800" b="1">
                <a:solidFill>
                  <a:schemeClr val="tx1"/>
                </a:solidFill>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3" name="Gelijkbenige driehoek 12">
            <a:extLst>
              <a:ext uri="{FF2B5EF4-FFF2-40B4-BE49-F238E27FC236}">
                <a16:creationId xmlns:a16="http://schemas.microsoft.com/office/drawing/2014/main" id="{C7D6F2DF-73FA-44B9-AC6A-A6D99D402837}"/>
              </a:ext>
            </a:extLst>
          </p:cNvPr>
          <p:cNvSpPr/>
          <p:nvPr userDrawn="1"/>
        </p:nvSpPr>
        <p:spPr>
          <a:xfrm rot="5400000">
            <a:off x="520048" y="6324985"/>
            <a:ext cx="116206" cy="53534"/>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800"/>
          </a:p>
        </p:txBody>
      </p:sp>
      <p:pic>
        <p:nvPicPr>
          <p:cNvPr id="14" name="Graphic 13">
            <a:extLst>
              <a:ext uri="{FF2B5EF4-FFF2-40B4-BE49-F238E27FC236}">
                <a16:creationId xmlns:a16="http://schemas.microsoft.com/office/drawing/2014/main" id="{D55703C9-DB6A-4567-A86F-AAB8884E9E8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719817" y="6221683"/>
            <a:ext cx="1153603" cy="366439"/>
          </a:xfrm>
          <a:prstGeom prst="rect">
            <a:avLst/>
          </a:prstGeom>
        </p:spPr>
      </p:pic>
    </p:spTree>
    <p:extLst>
      <p:ext uri="{BB962C8B-B14F-4D97-AF65-F5344CB8AC3E}">
        <p14:creationId xmlns:p14="http://schemas.microsoft.com/office/powerpoint/2010/main" val="872590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1+#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el en quote met naam">
    <p:bg>
      <p:bgPr>
        <a:solidFill>
          <a:schemeClr val="accent3"/>
        </a:solidFill>
        <a:effectLst/>
      </p:bgPr>
    </p:bg>
    <p:spTree>
      <p:nvGrpSpPr>
        <p:cNvPr id="1" name=""/>
        <p:cNvGrpSpPr/>
        <p:nvPr/>
      </p:nvGrpSpPr>
      <p:grpSpPr>
        <a:xfrm>
          <a:off x="0" y="0"/>
          <a:ext cx="0" cy="0"/>
          <a:chOff x="0" y="0"/>
          <a:chExt cx="0" cy="0"/>
        </a:xfrm>
      </p:grpSpPr>
      <p:sp>
        <p:nvSpPr>
          <p:cNvPr id="5" name="Tijdelijke aanduiding voor voettekst 4">
            <a:extLst>
              <a:ext uri="{FF2B5EF4-FFF2-40B4-BE49-F238E27FC236}">
                <a16:creationId xmlns:a16="http://schemas.microsoft.com/office/drawing/2014/main" id="{9B59B370-7A14-4E21-B0B9-73EDED373C94}"/>
              </a:ext>
            </a:extLst>
          </p:cNvPr>
          <p:cNvSpPr>
            <a:spLocks noGrp="1"/>
          </p:cNvSpPr>
          <p:nvPr>
            <p:ph type="ftr" sz="quarter" idx="11"/>
          </p:nvPr>
        </p:nvSpPr>
        <p:spPr/>
        <p:txBody>
          <a:bodyPr/>
          <a:lstStyle>
            <a:lvl1pPr>
              <a:defRPr>
                <a:solidFill>
                  <a:schemeClr val="bg1"/>
                </a:solidFill>
              </a:defRPr>
            </a:lvl1pPr>
          </a:lstStyle>
          <a:p>
            <a:r>
              <a:rPr lang="nl-BE"/>
              <a:t>Wat na het middelbaar?</a:t>
            </a:r>
          </a:p>
        </p:txBody>
      </p:sp>
      <p:sp>
        <p:nvSpPr>
          <p:cNvPr id="6" name="Tijdelijke aanduiding voor dianummer 5">
            <a:extLst>
              <a:ext uri="{FF2B5EF4-FFF2-40B4-BE49-F238E27FC236}">
                <a16:creationId xmlns:a16="http://schemas.microsoft.com/office/drawing/2014/main" id="{07B10F6A-E5A8-4073-BA1D-CB285F2FF267}"/>
              </a:ext>
            </a:extLst>
          </p:cNvPr>
          <p:cNvSpPr>
            <a:spLocks noGrp="1"/>
          </p:cNvSpPr>
          <p:nvPr>
            <p:ph type="sldNum" sz="quarter" idx="12"/>
          </p:nvPr>
        </p:nvSpPr>
        <p:spPr/>
        <p:txBody>
          <a:bodyPr/>
          <a:lstStyle>
            <a:lvl1pPr>
              <a:defRPr>
                <a:solidFill>
                  <a:schemeClr val="bg1"/>
                </a:solidFill>
              </a:defRPr>
            </a:lvl1pPr>
          </a:lstStyle>
          <a:p>
            <a:fld id="{FF88DA20-ED00-471C-9170-60F590CB400A}" type="slidenum">
              <a:rPr lang="nl-BE" smtClean="0"/>
              <a:pPr/>
              <a:t>‹N°›</a:t>
            </a:fld>
            <a:endParaRPr lang="nl-BE"/>
          </a:p>
        </p:txBody>
      </p:sp>
      <p:sp>
        <p:nvSpPr>
          <p:cNvPr id="11" name="Tijdelijke aanduiding voor afbeelding 8">
            <a:extLst>
              <a:ext uri="{FF2B5EF4-FFF2-40B4-BE49-F238E27FC236}">
                <a16:creationId xmlns:a16="http://schemas.microsoft.com/office/drawing/2014/main" id="{C62F4BC8-6200-4266-A16A-CC0C8AAADA8E}"/>
              </a:ext>
            </a:extLst>
          </p:cNvPr>
          <p:cNvSpPr>
            <a:spLocks noGrp="1"/>
          </p:cNvSpPr>
          <p:nvPr>
            <p:ph type="pic" sz="quarter" idx="14"/>
          </p:nvPr>
        </p:nvSpPr>
        <p:spPr>
          <a:xfrm>
            <a:off x="1884168" y="2676017"/>
            <a:ext cx="1432282" cy="1432282"/>
          </a:xfrm>
          <a:prstGeom prst="ellipse">
            <a:avLst/>
          </a:prstGeom>
          <a:solidFill>
            <a:schemeClr val="bg1">
              <a:lumMod val="95000"/>
            </a:schemeClr>
          </a:solidFill>
        </p:spPr>
        <p:txBody>
          <a:bodyPr anchor="ctr"/>
          <a:lstStyle>
            <a:lvl1pPr marL="0" indent="0" algn="ctr">
              <a:buNone/>
              <a:defRPr sz="2000" baseline="-25000"/>
            </a:lvl1pPr>
          </a:lstStyle>
          <a:p>
            <a:r>
              <a:rPr lang="en-US"/>
              <a:t>Click icon to add picture</a:t>
            </a:r>
            <a:endParaRPr lang="nl-BE"/>
          </a:p>
        </p:txBody>
      </p:sp>
      <p:sp>
        <p:nvSpPr>
          <p:cNvPr id="12" name="Tijdelijke aanduiding voor tekst 9">
            <a:extLst>
              <a:ext uri="{FF2B5EF4-FFF2-40B4-BE49-F238E27FC236}">
                <a16:creationId xmlns:a16="http://schemas.microsoft.com/office/drawing/2014/main" id="{15423308-AAC4-429E-A2F1-870836FD7C0D}"/>
              </a:ext>
            </a:extLst>
          </p:cNvPr>
          <p:cNvSpPr>
            <a:spLocks noGrp="1"/>
          </p:cNvSpPr>
          <p:nvPr>
            <p:ph type="body" sz="quarter" idx="15" hasCustomPrompt="1"/>
          </p:nvPr>
        </p:nvSpPr>
        <p:spPr>
          <a:xfrm>
            <a:off x="3689799" y="2321999"/>
            <a:ext cx="6181314" cy="2140319"/>
          </a:xfrm>
        </p:spPr>
        <p:txBody>
          <a:bodyPr/>
          <a:lstStyle>
            <a:lvl1pPr marL="0" indent="0">
              <a:buNone/>
              <a:defRPr sz="2700" b="1">
                <a:solidFill>
                  <a:schemeClr val="bg1"/>
                </a:solidFill>
                <a:latin typeface="+mj-lt"/>
              </a:defRPr>
            </a:lvl1pPr>
          </a:lstStyle>
          <a:p>
            <a:pPr lvl="0"/>
            <a:r>
              <a:rPr lang="nl-NL" dirty="0"/>
              <a:t>Lorem ipsum dolor sit amet, consectetuer adipiscing elit. Maecenas porttitor congue massa. Fusce posuere, magna sed pulvinar ultricies, purus lectus malesuada libero, sit amet commodo magna eros quis </a:t>
            </a:r>
            <a:r>
              <a:rPr lang="nl-NL" dirty="0" err="1"/>
              <a:t>urna</a:t>
            </a:r>
            <a:r>
              <a:rPr lang="nl-NL" dirty="0"/>
              <a:t>.</a:t>
            </a:r>
          </a:p>
        </p:txBody>
      </p:sp>
      <p:sp>
        <p:nvSpPr>
          <p:cNvPr id="13" name="Tijdelijke aanduiding voor tekst 9">
            <a:extLst>
              <a:ext uri="{FF2B5EF4-FFF2-40B4-BE49-F238E27FC236}">
                <a16:creationId xmlns:a16="http://schemas.microsoft.com/office/drawing/2014/main" id="{08574577-82D1-450C-AB07-3C42489D1E2E}"/>
              </a:ext>
            </a:extLst>
          </p:cNvPr>
          <p:cNvSpPr>
            <a:spLocks noGrp="1"/>
          </p:cNvSpPr>
          <p:nvPr>
            <p:ph type="body" sz="quarter" idx="16" hasCustomPrompt="1"/>
          </p:nvPr>
        </p:nvSpPr>
        <p:spPr>
          <a:xfrm>
            <a:off x="3685518" y="4574866"/>
            <a:ext cx="6308725" cy="466613"/>
          </a:xfrm>
        </p:spPr>
        <p:txBody>
          <a:bodyPr anchor="b"/>
          <a:lstStyle>
            <a:lvl1pPr marL="0" indent="0">
              <a:buFontTx/>
              <a:buNone/>
              <a:defRPr sz="2100" b="1">
                <a:solidFill>
                  <a:schemeClr val="tx1"/>
                </a:solidFill>
                <a:latin typeface="+mj-lt"/>
              </a:defRPr>
            </a:lvl1pPr>
          </a:lstStyle>
          <a:p>
            <a:pPr lvl="0"/>
            <a:r>
              <a:rPr lang="nl-NL" dirty="0"/>
              <a:t>Naam Achternaam</a:t>
            </a:r>
            <a:endParaRPr lang="nl-BE" dirty="0"/>
          </a:p>
        </p:txBody>
      </p:sp>
      <p:sp>
        <p:nvSpPr>
          <p:cNvPr id="14" name="Tijdelijke aanduiding voor tekst 11">
            <a:extLst>
              <a:ext uri="{FF2B5EF4-FFF2-40B4-BE49-F238E27FC236}">
                <a16:creationId xmlns:a16="http://schemas.microsoft.com/office/drawing/2014/main" id="{ED6C814E-9199-4384-8E04-80BC32268AA6}"/>
              </a:ext>
            </a:extLst>
          </p:cNvPr>
          <p:cNvSpPr>
            <a:spLocks noGrp="1"/>
          </p:cNvSpPr>
          <p:nvPr>
            <p:ph type="body" sz="quarter" idx="17" hasCustomPrompt="1"/>
          </p:nvPr>
        </p:nvSpPr>
        <p:spPr>
          <a:xfrm>
            <a:off x="3685518" y="5041479"/>
            <a:ext cx="1909500" cy="466613"/>
          </a:xfrm>
        </p:spPr>
        <p:txBody>
          <a:bodyPr/>
          <a:lstStyle>
            <a:lvl1pPr marL="0" indent="0">
              <a:buNone/>
              <a:defRPr sz="2100">
                <a:solidFill>
                  <a:schemeClr val="tx1"/>
                </a:solidFill>
                <a:latin typeface="+mj-lt"/>
              </a:defRPr>
            </a:lvl1pPr>
            <a:lvl2pPr marL="358163" indent="0">
              <a:buNone/>
              <a:defRPr sz="2200">
                <a:latin typeface="+mj-lt"/>
              </a:defRPr>
            </a:lvl2pPr>
            <a:lvl3pPr marL="720000" indent="0">
              <a:buNone/>
              <a:defRPr sz="2200">
                <a:latin typeface="+mj-lt"/>
              </a:defRPr>
            </a:lvl3pPr>
            <a:lvl4pPr marL="1080000" indent="0">
              <a:buNone/>
              <a:defRPr sz="2200">
                <a:latin typeface="+mj-lt"/>
              </a:defRPr>
            </a:lvl4pPr>
            <a:lvl5pPr marL="1440000" indent="0">
              <a:buNone/>
              <a:defRPr sz="2200">
                <a:latin typeface="+mj-lt"/>
              </a:defRPr>
            </a:lvl5pPr>
          </a:lstStyle>
          <a:p>
            <a:pPr lvl="0"/>
            <a:r>
              <a:rPr lang="nl-NL" dirty="0"/>
              <a:t>Datum</a:t>
            </a:r>
            <a:endParaRPr lang="nl-BE" dirty="0"/>
          </a:p>
        </p:txBody>
      </p:sp>
      <p:sp>
        <p:nvSpPr>
          <p:cNvPr id="16" name="Gedeeltelijke cirkel 15">
            <a:extLst>
              <a:ext uri="{FF2B5EF4-FFF2-40B4-BE49-F238E27FC236}">
                <a16:creationId xmlns:a16="http://schemas.microsoft.com/office/drawing/2014/main" id="{D09C221D-B46C-40B3-A53A-E96521698B1E}"/>
              </a:ext>
            </a:extLst>
          </p:cNvPr>
          <p:cNvSpPr/>
          <p:nvPr userDrawn="1"/>
        </p:nvSpPr>
        <p:spPr>
          <a:xfrm>
            <a:off x="3685518" y="1504271"/>
            <a:ext cx="623480" cy="623480"/>
          </a:xfrm>
          <a:prstGeom prst="pie">
            <a:avLst>
              <a:gd name="adj1" fmla="val 5397516"/>
              <a:gd name="adj2" fmla="val 1620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20" name="Gedeeltelijke cirkel 19">
            <a:extLst>
              <a:ext uri="{FF2B5EF4-FFF2-40B4-BE49-F238E27FC236}">
                <a16:creationId xmlns:a16="http://schemas.microsoft.com/office/drawing/2014/main" id="{4D96823D-B755-421C-8B12-28EC2990AB52}"/>
              </a:ext>
            </a:extLst>
          </p:cNvPr>
          <p:cNvSpPr/>
          <p:nvPr userDrawn="1"/>
        </p:nvSpPr>
        <p:spPr>
          <a:xfrm>
            <a:off x="3997258" y="1504271"/>
            <a:ext cx="623480" cy="623480"/>
          </a:xfrm>
          <a:prstGeom prst="pie">
            <a:avLst>
              <a:gd name="adj1" fmla="val 5397516"/>
              <a:gd name="adj2" fmla="val 1620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21" name="Rechthoekige driehoek 20">
            <a:extLst>
              <a:ext uri="{FF2B5EF4-FFF2-40B4-BE49-F238E27FC236}">
                <a16:creationId xmlns:a16="http://schemas.microsoft.com/office/drawing/2014/main" id="{59D4E89D-E1B0-42CA-B7C9-B61705D298B8}"/>
              </a:ext>
            </a:extLst>
          </p:cNvPr>
          <p:cNvSpPr/>
          <p:nvPr userDrawn="1"/>
        </p:nvSpPr>
        <p:spPr>
          <a:xfrm flipV="1">
            <a:off x="0" y="-1"/>
            <a:ext cx="3548050" cy="3547432"/>
          </a:xfrm>
          <a:prstGeom prst="rtTriangle">
            <a:avLst/>
          </a:prstGeom>
          <a:solidFill>
            <a:schemeClr val="accent3">
              <a:lumMod val="75000"/>
              <a:alpha val="30000"/>
            </a:schemeClr>
          </a:solidFill>
        </p:spPr>
        <p:txBody>
          <a:bodyPr wrap="square" lIns="0" tIns="0" rIns="0" bIns="0" rtlCol="0" anchor="ctr">
            <a:noAutofit/>
          </a:bodyPr>
          <a:lstStyle/>
          <a:p>
            <a:pPr algn="l"/>
            <a:endParaRPr lang="nl-BE" sz="1600" b="1" dirty="0" err="1">
              <a:latin typeface="+mj-lt"/>
            </a:endParaRPr>
          </a:p>
        </p:txBody>
      </p:sp>
      <p:sp>
        <p:nvSpPr>
          <p:cNvPr id="24" name="Gedeeltelijke cirkel 23">
            <a:extLst>
              <a:ext uri="{FF2B5EF4-FFF2-40B4-BE49-F238E27FC236}">
                <a16:creationId xmlns:a16="http://schemas.microsoft.com/office/drawing/2014/main" id="{1E6B0ED3-9A30-46EC-AA0B-E59F3A50AC70}"/>
              </a:ext>
            </a:extLst>
          </p:cNvPr>
          <p:cNvSpPr/>
          <p:nvPr userDrawn="1"/>
        </p:nvSpPr>
        <p:spPr>
          <a:xfrm>
            <a:off x="11439017" y="2676017"/>
            <a:ext cx="1505966" cy="1505966"/>
          </a:xfrm>
          <a:prstGeom prst="pie">
            <a:avLst>
              <a:gd name="adj1" fmla="val 5397516"/>
              <a:gd name="adj2" fmla="val 1620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p:txBody>
          <a:bodyPr/>
          <a:lstStyle>
            <a:lvl1pPr>
              <a:defRPr>
                <a:solidFill>
                  <a:schemeClr val="bg1"/>
                </a:solidFill>
              </a:defRPr>
            </a:lvl1p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58813" y="228154"/>
            <a:ext cx="3714750" cy="365125"/>
          </a:xfrm>
        </p:spPr>
        <p:txBody>
          <a:bodyPr anchor="b" anchorCtr="0"/>
          <a:lstStyle>
            <a:lvl1pPr marL="0" indent="0">
              <a:buNone/>
              <a:defRPr sz="1400" b="1">
                <a:solidFill>
                  <a:schemeClr val="tx1"/>
                </a:solidFill>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7" name="Gelijkbenige driehoek 16">
            <a:extLst>
              <a:ext uri="{FF2B5EF4-FFF2-40B4-BE49-F238E27FC236}">
                <a16:creationId xmlns:a16="http://schemas.microsoft.com/office/drawing/2014/main" id="{2F9F5A7B-25BB-4ADD-8F34-A3B0D0A2A8FB}"/>
              </a:ext>
            </a:extLst>
          </p:cNvPr>
          <p:cNvSpPr/>
          <p:nvPr userDrawn="1"/>
        </p:nvSpPr>
        <p:spPr>
          <a:xfrm rot="16200000">
            <a:off x="11475085" y="6324985"/>
            <a:ext cx="116206" cy="53534"/>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800"/>
          </a:p>
        </p:txBody>
      </p:sp>
    </p:spTree>
    <p:extLst>
      <p:ext uri="{BB962C8B-B14F-4D97-AF65-F5344CB8AC3E}">
        <p14:creationId xmlns:p14="http://schemas.microsoft.com/office/powerpoint/2010/main" val="7300290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0-#ppt_w/2"/>
                                          </p:val>
                                        </p:tav>
                                        <p:tav tm="100000">
                                          <p:val>
                                            <p:strVal val="#ppt_x"/>
                                          </p:val>
                                        </p:tav>
                                      </p:tavLst>
                                    </p:anim>
                                    <p:anim calcmode="lin" valueType="num">
                                      <p:cBhvr additive="base">
                                        <p:cTn id="8" dur="500" fill="hold"/>
                                        <p:tgtEl>
                                          <p:spTgt spid="21"/>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150"/>
                                  </p:stCondLst>
                                  <p:childTnLst>
                                    <p:set>
                                      <p:cBhvr>
                                        <p:cTn id="10" dur="1" fill="hold">
                                          <p:stCondLst>
                                            <p:cond delay="0"/>
                                          </p:stCondLst>
                                        </p:cTn>
                                        <p:tgtEl>
                                          <p:spTgt spid="24"/>
                                        </p:tgtEl>
                                        <p:attrNameLst>
                                          <p:attrName>style.visibility</p:attrName>
                                        </p:attrNameLst>
                                      </p:cBhvr>
                                      <p:to>
                                        <p:strVal val="visible"/>
                                      </p:to>
                                    </p:set>
                                    <p:anim calcmode="lin" valueType="num">
                                      <p:cBhvr additive="base">
                                        <p:cTn id="11" dur="500" fill="hold"/>
                                        <p:tgtEl>
                                          <p:spTgt spid="24"/>
                                        </p:tgtEl>
                                        <p:attrNameLst>
                                          <p:attrName>ppt_x</p:attrName>
                                        </p:attrNameLst>
                                      </p:cBhvr>
                                      <p:tavLst>
                                        <p:tav tm="0">
                                          <p:val>
                                            <p:strVal val="1+#ppt_w/2"/>
                                          </p:val>
                                        </p:tav>
                                        <p:tav tm="100000">
                                          <p:val>
                                            <p:strVal val="#ppt_x"/>
                                          </p:val>
                                        </p:tav>
                                      </p:tavLst>
                                    </p:anim>
                                    <p:anim calcmode="lin" valueType="num">
                                      <p:cBhvr additive="base">
                                        <p:cTn id="12" dur="500" fill="hold"/>
                                        <p:tgtEl>
                                          <p:spTgt spid="24"/>
                                        </p:tgtEl>
                                        <p:attrNameLst>
                                          <p:attrName>ppt_y</p:attrName>
                                        </p:attrNameLst>
                                      </p:cBhvr>
                                      <p:tavLst>
                                        <p:tav tm="0">
                                          <p:val>
                                            <p:strVal val="#ppt_y"/>
                                          </p:val>
                                        </p:tav>
                                        <p:tav tm="100000">
                                          <p:val>
                                            <p:strVal val="#ppt_y"/>
                                          </p:val>
                                        </p:tav>
                                      </p:tavLst>
                                    </p:anim>
                                  </p:childTnLst>
                                </p:cTn>
                              </p:par>
                            </p:childTnLst>
                          </p:cTn>
                        </p:par>
                        <p:par>
                          <p:cTn id="13" fill="hold">
                            <p:stCondLst>
                              <p:cond delay="650"/>
                            </p:stCondLst>
                            <p:childTnLst>
                              <p:par>
                                <p:cTn id="14" presetID="49" presetClass="entr" presetSubtype="0" decel="100000" fill="hold" grpId="0" nodeType="afterEffect">
                                  <p:stCondLst>
                                    <p:cond delay="0"/>
                                  </p:stCondLst>
                                  <p:childTnLst>
                                    <p:set>
                                      <p:cBhvr>
                                        <p:cTn id="15" dur="1" fill="hold">
                                          <p:stCondLst>
                                            <p:cond delay="0"/>
                                          </p:stCondLst>
                                        </p:cTn>
                                        <p:tgtEl>
                                          <p:spTgt spid="16"/>
                                        </p:tgtEl>
                                        <p:attrNameLst>
                                          <p:attrName>style.visibility</p:attrName>
                                        </p:attrNameLst>
                                      </p:cBhvr>
                                      <p:to>
                                        <p:strVal val="visible"/>
                                      </p:to>
                                    </p:set>
                                    <p:anim calcmode="lin" valueType="num">
                                      <p:cBhvr>
                                        <p:cTn id="16" dur="500" fill="hold"/>
                                        <p:tgtEl>
                                          <p:spTgt spid="16"/>
                                        </p:tgtEl>
                                        <p:attrNameLst>
                                          <p:attrName>ppt_w</p:attrName>
                                        </p:attrNameLst>
                                      </p:cBhvr>
                                      <p:tavLst>
                                        <p:tav tm="0">
                                          <p:val>
                                            <p:fltVal val="0"/>
                                          </p:val>
                                        </p:tav>
                                        <p:tav tm="100000">
                                          <p:val>
                                            <p:strVal val="#ppt_w"/>
                                          </p:val>
                                        </p:tav>
                                      </p:tavLst>
                                    </p:anim>
                                    <p:anim calcmode="lin" valueType="num">
                                      <p:cBhvr>
                                        <p:cTn id="17" dur="500" fill="hold"/>
                                        <p:tgtEl>
                                          <p:spTgt spid="16"/>
                                        </p:tgtEl>
                                        <p:attrNameLst>
                                          <p:attrName>ppt_h</p:attrName>
                                        </p:attrNameLst>
                                      </p:cBhvr>
                                      <p:tavLst>
                                        <p:tav tm="0">
                                          <p:val>
                                            <p:fltVal val="0"/>
                                          </p:val>
                                        </p:tav>
                                        <p:tav tm="100000">
                                          <p:val>
                                            <p:strVal val="#ppt_h"/>
                                          </p:val>
                                        </p:tav>
                                      </p:tavLst>
                                    </p:anim>
                                    <p:anim calcmode="lin" valueType="num">
                                      <p:cBhvr>
                                        <p:cTn id="18" dur="500" fill="hold"/>
                                        <p:tgtEl>
                                          <p:spTgt spid="16"/>
                                        </p:tgtEl>
                                        <p:attrNameLst>
                                          <p:attrName>style.rotation</p:attrName>
                                        </p:attrNameLst>
                                      </p:cBhvr>
                                      <p:tavLst>
                                        <p:tav tm="0">
                                          <p:val>
                                            <p:fltVal val="360"/>
                                          </p:val>
                                        </p:tav>
                                        <p:tav tm="100000">
                                          <p:val>
                                            <p:fltVal val="0"/>
                                          </p:val>
                                        </p:tav>
                                      </p:tavLst>
                                    </p:anim>
                                    <p:animEffect transition="in" filter="fade">
                                      <p:cBhvr>
                                        <p:cTn id="19" dur="500"/>
                                        <p:tgtEl>
                                          <p:spTgt spid="16"/>
                                        </p:tgtEl>
                                      </p:cBhvr>
                                    </p:animEffect>
                                  </p:childTnLst>
                                </p:cTn>
                              </p:par>
                              <p:par>
                                <p:cTn id="20" presetID="49" presetClass="entr" presetSubtype="0" decel="100000" fill="hold" grpId="0" nodeType="withEffect">
                                  <p:stCondLst>
                                    <p:cond delay="0"/>
                                  </p:stCondLst>
                                  <p:childTnLst>
                                    <p:set>
                                      <p:cBhvr>
                                        <p:cTn id="21" dur="1" fill="hold">
                                          <p:stCondLst>
                                            <p:cond delay="0"/>
                                          </p:stCondLst>
                                        </p:cTn>
                                        <p:tgtEl>
                                          <p:spTgt spid="20"/>
                                        </p:tgtEl>
                                        <p:attrNameLst>
                                          <p:attrName>style.visibility</p:attrName>
                                        </p:attrNameLst>
                                      </p:cBhvr>
                                      <p:to>
                                        <p:strVal val="visible"/>
                                      </p:to>
                                    </p:set>
                                    <p:anim calcmode="lin" valueType="num">
                                      <p:cBhvr>
                                        <p:cTn id="22" dur="500" fill="hold"/>
                                        <p:tgtEl>
                                          <p:spTgt spid="20"/>
                                        </p:tgtEl>
                                        <p:attrNameLst>
                                          <p:attrName>ppt_w</p:attrName>
                                        </p:attrNameLst>
                                      </p:cBhvr>
                                      <p:tavLst>
                                        <p:tav tm="0">
                                          <p:val>
                                            <p:fltVal val="0"/>
                                          </p:val>
                                        </p:tav>
                                        <p:tav tm="100000">
                                          <p:val>
                                            <p:strVal val="#ppt_w"/>
                                          </p:val>
                                        </p:tav>
                                      </p:tavLst>
                                    </p:anim>
                                    <p:anim calcmode="lin" valueType="num">
                                      <p:cBhvr>
                                        <p:cTn id="23" dur="500" fill="hold"/>
                                        <p:tgtEl>
                                          <p:spTgt spid="20"/>
                                        </p:tgtEl>
                                        <p:attrNameLst>
                                          <p:attrName>ppt_h</p:attrName>
                                        </p:attrNameLst>
                                      </p:cBhvr>
                                      <p:tavLst>
                                        <p:tav tm="0">
                                          <p:val>
                                            <p:fltVal val="0"/>
                                          </p:val>
                                        </p:tav>
                                        <p:tav tm="100000">
                                          <p:val>
                                            <p:strVal val="#ppt_h"/>
                                          </p:val>
                                        </p:tav>
                                      </p:tavLst>
                                    </p:anim>
                                    <p:anim calcmode="lin" valueType="num">
                                      <p:cBhvr>
                                        <p:cTn id="24" dur="500" fill="hold"/>
                                        <p:tgtEl>
                                          <p:spTgt spid="20"/>
                                        </p:tgtEl>
                                        <p:attrNameLst>
                                          <p:attrName>style.rotation</p:attrName>
                                        </p:attrNameLst>
                                      </p:cBhvr>
                                      <p:tavLst>
                                        <p:tav tm="0">
                                          <p:val>
                                            <p:fltVal val="360"/>
                                          </p:val>
                                        </p:tav>
                                        <p:tav tm="100000">
                                          <p:val>
                                            <p:fltVal val="0"/>
                                          </p:val>
                                        </p:tav>
                                      </p:tavLst>
                                    </p:anim>
                                    <p:animEffect transition="in" filter="fade">
                                      <p:cBhvr>
                                        <p:cTn id="25" dur="500"/>
                                        <p:tgtEl>
                                          <p:spTgt spid="20"/>
                                        </p:tgtEl>
                                      </p:cBhvr>
                                    </p:animEffect>
                                  </p:childTnLst>
                                </p:cTn>
                              </p:par>
                              <p:par>
                                <p:cTn id="26" presetID="53" presetClass="entr" presetSubtype="16" fill="hold" grpId="0" nodeType="withEffect">
                                  <p:stCondLst>
                                    <p:cond delay="200"/>
                                  </p:stCondLst>
                                  <p:childTnLst>
                                    <p:set>
                                      <p:cBhvr>
                                        <p:cTn id="27" dur="1" fill="hold">
                                          <p:stCondLst>
                                            <p:cond delay="0"/>
                                          </p:stCondLst>
                                        </p:cTn>
                                        <p:tgtEl>
                                          <p:spTgt spid="11"/>
                                        </p:tgtEl>
                                        <p:attrNameLst>
                                          <p:attrName>style.visibility</p:attrName>
                                        </p:attrNameLst>
                                      </p:cBhvr>
                                      <p:to>
                                        <p:strVal val="visible"/>
                                      </p:to>
                                    </p:set>
                                    <p:anim calcmode="lin" valueType="num">
                                      <p:cBhvr>
                                        <p:cTn id="28" dur="500" fill="hold"/>
                                        <p:tgtEl>
                                          <p:spTgt spid="11"/>
                                        </p:tgtEl>
                                        <p:attrNameLst>
                                          <p:attrName>ppt_w</p:attrName>
                                        </p:attrNameLst>
                                      </p:cBhvr>
                                      <p:tavLst>
                                        <p:tav tm="0">
                                          <p:val>
                                            <p:fltVal val="0"/>
                                          </p:val>
                                        </p:tav>
                                        <p:tav tm="100000">
                                          <p:val>
                                            <p:strVal val="#ppt_w"/>
                                          </p:val>
                                        </p:tav>
                                      </p:tavLst>
                                    </p:anim>
                                    <p:anim calcmode="lin" valueType="num">
                                      <p:cBhvr>
                                        <p:cTn id="29" dur="500" fill="hold"/>
                                        <p:tgtEl>
                                          <p:spTgt spid="11"/>
                                        </p:tgtEl>
                                        <p:attrNameLst>
                                          <p:attrName>ppt_h</p:attrName>
                                        </p:attrNameLst>
                                      </p:cBhvr>
                                      <p:tavLst>
                                        <p:tav tm="0">
                                          <p:val>
                                            <p:fltVal val="0"/>
                                          </p:val>
                                        </p:tav>
                                        <p:tav tm="100000">
                                          <p:val>
                                            <p:strVal val="#ppt_h"/>
                                          </p:val>
                                        </p:tav>
                                      </p:tavLst>
                                    </p:anim>
                                    <p:animEffect transition="in" filter="fade">
                                      <p:cBhvr>
                                        <p:cTn id="30" dur="500"/>
                                        <p:tgtEl>
                                          <p:spTgt spid="11"/>
                                        </p:tgtEl>
                                      </p:cBhvr>
                                    </p:animEffect>
                                  </p:childTnLst>
                                </p:cTn>
                              </p:par>
                              <p:par>
                                <p:cTn id="31" presetID="10" presetClass="entr" presetSubtype="0" fill="hold" grpId="0" nodeType="withEffect">
                                  <p:stCondLst>
                                    <p:cond delay="400"/>
                                  </p:stCondLst>
                                  <p:iterate type="wd">
                                    <p:tmPct val="5000"/>
                                  </p:iterate>
                                  <p:childTnLst>
                                    <p:set>
                                      <p:cBhvr>
                                        <p:cTn id="32" dur="1" fill="hold">
                                          <p:stCondLst>
                                            <p:cond delay="0"/>
                                          </p:stCondLst>
                                        </p:cTn>
                                        <p:tgtEl>
                                          <p:spTgt spid="12">
                                            <p:txEl>
                                              <p:pRg st="0" end="0"/>
                                            </p:txEl>
                                          </p:spTgt>
                                        </p:tgtEl>
                                        <p:attrNameLst>
                                          <p:attrName>style.visibility</p:attrName>
                                        </p:attrNameLst>
                                      </p:cBhvr>
                                      <p:to>
                                        <p:strVal val="visible"/>
                                      </p:to>
                                    </p:set>
                                    <p:animEffect transition="in" filter="fade">
                                      <p:cBhvr>
                                        <p:cTn id="33" dur="500"/>
                                        <p:tgtEl>
                                          <p:spTgt spid="12">
                                            <p:txEl>
                                              <p:pRg st="0" end="0"/>
                                            </p:txEl>
                                          </p:spTgt>
                                        </p:tgtEl>
                                      </p:cBhvr>
                                    </p:animEffect>
                                  </p:childTnLst>
                                </p:cTn>
                              </p:par>
                            </p:childTnLst>
                          </p:cTn>
                        </p:par>
                        <p:par>
                          <p:cTn id="34" fill="hold">
                            <p:stCondLst>
                              <p:cond delay="2425"/>
                            </p:stCondLst>
                            <p:childTnLst>
                              <p:par>
                                <p:cTn id="35" presetID="53" presetClass="entr" presetSubtype="16" fill="hold" grpId="0" nodeType="afterEffect">
                                  <p:stCondLst>
                                    <p:cond delay="0"/>
                                  </p:stCondLst>
                                  <p:childTnLst>
                                    <p:set>
                                      <p:cBhvr>
                                        <p:cTn id="36" dur="1" fill="hold">
                                          <p:stCondLst>
                                            <p:cond delay="0"/>
                                          </p:stCondLst>
                                        </p:cTn>
                                        <p:tgtEl>
                                          <p:spTgt spid="13">
                                            <p:txEl>
                                              <p:pRg st="0" end="0"/>
                                            </p:txEl>
                                          </p:spTgt>
                                        </p:tgtEl>
                                        <p:attrNameLst>
                                          <p:attrName>style.visibility</p:attrName>
                                        </p:attrNameLst>
                                      </p:cBhvr>
                                      <p:to>
                                        <p:strVal val="visible"/>
                                      </p:to>
                                    </p:set>
                                    <p:anim calcmode="lin" valueType="num">
                                      <p:cBhvr>
                                        <p:cTn id="37" dur="500" fill="hold"/>
                                        <p:tgtEl>
                                          <p:spTgt spid="13">
                                            <p:txEl>
                                              <p:pRg st="0" end="0"/>
                                            </p:txEl>
                                          </p:spTgt>
                                        </p:tgtEl>
                                        <p:attrNameLst>
                                          <p:attrName>ppt_w</p:attrName>
                                        </p:attrNameLst>
                                      </p:cBhvr>
                                      <p:tavLst>
                                        <p:tav tm="0">
                                          <p:val>
                                            <p:fltVal val="0"/>
                                          </p:val>
                                        </p:tav>
                                        <p:tav tm="100000">
                                          <p:val>
                                            <p:strVal val="#ppt_w"/>
                                          </p:val>
                                        </p:tav>
                                      </p:tavLst>
                                    </p:anim>
                                    <p:anim calcmode="lin" valueType="num">
                                      <p:cBhvr>
                                        <p:cTn id="38" dur="500" fill="hold"/>
                                        <p:tgtEl>
                                          <p:spTgt spid="13">
                                            <p:txEl>
                                              <p:pRg st="0" end="0"/>
                                            </p:txEl>
                                          </p:spTgt>
                                        </p:tgtEl>
                                        <p:attrNameLst>
                                          <p:attrName>ppt_h</p:attrName>
                                        </p:attrNameLst>
                                      </p:cBhvr>
                                      <p:tavLst>
                                        <p:tav tm="0">
                                          <p:val>
                                            <p:fltVal val="0"/>
                                          </p:val>
                                        </p:tav>
                                        <p:tav tm="100000">
                                          <p:val>
                                            <p:strVal val="#ppt_h"/>
                                          </p:val>
                                        </p:tav>
                                      </p:tavLst>
                                    </p:anim>
                                    <p:animEffect transition="in" filter="fade">
                                      <p:cBhvr>
                                        <p:cTn id="39" dur="500"/>
                                        <p:tgtEl>
                                          <p:spTgt spid="13">
                                            <p:txEl>
                                              <p:pRg st="0" end="0"/>
                                            </p:txEl>
                                          </p:spTgt>
                                        </p:tgtEl>
                                      </p:cBhvr>
                                    </p:animEffect>
                                  </p:childTnLst>
                                </p:cTn>
                              </p:par>
                              <p:par>
                                <p:cTn id="40" presetID="53" presetClass="entr" presetSubtype="16" fill="hold" grpId="0" nodeType="withEffect">
                                  <p:stCondLst>
                                    <p:cond delay="100"/>
                                  </p:stCondLst>
                                  <p:childTnLst>
                                    <p:set>
                                      <p:cBhvr>
                                        <p:cTn id="41" dur="1" fill="hold">
                                          <p:stCondLst>
                                            <p:cond delay="0"/>
                                          </p:stCondLst>
                                        </p:cTn>
                                        <p:tgtEl>
                                          <p:spTgt spid="14">
                                            <p:txEl>
                                              <p:pRg st="0" end="0"/>
                                            </p:txEl>
                                          </p:spTgt>
                                        </p:tgtEl>
                                        <p:attrNameLst>
                                          <p:attrName>style.visibility</p:attrName>
                                        </p:attrNameLst>
                                      </p:cBhvr>
                                      <p:to>
                                        <p:strVal val="visible"/>
                                      </p:to>
                                    </p:set>
                                    <p:anim calcmode="lin" valueType="num">
                                      <p:cBhvr>
                                        <p:cTn id="42" dur="500" fill="hold"/>
                                        <p:tgtEl>
                                          <p:spTgt spid="14">
                                            <p:txEl>
                                              <p:pRg st="0" end="0"/>
                                            </p:txEl>
                                          </p:spTgt>
                                        </p:tgtEl>
                                        <p:attrNameLst>
                                          <p:attrName>ppt_w</p:attrName>
                                        </p:attrNameLst>
                                      </p:cBhvr>
                                      <p:tavLst>
                                        <p:tav tm="0">
                                          <p:val>
                                            <p:fltVal val="0"/>
                                          </p:val>
                                        </p:tav>
                                        <p:tav tm="100000">
                                          <p:val>
                                            <p:strVal val="#ppt_w"/>
                                          </p:val>
                                        </p:tav>
                                      </p:tavLst>
                                    </p:anim>
                                    <p:anim calcmode="lin" valueType="num">
                                      <p:cBhvr>
                                        <p:cTn id="43" dur="500" fill="hold"/>
                                        <p:tgtEl>
                                          <p:spTgt spid="14">
                                            <p:txEl>
                                              <p:pRg st="0" end="0"/>
                                            </p:txEl>
                                          </p:spTgt>
                                        </p:tgtEl>
                                        <p:attrNameLst>
                                          <p:attrName>ppt_h</p:attrName>
                                        </p:attrNameLst>
                                      </p:cBhvr>
                                      <p:tavLst>
                                        <p:tav tm="0">
                                          <p:val>
                                            <p:fltVal val="0"/>
                                          </p:val>
                                        </p:tav>
                                        <p:tav tm="100000">
                                          <p:val>
                                            <p:strVal val="#ppt_h"/>
                                          </p:val>
                                        </p:tav>
                                      </p:tavLst>
                                    </p:anim>
                                    <p:animEffect transition="in" filter="fade">
                                      <p:cBhvr>
                                        <p:cTn id="44" dur="500"/>
                                        <p:tgtEl>
                                          <p:spTgt spid="1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build="p">
        <p:tmplLst>
          <p:tmpl lvl="1">
            <p:tnLst>
              <p:par>
                <p:cTn presetID="10" presetClass="entr" presetSubtype="0" fill="hold" nodeType="withEffect">
                  <p:stCondLst>
                    <p:cond delay="400"/>
                  </p:stCondLst>
                  <p:iterate type="wd">
                    <p:tmPct val="5000"/>
                  </p:iterate>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3" grpId="0" build="p">
        <p:tmplLst>
          <p:tmpl lvl="1">
            <p:tnLst>
              <p:par>
                <p:cTn presetID="53" presetClass="entr" presetSubtype="16"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 calcmode="lin" valueType="num">
                      <p:cBhvr>
                        <p:cTn dur="500" fill="hold"/>
                        <p:tgtEl>
                          <p:spTgt spid="13"/>
                        </p:tgtEl>
                        <p:attrNameLst>
                          <p:attrName>ppt_w</p:attrName>
                        </p:attrNameLst>
                      </p:cBhvr>
                      <p:tavLst>
                        <p:tav tm="0">
                          <p:val>
                            <p:fltVal val="0"/>
                          </p:val>
                        </p:tav>
                        <p:tav tm="100000">
                          <p:val>
                            <p:strVal val="#ppt_w"/>
                          </p:val>
                        </p:tav>
                      </p:tavLst>
                    </p:anim>
                    <p:anim calcmode="lin" valueType="num">
                      <p:cBhvr>
                        <p:cTn dur="500" fill="hold"/>
                        <p:tgtEl>
                          <p:spTgt spid="13"/>
                        </p:tgtEl>
                        <p:attrNameLst>
                          <p:attrName>ppt_h</p:attrName>
                        </p:attrNameLst>
                      </p:cBhvr>
                      <p:tavLst>
                        <p:tav tm="0">
                          <p:val>
                            <p:fltVal val="0"/>
                          </p:val>
                        </p:tav>
                        <p:tav tm="100000">
                          <p:val>
                            <p:strVal val="#ppt_h"/>
                          </p:val>
                        </p:tav>
                      </p:tavLst>
                    </p:anim>
                    <p:animEffect transition="in" filter="fade">
                      <p:cBhvr>
                        <p:cTn dur="500"/>
                        <p:tgtEl>
                          <p:spTgt spid="13"/>
                        </p:tgtEl>
                      </p:cBhvr>
                    </p:animEffect>
                  </p:childTnLst>
                </p:cTn>
              </p:par>
            </p:tnLst>
          </p:tmpl>
        </p:tmplLst>
      </p:bldP>
      <p:bldP spid="14" grpId="0" build="p">
        <p:tmplLst>
          <p:tmpl lvl="1">
            <p:tnLst>
              <p:par>
                <p:cTn presetID="53" presetClass="entr" presetSubtype="16" fill="hold" nodeType="withEffect">
                  <p:stCondLst>
                    <p:cond delay="100"/>
                  </p:stCondLst>
                  <p:childTnLst>
                    <p:set>
                      <p:cBhvr>
                        <p:cTn dur="1" fill="hold">
                          <p:stCondLst>
                            <p:cond delay="0"/>
                          </p:stCondLst>
                        </p:cTn>
                        <p:tgtEl>
                          <p:spTgt spid="14"/>
                        </p:tgtEl>
                        <p:attrNameLst>
                          <p:attrName>style.visibility</p:attrName>
                        </p:attrNameLst>
                      </p:cBhvr>
                      <p:to>
                        <p:strVal val="visible"/>
                      </p:to>
                    </p:set>
                    <p:anim calcmode="lin" valueType="num">
                      <p:cBhvr>
                        <p:cTn dur="500" fill="hold"/>
                        <p:tgtEl>
                          <p:spTgt spid="14"/>
                        </p:tgtEl>
                        <p:attrNameLst>
                          <p:attrName>ppt_w</p:attrName>
                        </p:attrNameLst>
                      </p:cBhvr>
                      <p:tavLst>
                        <p:tav tm="0">
                          <p:val>
                            <p:fltVal val="0"/>
                          </p:val>
                        </p:tav>
                        <p:tav tm="100000">
                          <p:val>
                            <p:strVal val="#ppt_w"/>
                          </p:val>
                        </p:tav>
                      </p:tavLst>
                    </p:anim>
                    <p:anim calcmode="lin" valueType="num">
                      <p:cBhvr>
                        <p:cTn dur="500" fill="hold"/>
                        <p:tgtEl>
                          <p:spTgt spid="14"/>
                        </p:tgtEl>
                        <p:attrNameLst>
                          <p:attrName>ppt_h</p:attrName>
                        </p:attrNameLst>
                      </p:cBhvr>
                      <p:tavLst>
                        <p:tav tm="0">
                          <p:val>
                            <p:fltVal val="0"/>
                          </p:val>
                        </p:tav>
                        <p:tav tm="100000">
                          <p:val>
                            <p:strVal val="#ppt_h"/>
                          </p:val>
                        </p:tav>
                      </p:tavLst>
                    </p:anim>
                    <p:animEffect transition="in" filter="fade">
                      <p:cBhvr>
                        <p:cTn dur="500"/>
                        <p:tgtEl>
                          <p:spTgt spid="14"/>
                        </p:tgtEl>
                      </p:cBhvr>
                    </p:animEffect>
                  </p:childTnLst>
                </p:cTn>
              </p:par>
            </p:tnLst>
          </p:tmpl>
        </p:tmplLst>
      </p:bldP>
      <p:bldP spid="16" grpId="0" animBg="1"/>
      <p:bldP spid="20" grpId="0" animBg="1"/>
      <p:bldP spid="21" grpId="0" animBg="1"/>
      <p:bldP spid="24" grpId="0" animBg="1"/>
    </p:bld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el en quote met naam wit">
    <p:bg>
      <p:bgPr>
        <a:solidFill>
          <a:schemeClr val="bg1"/>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p:txBody>
          <a:body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7" name="Rechthoekige driehoek 16">
            <a:extLst>
              <a:ext uri="{FF2B5EF4-FFF2-40B4-BE49-F238E27FC236}">
                <a16:creationId xmlns:a16="http://schemas.microsoft.com/office/drawing/2014/main" id="{15B54BF4-554B-4AEA-BD68-687B1B03F4DA}"/>
              </a:ext>
            </a:extLst>
          </p:cNvPr>
          <p:cNvSpPr/>
          <p:nvPr userDrawn="1"/>
        </p:nvSpPr>
        <p:spPr>
          <a:xfrm rot="5400000" flipV="1">
            <a:off x="9515905" y="-77"/>
            <a:ext cx="2676327" cy="2675861"/>
          </a:xfrm>
          <a:prstGeom prst="rtTriangle">
            <a:avLst/>
          </a:prstGeom>
          <a:solidFill>
            <a:schemeClr val="accent3"/>
          </a:solidFill>
        </p:spPr>
        <p:txBody>
          <a:bodyPr wrap="square" lIns="0" tIns="0" rIns="0" bIns="0" rtlCol="0" anchor="ctr">
            <a:noAutofit/>
          </a:bodyPr>
          <a:lstStyle/>
          <a:p>
            <a:pPr algn="l"/>
            <a:endParaRPr lang="nl-BE" sz="1600" b="1" dirty="0" err="1">
              <a:solidFill>
                <a:schemeClr val="accent3"/>
              </a:solidFill>
              <a:latin typeface="+mj-lt"/>
            </a:endParaRPr>
          </a:p>
        </p:txBody>
      </p:sp>
      <p:sp>
        <p:nvSpPr>
          <p:cNvPr id="18" name="Tijdelijke aanduiding voor afbeelding 8">
            <a:extLst>
              <a:ext uri="{FF2B5EF4-FFF2-40B4-BE49-F238E27FC236}">
                <a16:creationId xmlns:a16="http://schemas.microsoft.com/office/drawing/2014/main" id="{EEDC6B68-4EB7-482B-8296-A656256536D2}"/>
              </a:ext>
            </a:extLst>
          </p:cNvPr>
          <p:cNvSpPr>
            <a:spLocks noGrp="1"/>
          </p:cNvSpPr>
          <p:nvPr>
            <p:ph type="pic" sz="quarter" idx="14"/>
          </p:nvPr>
        </p:nvSpPr>
        <p:spPr>
          <a:xfrm>
            <a:off x="1884168" y="2676017"/>
            <a:ext cx="1432282" cy="1432282"/>
          </a:xfrm>
          <a:prstGeom prst="ellipse">
            <a:avLst/>
          </a:prstGeom>
          <a:solidFill>
            <a:schemeClr val="bg1">
              <a:lumMod val="95000"/>
            </a:schemeClr>
          </a:solidFill>
        </p:spPr>
        <p:txBody>
          <a:bodyPr anchor="ctr"/>
          <a:lstStyle>
            <a:lvl1pPr marL="0" indent="0" algn="ctr">
              <a:buNone/>
              <a:defRPr sz="2000" baseline="-25000"/>
            </a:lvl1pPr>
          </a:lstStyle>
          <a:p>
            <a:r>
              <a:rPr lang="en-US"/>
              <a:t>Click icon to add picture</a:t>
            </a:r>
            <a:endParaRPr lang="nl-BE"/>
          </a:p>
        </p:txBody>
      </p:sp>
      <p:sp>
        <p:nvSpPr>
          <p:cNvPr id="19" name="Tijdelijke aanduiding voor tekst 9">
            <a:extLst>
              <a:ext uri="{FF2B5EF4-FFF2-40B4-BE49-F238E27FC236}">
                <a16:creationId xmlns:a16="http://schemas.microsoft.com/office/drawing/2014/main" id="{9E1CF3B3-A935-4C95-8908-594BED49F23F}"/>
              </a:ext>
            </a:extLst>
          </p:cNvPr>
          <p:cNvSpPr>
            <a:spLocks noGrp="1"/>
          </p:cNvSpPr>
          <p:nvPr>
            <p:ph type="body" sz="quarter" idx="15" hasCustomPrompt="1"/>
          </p:nvPr>
        </p:nvSpPr>
        <p:spPr>
          <a:xfrm>
            <a:off x="3689799" y="2321999"/>
            <a:ext cx="6181314" cy="2140319"/>
          </a:xfrm>
        </p:spPr>
        <p:txBody>
          <a:bodyPr/>
          <a:lstStyle>
            <a:lvl1pPr marL="0" indent="0">
              <a:buNone/>
              <a:defRPr sz="2700" b="1">
                <a:solidFill>
                  <a:schemeClr val="tx1"/>
                </a:solidFill>
                <a:latin typeface="+mj-lt"/>
              </a:defRPr>
            </a:lvl1pPr>
          </a:lstStyle>
          <a:p>
            <a:pPr lvl="0"/>
            <a:r>
              <a:rPr lang="nl-NL" dirty="0"/>
              <a:t>Lorem ipsum dolor sit amet, consectetuer adipiscing elit. Maecenas porttitor congue massa. Fusce posuere, magna sed pulvinar ultricies, purus lectus malesuada libero, sit amet commodo magna eros quis </a:t>
            </a:r>
            <a:r>
              <a:rPr lang="nl-NL" dirty="0" err="1"/>
              <a:t>urna</a:t>
            </a:r>
            <a:r>
              <a:rPr lang="nl-NL" dirty="0"/>
              <a:t>.</a:t>
            </a:r>
          </a:p>
        </p:txBody>
      </p:sp>
      <p:sp>
        <p:nvSpPr>
          <p:cNvPr id="20" name="Tijdelijke aanduiding voor tekst 9">
            <a:extLst>
              <a:ext uri="{FF2B5EF4-FFF2-40B4-BE49-F238E27FC236}">
                <a16:creationId xmlns:a16="http://schemas.microsoft.com/office/drawing/2014/main" id="{EF4DEA93-3D61-47ED-B039-E4FB95D3186D}"/>
              </a:ext>
            </a:extLst>
          </p:cNvPr>
          <p:cNvSpPr>
            <a:spLocks noGrp="1"/>
          </p:cNvSpPr>
          <p:nvPr>
            <p:ph type="body" sz="quarter" idx="16" hasCustomPrompt="1"/>
          </p:nvPr>
        </p:nvSpPr>
        <p:spPr>
          <a:xfrm>
            <a:off x="3685518" y="4574866"/>
            <a:ext cx="6308725" cy="466613"/>
          </a:xfrm>
        </p:spPr>
        <p:txBody>
          <a:bodyPr anchor="b"/>
          <a:lstStyle>
            <a:lvl1pPr marL="0" indent="0">
              <a:buFontTx/>
              <a:buNone/>
              <a:defRPr sz="2100" b="1">
                <a:solidFill>
                  <a:schemeClr val="tx1"/>
                </a:solidFill>
                <a:latin typeface="+mj-lt"/>
              </a:defRPr>
            </a:lvl1pPr>
          </a:lstStyle>
          <a:p>
            <a:pPr lvl="0"/>
            <a:r>
              <a:rPr lang="nl-NL" dirty="0"/>
              <a:t>Naam Achternaam</a:t>
            </a:r>
            <a:endParaRPr lang="nl-BE" dirty="0"/>
          </a:p>
        </p:txBody>
      </p:sp>
      <p:sp>
        <p:nvSpPr>
          <p:cNvPr id="21" name="Tijdelijke aanduiding voor tekst 11">
            <a:extLst>
              <a:ext uri="{FF2B5EF4-FFF2-40B4-BE49-F238E27FC236}">
                <a16:creationId xmlns:a16="http://schemas.microsoft.com/office/drawing/2014/main" id="{20E9D7D8-2C1B-4CC4-9120-18C1AA990C20}"/>
              </a:ext>
            </a:extLst>
          </p:cNvPr>
          <p:cNvSpPr>
            <a:spLocks noGrp="1"/>
          </p:cNvSpPr>
          <p:nvPr>
            <p:ph type="body" sz="quarter" idx="17" hasCustomPrompt="1"/>
          </p:nvPr>
        </p:nvSpPr>
        <p:spPr>
          <a:xfrm>
            <a:off x="3685518" y="5041479"/>
            <a:ext cx="1909500" cy="466613"/>
          </a:xfrm>
        </p:spPr>
        <p:txBody>
          <a:bodyPr/>
          <a:lstStyle>
            <a:lvl1pPr marL="0" indent="0">
              <a:buNone/>
              <a:defRPr sz="2100">
                <a:solidFill>
                  <a:schemeClr val="tx1"/>
                </a:solidFill>
                <a:latin typeface="+mj-lt"/>
              </a:defRPr>
            </a:lvl1pPr>
            <a:lvl2pPr marL="358163" indent="0">
              <a:buNone/>
              <a:defRPr sz="2200">
                <a:latin typeface="+mj-lt"/>
              </a:defRPr>
            </a:lvl2pPr>
            <a:lvl3pPr marL="720000" indent="0">
              <a:buNone/>
              <a:defRPr sz="2200">
                <a:latin typeface="+mj-lt"/>
              </a:defRPr>
            </a:lvl3pPr>
            <a:lvl4pPr marL="1080000" indent="0">
              <a:buNone/>
              <a:defRPr sz="2200">
                <a:latin typeface="+mj-lt"/>
              </a:defRPr>
            </a:lvl4pPr>
            <a:lvl5pPr marL="1440000" indent="0">
              <a:buNone/>
              <a:defRPr sz="2200">
                <a:latin typeface="+mj-lt"/>
              </a:defRPr>
            </a:lvl5pPr>
          </a:lstStyle>
          <a:p>
            <a:pPr lvl="0"/>
            <a:r>
              <a:rPr lang="nl-NL" dirty="0"/>
              <a:t>Datum</a:t>
            </a:r>
            <a:endParaRPr lang="nl-BE" dirty="0"/>
          </a:p>
        </p:txBody>
      </p:sp>
      <p:sp>
        <p:nvSpPr>
          <p:cNvPr id="22" name="Gedeeltelijke cirkel 21">
            <a:extLst>
              <a:ext uri="{FF2B5EF4-FFF2-40B4-BE49-F238E27FC236}">
                <a16:creationId xmlns:a16="http://schemas.microsoft.com/office/drawing/2014/main" id="{35C4D8A9-223D-43F4-BD51-986061B5194D}"/>
              </a:ext>
            </a:extLst>
          </p:cNvPr>
          <p:cNvSpPr/>
          <p:nvPr userDrawn="1"/>
        </p:nvSpPr>
        <p:spPr>
          <a:xfrm>
            <a:off x="3685518" y="1504271"/>
            <a:ext cx="623480" cy="623480"/>
          </a:xfrm>
          <a:prstGeom prst="pie">
            <a:avLst>
              <a:gd name="adj1" fmla="val 5397516"/>
              <a:gd name="adj2" fmla="val 1620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23" name="Gedeeltelijke cirkel 22">
            <a:extLst>
              <a:ext uri="{FF2B5EF4-FFF2-40B4-BE49-F238E27FC236}">
                <a16:creationId xmlns:a16="http://schemas.microsoft.com/office/drawing/2014/main" id="{B57CB119-B88C-4B24-9911-97AF57DB489E}"/>
              </a:ext>
            </a:extLst>
          </p:cNvPr>
          <p:cNvSpPr/>
          <p:nvPr userDrawn="1"/>
        </p:nvSpPr>
        <p:spPr>
          <a:xfrm>
            <a:off x="3997258" y="1504271"/>
            <a:ext cx="623480" cy="623480"/>
          </a:xfrm>
          <a:prstGeom prst="pie">
            <a:avLst>
              <a:gd name="adj1" fmla="val 5397516"/>
              <a:gd name="adj2" fmla="val 1620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3" name="Tijdelijke aanduiding voor voettekst 2">
            <a:extLst>
              <a:ext uri="{FF2B5EF4-FFF2-40B4-BE49-F238E27FC236}">
                <a16:creationId xmlns:a16="http://schemas.microsoft.com/office/drawing/2014/main" id="{0E3C4DA6-9C2E-4EC3-B0FA-35CA3316535A}"/>
              </a:ext>
            </a:extLst>
          </p:cNvPr>
          <p:cNvSpPr>
            <a:spLocks noGrp="1"/>
          </p:cNvSpPr>
          <p:nvPr>
            <p:ph type="ftr" sz="quarter" idx="18"/>
          </p:nvPr>
        </p:nvSpPr>
        <p:spPr/>
        <p:txBody>
          <a:bodyPr/>
          <a:lstStyle/>
          <a:p>
            <a:r>
              <a:rPr lang="nl-BE"/>
              <a:t>Wat na het middelbaar?</a:t>
            </a:r>
            <a:endParaRPr lang="nl-BE" dirty="0"/>
          </a:p>
        </p:txBody>
      </p:sp>
      <p:sp>
        <p:nvSpPr>
          <p:cNvPr id="7" name="Tijdelijke aanduiding voor dianummer 6">
            <a:extLst>
              <a:ext uri="{FF2B5EF4-FFF2-40B4-BE49-F238E27FC236}">
                <a16:creationId xmlns:a16="http://schemas.microsoft.com/office/drawing/2014/main" id="{E41E219C-1058-40D6-9F35-BC6C6D3F1175}"/>
              </a:ext>
            </a:extLst>
          </p:cNvPr>
          <p:cNvSpPr>
            <a:spLocks noGrp="1"/>
          </p:cNvSpPr>
          <p:nvPr>
            <p:ph type="sldNum" sz="quarter" idx="19"/>
          </p:nvPr>
        </p:nvSpPr>
        <p:spPr/>
        <p:txBody>
          <a:bodyPr/>
          <a:lstStyle/>
          <a:p>
            <a:fld id="{FF88DA20-ED00-471C-9170-60F590CB400A}" type="slidenum">
              <a:rPr lang="nl-BE" smtClean="0"/>
              <a:pPr/>
              <a:t>‹N°›</a:t>
            </a:fld>
            <a:endParaRPr lang="nl-BE" dirty="0"/>
          </a:p>
        </p:txBody>
      </p:sp>
    </p:spTree>
    <p:extLst>
      <p:ext uri="{BB962C8B-B14F-4D97-AF65-F5344CB8AC3E}">
        <p14:creationId xmlns:p14="http://schemas.microsoft.com/office/powerpoint/2010/main" val="38966915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1+#ppt_w/2"/>
                                          </p:val>
                                        </p:tav>
                                        <p:tav tm="100000">
                                          <p:val>
                                            <p:strVal val="#ppt_x"/>
                                          </p:val>
                                        </p:tav>
                                      </p:tavLst>
                                    </p:anim>
                                    <p:anim calcmode="lin" valueType="num">
                                      <p:cBhvr additive="base">
                                        <p:cTn id="8" dur="500" fill="hold"/>
                                        <p:tgtEl>
                                          <p:spTgt spid="17"/>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49" presetClass="entr" presetSubtype="0" decel="100000" fill="hold" grpId="0" nodeType="afterEffect">
                                  <p:stCondLst>
                                    <p:cond delay="0"/>
                                  </p:stCondLst>
                                  <p:childTnLst>
                                    <p:set>
                                      <p:cBhvr>
                                        <p:cTn id="11" dur="1" fill="hold">
                                          <p:stCondLst>
                                            <p:cond delay="0"/>
                                          </p:stCondLst>
                                        </p:cTn>
                                        <p:tgtEl>
                                          <p:spTgt spid="22"/>
                                        </p:tgtEl>
                                        <p:attrNameLst>
                                          <p:attrName>style.visibility</p:attrName>
                                        </p:attrNameLst>
                                      </p:cBhvr>
                                      <p:to>
                                        <p:strVal val="visible"/>
                                      </p:to>
                                    </p:set>
                                    <p:anim calcmode="lin" valueType="num">
                                      <p:cBhvr>
                                        <p:cTn id="12" dur="500" fill="hold"/>
                                        <p:tgtEl>
                                          <p:spTgt spid="22"/>
                                        </p:tgtEl>
                                        <p:attrNameLst>
                                          <p:attrName>ppt_w</p:attrName>
                                        </p:attrNameLst>
                                      </p:cBhvr>
                                      <p:tavLst>
                                        <p:tav tm="0">
                                          <p:val>
                                            <p:fltVal val="0"/>
                                          </p:val>
                                        </p:tav>
                                        <p:tav tm="100000">
                                          <p:val>
                                            <p:strVal val="#ppt_w"/>
                                          </p:val>
                                        </p:tav>
                                      </p:tavLst>
                                    </p:anim>
                                    <p:anim calcmode="lin" valueType="num">
                                      <p:cBhvr>
                                        <p:cTn id="13" dur="500" fill="hold"/>
                                        <p:tgtEl>
                                          <p:spTgt spid="22"/>
                                        </p:tgtEl>
                                        <p:attrNameLst>
                                          <p:attrName>ppt_h</p:attrName>
                                        </p:attrNameLst>
                                      </p:cBhvr>
                                      <p:tavLst>
                                        <p:tav tm="0">
                                          <p:val>
                                            <p:fltVal val="0"/>
                                          </p:val>
                                        </p:tav>
                                        <p:tav tm="100000">
                                          <p:val>
                                            <p:strVal val="#ppt_h"/>
                                          </p:val>
                                        </p:tav>
                                      </p:tavLst>
                                    </p:anim>
                                    <p:anim calcmode="lin" valueType="num">
                                      <p:cBhvr>
                                        <p:cTn id="14" dur="500" fill="hold"/>
                                        <p:tgtEl>
                                          <p:spTgt spid="22"/>
                                        </p:tgtEl>
                                        <p:attrNameLst>
                                          <p:attrName>style.rotation</p:attrName>
                                        </p:attrNameLst>
                                      </p:cBhvr>
                                      <p:tavLst>
                                        <p:tav tm="0">
                                          <p:val>
                                            <p:fltVal val="360"/>
                                          </p:val>
                                        </p:tav>
                                        <p:tav tm="100000">
                                          <p:val>
                                            <p:fltVal val="0"/>
                                          </p:val>
                                        </p:tav>
                                      </p:tavLst>
                                    </p:anim>
                                    <p:animEffect transition="in" filter="fade">
                                      <p:cBhvr>
                                        <p:cTn id="15" dur="500"/>
                                        <p:tgtEl>
                                          <p:spTgt spid="22"/>
                                        </p:tgtEl>
                                      </p:cBhvr>
                                    </p:animEffect>
                                  </p:childTnLst>
                                </p:cTn>
                              </p:par>
                              <p:par>
                                <p:cTn id="16" presetID="49" presetClass="entr" presetSubtype="0" decel="100000" fill="hold" grpId="0" nodeType="withEffect">
                                  <p:stCondLst>
                                    <p:cond delay="0"/>
                                  </p:stCondLst>
                                  <p:childTnLst>
                                    <p:set>
                                      <p:cBhvr>
                                        <p:cTn id="17" dur="1" fill="hold">
                                          <p:stCondLst>
                                            <p:cond delay="0"/>
                                          </p:stCondLst>
                                        </p:cTn>
                                        <p:tgtEl>
                                          <p:spTgt spid="23"/>
                                        </p:tgtEl>
                                        <p:attrNameLst>
                                          <p:attrName>style.visibility</p:attrName>
                                        </p:attrNameLst>
                                      </p:cBhvr>
                                      <p:to>
                                        <p:strVal val="visible"/>
                                      </p:to>
                                    </p:set>
                                    <p:anim calcmode="lin" valueType="num">
                                      <p:cBhvr>
                                        <p:cTn id="18" dur="500" fill="hold"/>
                                        <p:tgtEl>
                                          <p:spTgt spid="23"/>
                                        </p:tgtEl>
                                        <p:attrNameLst>
                                          <p:attrName>ppt_w</p:attrName>
                                        </p:attrNameLst>
                                      </p:cBhvr>
                                      <p:tavLst>
                                        <p:tav tm="0">
                                          <p:val>
                                            <p:fltVal val="0"/>
                                          </p:val>
                                        </p:tav>
                                        <p:tav tm="100000">
                                          <p:val>
                                            <p:strVal val="#ppt_w"/>
                                          </p:val>
                                        </p:tav>
                                      </p:tavLst>
                                    </p:anim>
                                    <p:anim calcmode="lin" valueType="num">
                                      <p:cBhvr>
                                        <p:cTn id="19" dur="500" fill="hold"/>
                                        <p:tgtEl>
                                          <p:spTgt spid="23"/>
                                        </p:tgtEl>
                                        <p:attrNameLst>
                                          <p:attrName>ppt_h</p:attrName>
                                        </p:attrNameLst>
                                      </p:cBhvr>
                                      <p:tavLst>
                                        <p:tav tm="0">
                                          <p:val>
                                            <p:fltVal val="0"/>
                                          </p:val>
                                        </p:tav>
                                        <p:tav tm="100000">
                                          <p:val>
                                            <p:strVal val="#ppt_h"/>
                                          </p:val>
                                        </p:tav>
                                      </p:tavLst>
                                    </p:anim>
                                    <p:anim calcmode="lin" valueType="num">
                                      <p:cBhvr>
                                        <p:cTn id="20" dur="500" fill="hold"/>
                                        <p:tgtEl>
                                          <p:spTgt spid="23"/>
                                        </p:tgtEl>
                                        <p:attrNameLst>
                                          <p:attrName>style.rotation</p:attrName>
                                        </p:attrNameLst>
                                      </p:cBhvr>
                                      <p:tavLst>
                                        <p:tav tm="0">
                                          <p:val>
                                            <p:fltVal val="360"/>
                                          </p:val>
                                        </p:tav>
                                        <p:tav tm="100000">
                                          <p:val>
                                            <p:fltVal val="0"/>
                                          </p:val>
                                        </p:tav>
                                      </p:tavLst>
                                    </p:anim>
                                    <p:animEffect transition="in" filter="fade">
                                      <p:cBhvr>
                                        <p:cTn id="21" dur="500"/>
                                        <p:tgtEl>
                                          <p:spTgt spid="23"/>
                                        </p:tgtEl>
                                      </p:cBhvr>
                                    </p:animEffect>
                                  </p:childTnLst>
                                </p:cTn>
                              </p:par>
                              <p:par>
                                <p:cTn id="22" presetID="53" presetClass="entr" presetSubtype="16" fill="hold" grpId="0" nodeType="withEffect">
                                  <p:stCondLst>
                                    <p:cond delay="200"/>
                                  </p:stCondLst>
                                  <p:childTnLst>
                                    <p:set>
                                      <p:cBhvr>
                                        <p:cTn id="23" dur="1" fill="hold">
                                          <p:stCondLst>
                                            <p:cond delay="0"/>
                                          </p:stCondLst>
                                        </p:cTn>
                                        <p:tgtEl>
                                          <p:spTgt spid="18"/>
                                        </p:tgtEl>
                                        <p:attrNameLst>
                                          <p:attrName>style.visibility</p:attrName>
                                        </p:attrNameLst>
                                      </p:cBhvr>
                                      <p:to>
                                        <p:strVal val="visible"/>
                                      </p:to>
                                    </p:set>
                                    <p:anim calcmode="lin" valueType="num">
                                      <p:cBhvr>
                                        <p:cTn id="24" dur="500" fill="hold"/>
                                        <p:tgtEl>
                                          <p:spTgt spid="18"/>
                                        </p:tgtEl>
                                        <p:attrNameLst>
                                          <p:attrName>ppt_w</p:attrName>
                                        </p:attrNameLst>
                                      </p:cBhvr>
                                      <p:tavLst>
                                        <p:tav tm="0">
                                          <p:val>
                                            <p:fltVal val="0"/>
                                          </p:val>
                                        </p:tav>
                                        <p:tav tm="100000">
                                          <p:val>
                                            <p:strVal val="#ppt_w"/>
                                          </p:val>
                                        </p:tav>
                                      </p:tavLst>
                                    </p:anim>
                                    <p:anim calcmode="lin" valueType="num">
                                      <p:cBhvr>
                                        <p:cTn id="25" dur="500" fill="hold"/>
                                        <p:tgtEl>
                                          <p:spTgt spid="18"/>
                                        </p:tgtEl>
                                        <p:attrNameLst>
                                          <p:attrName>ppt_h</p:attrName>
                                        </p:attrNameLst>
                                      </p:cBhvr>
                                      <p:tavLst>
                                        <p:tav tm="0">
                                          <p:val>
                                            <p:fltVal val="0"/>
                                          </p:val>
                                        </p:tav>
                                        <p:tav tm="100000">
                                          <p:val>
                                            <p:strVal val="#ppt_h"/>
                                          </p:val>
                                        </p:tav>
                                      </p:tavLst>
                                    </p:anim>
                                    <p:animEffect transition="in" filter="fade">
                                      <p:cBhvr>
                                        <p:cTn id="26" dur="500"/>
                                        <p:tgtEl>
                                          <p:spTgt spid="18"/>
                                        </p:tgtEl>
                                      </p:cBhvr>
                                    </p:animEffect>
                                  </p:childTnLst>
                                </p:cTn>
                              </p:par>
                              <p:par>
                                <p:cTn id="27" presetID="10" presetClass="entr" presetSubtype="0" fill="hold" grpId="0" nodeType="withEffect">
                                  <p:stCondLst>
                                    <p:cond delay="400"/>
                                  </p:stCondLst>
                                  <p:iterate type="wd">
                                    <p:tmPct val="5000"/>
                                  </p:iterate>
                                  <p:childTnLst>
                                    <p:set>
                                      <p:cBhvr>
                                        <p:cTn id="28" dur="1" fill="hold">
                                          <p:stCondLst>
                                            <p:cond delay="0"/>
                                          </p:stCondLst>
                                        </p:cTn>
                                        <p:tgtEl>
                                          <p:spTgt spid="19">
                                            <p:txEl>
                                              <p:pRg st="0" end="0"/>
                                            </p:txEl>
                                          </p:spTgt>
                                        </p:tgtEl>
                                        <p:attrNameLst>
                                          <p:attrName>style.visibility</p:attrName>
                                        </p:attrNameLst>
                                      </p:cBhvr>
                                      <p:to>
                                        <p:strVal val="visible"/>
                                      </p:to>
                                    </p:set>
                                    <p:animEffect transition="in" filter="fade">
                                      <p:cBhvr>
                                        <p:cTn id="29" dur="500"/>
                                        <p:tgtEl>
                                          <p:spTgt spid="19">
                                            <p:txEl>
                                              <p:pRg st="0" end="0"/>
                                            </p:txEl>
                                          </p:spTgt>
                                        </p:tgtEl>
                                      </p:cBhvr>
                                    </p:animEffect>
                                  </p:childTnLst>
                                </p:cTn>
                              </p:par>
                            </p:childTnLst>
                          </p:cTn>
                        </p:par>
                        <p:par>
                          <p:cTn id="30" fill="hold">
                            <p:stCondLst>
                              <p:cond delay="2275"/>
                            </p:stCondLst>
                            <p:childTnLst>
                              <p:par>
                                <p:cTn id="31" presetID="53" presetClass="entr" presetSubtype="16" fill="hold" grpId="0" nodeType="afterEffect">
                                  <p:stCondLst>
                                    <p:cond delay="0"/>
                                  </p:stCondLst>
                                  <p:childTnLst>
                                    <p:set>
                                      <p:cBhvr>
                                        <p:cTn id="32" dur="1" fill="hold">
                                          <p:stCondLst>
                                            <p:cond delay="0"/>
                                          </p:stCondLst>
                                        </p:cTn>
                                        <p:tgtEl>
                                          <p:spTgt spid="20">
                                            <p:txEl>
                                              <p:pRg st="0" end="0"/>
                                            </p:txEl>
                                          </p:spTgt>
                                        </p:tgtEl>
                                        <p:attrNameLst>
                                          <p:attrName>style.visibility</p:attrName>
                                        </p:attrNameLst>
                                      </p:cBhvr>
                                      <p:to>
                                        <p:strVal val="visible"/>
                                      </p:to>
                                    </p:set>
                                    <p:anim calcmode="lin" valueType="num">
                                      <p:cBhvr>
                                        <p:cTn id="33" dur="500" fill="hold"/>
                                        <p:tgtEl>
                                          <p:spTgt spid="20">
                                            <p:txEl>
                                              <p:pRg st="0" end="0"/>
                                            </p:txEl>
                                          </p:spTgt>
                                        </p:tgtEl>
                                        <p:attrNameLst>
                                          <p:attrName>ppt_w</p:attrName>
                                        </p:attrNameLst>
                                      </p:cBhvr>
                                      <p:tavLst>
                                        <p:tav tm="0">
                                          <p:val>
                                            <p:fltVal val="0"/>
                                          </p:val>
                                        </p:tav>
                                        <p:tav tm="100000">
                                          <p:val>
                                            <p:strVal val="#ppt_w"/>
                                          </p:val>
                                        </p:tav>
                                      </p:tavLst>
                                    </p:anim>
                                    <p:anim calcmode="lin" valueType="num">
                                      <p:cBhvr>
                                        <p:cTn id="34" dur="500" fill="hold"/>
                                        <p:tgtEl>
                                          <p:spTgt spid="20">
                                            <p:txEl>
                                              <p:pRg st="0" end="0"/>
                                            </p:txEl>
                                          </p:spTgt>
                                        </p:tgtEl>
                                        <p:attrNameLst>
                                          <p:attrName>ppt_h</p:attrName>
                                        </p:attrNameLst>
                                      </p:cBhvr>
                                      <p:tavLst>
                                        <p:tav tm="0">
                                          <p:val>
                                            <p:fltVal val="0"/>
                                          </p:val>
                                        </p:tav>
                                        <p:tav tm="100000">
                                          <p:val>
                                            <p:strVal val="#ppt_h"/>
                                          </p:val>
                                        </p:tav>
                                      </p:tavLst>
                                    </p:anim>
                                    <p:animEffect transition="in" filter="fade">
                                      <p:cBhvr>
                                        <p:cTn id="35" dur="500"/>
                                        <p:tgtEl>
                                          <p:spTgt spid="20">
                                            <p:txEl>
                                              <p:pRg st="0" end="0"/>
                                            </p:txEl>
                                          </p:spTgt>
                                        </p:tgtEl>
                                      </p:cBhvr>
                                    </p:animEffect>
                                  </p:childTnLst>
                                </p:cTn>
                              </p:par>
                              <p:par>
                                <p:cTn id="36" presetID="53" presetClass="entr" presetSubtype="16" fill="hold" grpId="0" nodeType="withEffect">
                                  <p:stCondLst>
                                    <p:cond delay="100"/>
                                  </p:stCondLst>
                                  <p:childTnLst>
                                    <p:set>
                                      <p:cBhvr>
                                        <p:cTn id="37" dur="1" fill="hold">
                                          <p:stCondLst>
                                            <p:cond delay="0"/>
                                          </p:stCondLst>
                                        </p:cTn>
                                        <p:tgtEl>
                                          <p:spTgt spid="21">
                                            <p:txEl>
                                              <p:pRg st="0" end="0"/>
                                            </p:txEl>
                                          </p:spTgt>
                                        </p:tgtEl>
                                        <p:attrNameLst>
                                          <p:attrName>style.visibility</p:attrName>
                                        </p:attrNameLst>
                                      </p:cBhvr>
                                      <p:to>
                                        <p:strVal val="visible"/>
                                      </p:to>
                                    </p:set>
                                    <p:anim calcmode="lin" valueType="num">
                                      <p:cBhvr>
                                        <p:cTn id="38" dur="500" fill="hold"/>
                                        <p:tgtEl>
                                          <p:spTgt spid="21">
                                            <p:txEl>
                                              <p:pRg st="0" end="0"/>
                                            </p:txEl>
                                          </p:spTgt>
                                        </p:tgtEl>
                                        <p:attrNameLst>
                                          <p:attrName>ppt_w</p:attrName>
                                        </p:attrNameLst>
                                      </p:cBhvr>
                                      <p:tavLst>
                                        <p:tav tm="0">
                                          <p:val>
                                            <p:fltVal val="0"/>
                                          </p:val>
                                        </p:tav>
                                        <p:tav tm="100000">
                                          <p:val>
                                            <p:strVal val="#ppt_w"/>
                                          </p:val>
                                        </p:tav>
                                      </p:tavLst>
                                    </p:anim>
                                    <p:anim calcmode="lin" valueType="num">
                                      <p:cBhvr>
                                        <p:cTn id="39" dur="500" fill="hold"/>
                                        <p:tgtEl>
                                          <p:spTgt spid="21">
                                            <p:txEl>
                                              <p:pRg st="0" end="0"/>
                                            </p:txEl>
                                          </p:spTgt>
                                        </p:tgtEl>
                                        <p:attrNameLst>
                                          <p:attrName>ppt_h</p:attrName>
                                        </p:attrNameLst>
                                      </p:cBhvr>
                                      <p:tavLst>
                                        <p:tav tm="0">
                                          <p:val>
                                            <p:fltVal val="0"/>
                                          </p:val>
                                        </p:tav>
                                        <p:tav tm="100000">
                                          <p:val>
                                            <p:strVal val="#ppt_h"/>
                                          </p:val>
                                        </p:tav>
                                      </p:tavLst>
                                    </p:anim>
                                    <p:animEffect transition="in" filter="fade">
                                      <p:cBhvr>
                                        <p:cTn id="40" dur="500"/>
                                        <p:tgtEl>
                                          <p:spTgt spid="2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19" grpId="0" build="p">
        <p:tmplLst>
          <p:tmpl lvl="1">
            <p:tnLst>
              <p:par>
                <p:cTn presetID="10" presetClass="entr" presetSubtype="0" fill="hold" nodeType="withEffect">
                  <p:stCondLst>
                    <p:cond delay="400"/>
                  </p:stCondLst>
                  <p:iterate type="wd">
                    <p:tmPct val="5000"/>
                  </p:iterate>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P spid="20" grpId="0" build="p">
        <p:tmplLst>
          <p:tmpl lvl="1">
            <p:tnLst>
              <p:par>
                <p:cTn presetID="53" presetClass="entr" presetSubtype="16"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p:cTn dur="500" fill="hold"/>
                        <p:tgtEl>
                          <p:spTgt spid="20"/>
                        </p:tgtEl>
                        <p:attrNameLst>
                          <p:attrName>ppt_w</p:attrName>
                        </p:attrNameLst>
                      </p:cBhvr>
                      <p:tavLst>
                        <p:tav tm="0">
                          <p:val>
                            <p:fltVal val="0"/>
                          </p:val>
                        </p:tav>
                        <p:tav tm="100000">
                          <p:val>
                            <p:strVal val="#ppt_w"/>
                          </p:val>
                        </p:tav>
                      </p:tavLst>
                    </p:anim>
                    <p:anim calcmode="lin" valueType="num">
                      <p:cBhvr>
                        <p:cTn dur="500" fill="hold"/>
                        <p:tgtEl>
                          <p:spTgt spid="20"/>
                        </p:tgtEl>
                        <p:attrNameLst>
                          <p:attrName>ppt_h</p:attrName>
                        </p:attrNameLst>
                      </p:cBhvr>
                      <p:tavLst>
                        <p:tav tm="0">
                          <p:val>
                            <p:fltVal val="0"/>
                          </p:val>
                        </p:tav>
                        <p:tav tm="100000">
                          <p:val>
                            <p:strVal val="#ppt_h"/>
                          </p:val>
                        </p:tav>
                      </p:tavLst>
                    </p:anim>
                    <p:animEffect transition="in" filter="fade">
                      <p:cBhvr>
                        <p:cTn dur="500"/>
                        <p:tgtEl>
                          <p:spTgt spid="20"/>
                        </p:tgtEl>
                      </p:cBhvr>
                    </p:animEffect>
                  </p:childTnLst>
                </p:cTn>
              </p:par>
            </p:tnLst>
          </p:tmpl>
        </p:tmplLst>
      </p:bldP>
      <p:bldP spid="21" grpId="0" build="p">
        <p:tmplLst>
          <p:tmpl lvl="1">
            <p:tnLst>
              <p:par>
                <p:cTn presetID="53" presetClass="entr" presetSubtype="16" fill="hold" nodeType="withEffect">
                  <p:stCondLst>
                    <p:cond delay="100"/>
                  </p:stCondLst>
                  <p:childTnLst>
                    <p:set>
                      <p:cBhvr>
                        <p:cTn dur="1" fill="hold">
                          <p:stCondLst>
                            <p:cond delay="0"/>
                          </p:stCondLst>
                        </p:cTn>
                        <p:tgtEl>
                          <p:spTgt spid="21"/>
                        </p:tgtEl>
                        <p:attrNameLst>
                          <p:attrName>style.visibility</p:attrName>
                        </p:attrNameLst>
                      </p:cBhvr>
                      <p:to>
                        <p:strVal val="visible"/>
                      </p:to>
                    </p:set>
                    <p:anim calcmode="lin" valueType="num">
                      <p:cBhvr>
                        <p:cTn dur="500" fill="hold"/>
                        <p:tgtEl>
                          <p:spTgt spid="21"/>
                        </p:tgtEl>
                        <p:attrNameLst>
                          <p:attrName>ppt_w</p:attrName>
                        </p:attrNameLst>
                      </p:cBhvr>
                      <p:tavLst>
                        <p:tav tm="0">
                          <p:val>
                            <p:fltVal val="0"/>
                          </p:val>
                        </p:tav>
                        <p:tav tm="100000">
                          <p:val>
                            <p:strVal val="#ppt_w"/>
                          </p:val>
                        </p:tav>
                      </p:tavLst>
                    </p:anim>
                    <p:anim calcmode="lin" valueType="num">
                      <p:cBhvr>
                        <p:cTn dur="500" fill="hold"/>
                        <p:tgtEl>
                          <p:spTgt spid="21"/>
                        </p:tgtEl>
                        <p:attrNameLst>
                          <p:attrName>ppt_h</p:attrName>
                        </p:attrNameLst>
                      </p:cBhvr>
                      <p:tavLst>
                        <p:tav tm="0">
                          <p:val>
                            <p:fltVal val="0"/>
                          </p:val>
                        </p:tav>
                        <p:tav tm="100000">
                          <p:val>
                            <p:strVal val="#ppt_h"/>
                          </p:val>
                        </p:tav>
                      </p:tavLst>
                    </p:anim>
                    <p:animEffect transition="in" filter="fade">
                      <p:cBhvr>
                        <p:cTn dur="500"/>
                        <p:tgtEl>
                          <p:spTgt spid="21"/>
                        </p:tgtEl>
                      </p:cBhvr>
                    </p:animEffect>
                  </p:childTnLst>
                </p:cTn>
              </p:par>
            </p:tnLst>
          </p:tmpl>
        </p:tmplLst>
      </p:bldP>
      <p:bldP spid="22" grpId="0" animBg="1"/>
      <p:bldP spid="23" grpId="0" animBg="1"/>
    </p:bld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Grafiek en titel en inhoud">
    <p:bg>
      <p:bgPr>
        <a:solidFill>
          <a:schemeClr val="bg1"/>
        </a:solidFill>
        <a:effectLst/>
      </p:bgPr>
    </p:bg>
    <p:spTree>
      <p:nvGrpSpPr>
        <p:cNvPr id="1" name=""/>
        <p:cNvGrpSpPr/>
        <p:nvPr/>
      </p:nvGrpSpPr>
      <p:grpSpPr>
        <a:xfrm>
          <a:off x="0" y="0"/>
          <a:ext cx="0" cy="0"/>
          <a:chOff x="0" y="0"/>
          <a:chExt cx="0" cy="0"/>
        </a:xfrm>
      </p:grpSpPr>
      <p:sp>
        <p:nvSpPr>
          <p:cNvPr id="10" name="Titel 9">
            <a:extLst>
              <a:ext uri="{FF2B5EF4-FFF2-40B4-BE49-F238E27FC236}">
                <a16:creationId xmlns:a16="http://schemas.microsoft.com/office/drawing/2014/main" id="{DC69D467-5BA6-489C-BF11-65D772B5B4E7}"/>
              </a:ext>
            </a:extLst>
          </p:cNvPr>
          <p:cNvSpPr>
            <a:spLocks noGrp="1"/>
          </p:cNvSpPr>
          <p:nvPr>
            <p:ph type="title" hasCustomPrompt="1"/>
          </p:nvPr>
        </p:nvSpPr>
        <p:spPr/>
        <p:txBody>
          <a:bodyPr/>
          <a:lstStyle/>
          <a:p>
            <a:r>
              <a:rPr lang="nl-NL" dirty="0"/>
              <a:t>KLIK OM STIJL TE BEWERKEN</a:t>
            </a:r>
            <a:endParaRPr lang="nl-BE" dirty="0"/>
          </a:p>
        </p:txBody>
      </p:sp>
      <p:sp>
        <p:nvSpPr>
          <p:cNvPr id="11" name="Tijdelijke aanduiding voor tekst 7">
            <a:extLst>
              <a:ext uri="{FF2B5EF4-FFF2-40B4-BE49-F238E27FC236}">
                <a16:creationId xmlns:a16="http://schemas.microsoft.com/office/drawing/2014/main" id="{602B1D0A-36A5-4B59-853B-DAA887AFB607}"/>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3" name="Tijdelijke aanduiding voor grafiek 12">
            <a:extLst>
              <a:ext uri="{FF2B5EF4-FFF2-40B4-BE49-F238E27FC236}">
                <a16:creationId xmlns:a16="http://schemas.microsoft.com/office/drawing/2014/main" id="{FF732A83-4257-4217-8FBA-FB64E0127205}"/>
              </a:ext>
            </a:extLst>
          </p:cNvPr>
          <p:cNvSpPr>
            <a:spLocks noGrp="1"/>
          </p:cNvSpPr>
          <p:nvPr>
            <p:ph type="chart" sz="quarter" idx="14"/>
          </p:nvPr>
        </p:nvSpPr>
        <p:spPr>
          <a:xfrm>
            <a:off x="665815" y="1531344"/>
            <a:ext cx="6131495" cy="4375743"/>
          </a:xfrm>
        </p:spPr>
        <p:txBody>
          <a:bodyPr anchor="ctr"/>
          <a:lstStyle>
            <a:lvl1pPr marL="0" indent="0" algn="ctr">
              <a:buNone/>
              <a:defRPr/>
            </a:lvl1pPr>
          </a:lstStyle>
          <a:p>
            <a:r>
              <a:rPr lang="en-US"/>
              <a:t>Click icon to add chart</a:t>
            </a:r>
            <a:endParaRPr lang="nl-BE"/>
          </a:p>
        </p:txBody>
      </p:sp>
      <p:sp>
        <p:nvSpPr>
          <p:cNvPr id="5" name="Tijdelijke aanduiding voor tekst 4">
            <a:extLst>
              <a:ext uri="{FF2B5EF4-FFF2-40B4-BE49-F238E27FC236}">
                <a16:creationId xmlns:a16="http://schemas.microsoft.com/office/drawing/2014/main" id="{6B360C62-E5C2-4204-9D42-08DEC146D07C}"/>
              </a:ext>
            </a:extLst>
          </p:cNvPr>
          <p:cNvSpPr>
            <a:spLocks noGrp="1"/>
          </p:cNvSpPr>
          <p:nvPr>
            <p:ph type="body" sz="quarter" idx="15" hasCustomPrompt="1"/>
          </p:nvPr>
        </p:nvSpPr>
        <p:spPr>
          <a:xfrm>
            <a:off x="6985000" y="1531345"/>
            <a:ext cx="4541838" cy="900570"/>
          </a:xfrm>
          <a:noFill/>
          <a:ln>
            <a:noFill/>
          </a:ln>
        </p:spPr>
        <p:txBody>
          <a:bodyPr anchor="ctr" anchorCtr="0"/>
          <a:lstStyle>
            <a:lvl1pPr marL="0" indent="0" algn="ctr">
              <a:buNone/>
              <a:defRPr sz="2800" b="1">
                <a:solidFill>
                  <a:schemeClr val="accent2"/>
                </a:solidFill>
              </a:defRPr>
            </a:lvl1pPr>
          </a:lstStyle>
          <a:p>
            <a:pPr lvl="0"/>
            <a:r>
              <a:rPr lang="nl-BE" dirty="0"/>
              <a:t>Klik om stijl te bewerken</a:t>
            </a:r>
            <a:endParaRPr lang="nl-NL" dirty="0"/>
          </a:p>
        </p:txBody>
      </p:sp>
      <p:sp>
        <p:nvSpPr>
          <p:cNvPr id="14" name="Tijdelijke aanduiding voor tekst 13">
            <a:extLst>
              <a:ext uri="{FF2B5EF4-FFF2-40B4-BE49-F238E27FC236}">
                <a16:creationId xmlns:a16="http://schemas.microsoft.com/office/drawing/2014/main" id="{0FB20BC3-2302-4A5C-AC44-6FFCFF5D7D2E}"/>
              </a:ext>
            </a:extLst>
          </p:cNvPr>
          <p:cNvSpPr>
            <a:spLocks noGrp="1"/>
          </p:cNvSpPr>
          <p:nvPr>
            <p:ph type="body" sz="quarter" idx="16"/>
          </p:nvPr>
        </p:nvSpPr>
        <p:spPr>
          <a:xfrm>
            <a:off x="6985000" y="2589213"/>
            <a:ext cx="4548188" cy="331787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dirty="0"/>
          </a:p>
        </p:txBody>
      </p:sp>
      <p:sp>
        <p:nvSpPr>
          <p:cNvPr id="12" name="Vrije vorm: vorm 11">
            <a:extLst>
              <a:ext uri="{FF2B5EF4-FFF2-40B4-BE49-F238E27FC236}">
                <a16:creationId xmlns:a16="http://schemas.microsoft.com/office/drawing/2014/main" id="{8F0D13DD-F9DE-4E70-8ACC-A95ACBE245D3}"/>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3"/>
          </a:solidFill>
          <a:ln>
            <a:noFill/>
          </a:ln>
        </p:spPr>
        <p:txBody>
          <a:bodyPr wrap="square" lIns="0" tIns="0" rIns="0" bIns="0" rtlCol="0" anchor="ctr">
            <a:noAutofit/>
          </a:bodyPr>
          <a:lstStyle/>
          <a:p>
            <a:pPr algn="l"/>
            <a:endParaRPr lang="nl-BE" sz="1600" b="1" dirty="0" err="1">
              <a:latin typeface="+mj-lt"/>
            </a:endParaRPr>
          </a:p>
        </p:txBody>
      </p:sp>
      <p:cxnSp>
        <p:nvCxnSpPr>
          <p:cNvPr id="3" name="Rechte verbindingslijn 2">
            <a:extLst>
              <a:ext uri="{FF2B5EF4-FFF2-40B4-BE49-F238E27FC236}">
                <a16:creationId xmlns:a16="http://schemas.microsoft.com/office/drawing/2014/main" id="{7DD50D81-206B-448D-8BD5-6E452758A4B1}"/>
              </a:ext>
            </a:extLst>
          </p:cNvPr>
          <p:cNvCxnSpPr>
            <a:cxnSpLocks/>
          </p:cNvCxnSpPr>
          <p:nvPr userDrawn="1"/>
        </p:nvCxnSpPr>
        <p:spPr>
          <a:xfrm>
            <a:off x="6985000" y="2509736"/>
            <a:ext cx="4548188"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jdelijke aanduiding voor voettekst 1">
            <a:extLst>
              <a:ext uri="{FF2B5EF4-FFF2-40B4-BE49-F238E27FC236}">
                <a16:creationId xmlns:a16="http://schemas.microsoft.com/office/drawing/2014/main" id="{8AD937D4-8113-4F0A-B491-0AD701E98B29}"/>
              </a:ext>
            </a:extLst>
          </p:cNvPr>
          <p:cNvSpPr>
            <a:spLocks noGrp="1"/>
          </p:cNvSpPr>
          <p:nvPr>
            <p:ph type="ftr" sz="quarter" idx="17"/>
          </p:nvPr>
        </p:nvSpPr>
        <p:spPr/>
        <p:txBody>
          <a:bodyPr/>
          <a:lstStyle/>
          <a:p>
            <a:r>
              <a:rPr lang="nl-BE"/>
              <a:t>Wat na het middelbaar?</a:t>
            </a:r>
            <a:endParaRPr lang="nl-BE" dirty="0"/>
          </a:p>
        </p:txBody>
      </p:sp>
      <p:sp>
        <p:nvSpPr>
          <p:cNvPr id="4" name="Tijdelijke aanduiding voor dianummer 3">
            <a:extLst>
              <a:ext uri="{FF2B5EF4-FFF2-40B4-BE49-F238E27FC236}">
                <a16:creationId xmlns:a16="http://schemas.microsoft.com/office/drawing/2014/main" id="{903574F7-1A35-42FE-9CBB-89DFDB49AE69}"/>
              </a:ext>
            </a:extLst>
          </p:cNvPr>
          <p:cNvSpPr>
            <a:spLocks noGrp="1"/>
          </p:cNvSpPr>
          <p:nvPr>
            <p:ph type="sldNum" sz="quarter" idx="18"/>
          </p:nvPr>
        </p:nvSpPr>
        <p:spPr/>
        <p:txBody>
          <a:bodyPr/>
          <a:lstStyle/>
          <a:p>
            <a:fld id="{FF88DA20-ED00-471C-9170-60F590CB400A}" type="slidenum">
              <a:rPr lang="nl-BE" smtClean="0"/>
              <a:pPr/>
              <a:t>‹N°›</a:t>
            </a:fld>
            <a:endParaRPr lang="nl-BE" dirty="0"/>
          </a:p>
        </p:txBody>
      </p:sp>
    </p:spTree>
    <p:extLst>
      <p:ext uri="{BB962C8B-B14F-4D97-AF65-F5344CB8AC3E}">
        <p14:creationId xmlns:p14="http://schemas.microsoft.com/office/powerpoint/2010/main" val="35896626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Afbeelding en titel en inhoud">
    <p:bg>
      <p:bgPr>
        <a:solidFill>
          <a:schemeClr val="bg1"/>
        </a:solidFill>
        <a:effectLst/>
      </p:bgPr>
    </p:bg>
    <p:spTree>
      <p:nvGrpSpPr>
        <p:cNvPr id="1" name=""/>
        <p:cNvGrpSpPr/>
        <p:nvPr/>
      </p:nvGrpSpPr>
      <p:grpSpPr>
        <a:xfrm>
          <a:off x="0" y="0"/>
          <a:ext cx="0" cy="0"/>
          <a:chOff x="0" y="0"/>
          <a:chExt cx="0" cy="0"/>
        </a:xfrm>
      </p:grpSpPr>
      <p:sp>
        <p:nvSpPr>
          <p:cNvPr id="10" name="Titel 9">
            <a:extLst>
              <a:ext uri="{FF2B5EF4-FFF2-40B4-BE49-F238E27FC236}">
                <a16:creationId xmlns:a16="http://schemas.microsoft.com/office/drawing/2014/main" id="{DC69D467-5BA6-489C-BF11-65D772B5B4E7}"/>
              </a:ext>
            </a:extLst>
          </p:cNvPr>
          <p:cNvSpPr>
            <a:spLocks noGrp="1"/>
          </p:cNvSpPr>
          <p:nvPr>
            <p:ph type="title" hasCustomPrompt="1"/>
          </p:nvPr>
        </p:nvSpPr>
        <p:spPr/>
        <p:txBody>
          <a:bodyPr/>
          <a:lstStyle/>
          <a:p>
            <a:r>
              <a:rPr lang="nl-NL" dirty="0"/>
              <a:t>KLIK OM STIJL TE BEWERKEN</a:t>
            </a:r>
            <a:endParaRPr lang="nl-BE" dirty="0"/>
          </a:p>
        </p:txBody>
      </p:sp>
      <p:sp>
        <p:nvSpPr>
          <p:cNvPr id="11" name="Tijdelijke aanduiding voor tekst 7">
            <a:extLst>
              <a:ext uri="{FF2B5EF4-FFF2-40B4-BE49-F238E27FC236}">
                <a16:creationId xmlns:a16="http://schemas.microsoft.com/office/drawing/2014/main" id="{602B1D0A-36A5-4B59-853B-DAA887AFB607}"/>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4" name="Tijdelijke aanduiding voor tekst 13">
            <a:extLst>
              <a:ext uri="{FF2B5EF4-FFF2-40B4-BE49-F238E27FC236}">
                <a16:creationId xmlns:a16="http://schemas.microsoft.com/office/drawing/2014/main" id="{0FB20BC3-2302-4A5C-AC44-6FFCFF5D7D2E}"/>
              </a:ext>
            </a:extLst>
          </p:cNvPr>
          <p:cNvSpPr>
            <a:spLocks noGrp="1"/>
          </p:cNvSpPr>
          <p:nvPr>
            <p:ph type="body" sz="quarter" idx="16"/>
          </p:nvPr>
        </p:nvSpPr>
        <p:spPr>
          <a:xfrm>
            <a:off x="6985000" y="2589213"/>
            <a:ext cx="4548188" cy="331787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dirty="0"/>
          </a:p>
        </p:txBody>
      </p:sp>
      <p:sp>
        <p:nvSpPr>
          <p:cNvPr id="12" name="Vrije vorm: vorm 11">
            <a:extLst>
              <a:ext uri="{FF2B5EF4-FFF2-40B4-BE49-F238E27FC236}">
                <a16:creationId xmlns:a16="http://schemas.microsoft.com/office/drawing/2014/main" id="{8F0D13DD-F9DE-4E70-8ACC-A95ACBE245D3}"/>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3"/>
          </a:solidFill>
          <a:ln>
            <a:noFill/>
          </a:ln>
        </p:spPr>
        <p:txBody>
          <a:bodyPr wrap="square" lIns="0" tIns="0" rIns="0" bIns="0" rtlCol="0" anchor="ctr">
            <a:noAutofit/>
          </a:bodyPr>
          <a:lstStyle/>
          <a:p>
            <a:pPr algn="l"/>
            <a:endParaRPr lang="nl-BE" sz="1600" b="1" dirty="0" err="1">
              <a:latin typeface="+mj-lt"/>
            </a:endParaRPr>
          </a:p>
        </p:txBody>
      </p:sp>
      <p:sp>
        <p:nvSpPr>
          <p:cNvPr id="15" name="Tijdelijke aanduiding voor afbeelding 8">
            <a:extLst>
              <a:ext uri="{FF2B5EF4-FFF2-40B4-BE49-F238E27FC236}">
                <a16:creationId xmlns:a16="http://schemas.microsoft.com/office/drawing/2014/main" id="{55C8CA81-58EC-4093-B044-A99021C33B56}"/>
              </a:ext>
            </a:extLst>
          </p:cNvPr>
          <p:cNvSpPr>
            <a:spLocks noGrp="1"/>
          </p:cNvSpPr>
          <p:nvPr>
            <p:ph type="pic" sz="quarter" idx="14"/>
          </p:nvPr>
        </p:nvSpPr>
        <p:spPr>
          <a:xfrm>
            <a:off x="665815" y="1531344"/>
            <a:ext cx="6068813" cy="4375743"/>
          </a:xfrm>
          <a:solidFill>
            <a:schemeClr val="bg1">
              <a:lumMod val="95000"/>
            </a:schemeClr>
          </a:solidFill>
        </p:spPr>
        <p:txBody>
          <a:bodyPr anchor="ctr"/>
          <a:lstStyle>
            <a:lvl1pPr marL="0" indent="0" algn="ctr">
              <a:buNone/>
              <a:defRPr baseline="-25000"/>
            </a:lvl1pPr>
          </a:lstStyle>
          <a:p>
            <a:r>
              <a:rPr lang="en-US"/>
              <a:t>Click icon to add picture</a:t>
            </a:r>
            <a:endParaRPr lang="nl-BE"/>
          </a:p>
        </p:txBody>
      </p:sp>
      <p:sp>
        <p:nvSpPr>
          <p:cNvPr id="13" name="Tijdelijke aanduiding voor tekst 4">
            <a:extLst>
              <a:ext uri="{FF2B5EF4-FFF2-40B4-BE49-F238E27FC236}">
                <a16:creationId xmlns:a16="http://schemas.microsoft.com/office/drawing/2014/main" id="{0BA69247-99D8-4A1E-BF2F-E68B5EF1C5C0}"/>
              </a:ext>
            </a:extLst>
          </p:cNvPr>
          <p:cNvSpPr>
            <a:spLocks noGrp="1"/>
          </p:cNvSpPr>
          <p:nvPr>
            <p:ph type="body" sz="quarter" idx="15" hasCustomPrompt="1"/>
          </p:nvPr>
        </p:nvSpPr>
        <p:spPr>
          <a:xfrm>
            <a:off x="6985000" y="1531345"/>
            <a:ext cx="4541838" cy="900570"/>
          </a:xfrm>
          <a:noFill/>
          <a:ln>
            <a:noFill/>
          </a:ln>
        </p:spPr>
        <p:txBody>
          <a:bodyPr anchor="ctr" anchorCtr="0"/>
          <a:lstStyle>
            <a:lvl1pPr marL="0" indent="0" algn="ctr">
              <a:buNone/>
              <a:defRPr sz="2800" b="1">
                <a:solidFill>
                  <a:schemeClr val="accent2"/>
                </a:solidFill>
              </a:defRPr>
            </a:lvl1pPr>
          </a:lstStyle>
          <a:p>
            <a:pPr lvl="0"/>
            <a:r>
              <a:rPr lang="nl-BE" dirty="0"/>
              <a:t>Klik om stijl te bewerken</a:t>
            </a:r>
            <a:endParaRPr lang="nl-NL" dirty="0"/>
          </a:p>
        </p:txBody>
      </p:sp>
      <p:cxnSp>
        <p:nvCxnSpPr>
          <p:cNvPr id="16" name="Rechte verbindingslijn 15">
            <a:extLst>
              <a:ext uri="{FF2B5EF4-FFF2-40B4-BE49-F238E27FC236}">
                <a16:creationId xmlns:a16="http://schemas.microsoft.com/office/drawing/2014/main" id="{DC32895A-AF87-4AF7-B7AF-8B2A421F6CB3}"/>
              </a:ext>
            </a:extLst>
          </p:cNvPr>
          <p:cNvCxnSpPr>
            <a:cxnSpLocks/>
          </p:cNvCxnSpPr>
          <p:nvPr userDrawn="1"/>
        </p:nvCxnSpPr>
        <p:spPr>
          <a:xfrm>
            <a:off x="6985000" y="2509736"/>
            <a:ext cx="4548188"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jdelijke aanduiding voor voettekst 1">
            <a:extLst>
              <a:ext uri="{FF2B5EF4-FFF2-40B4-BE49-F238E27FC236}">
                <a16:creationId xmlns:a16="http://schemas.microsoft.com/office/drawing/2014/main" id="{A683BBF7-D634-49F3-B3CE-6975ADE74804}"/>
              </a:ext>
            </a:extLst>
          </p:cNvPr>
          <p:cNvSpPr>
            <a:spLocks noGrp="1"/>
          </p:cNvSpPr>
          <p:nvPr>
            <p:ph type="ftr" sz="quarter" idx="17"/>
          </p:nvPr>
        </p:nvSpPr>
        <p:spPr/>
        <p:txBody>
          <a:bodyPr/>
          <a:lstStyle/>
          <a:p>
            <a:r>
              <a:rPr lang="nl-BE"/>
              <a:t>Wat na het middelbaar?</a:t>
            </a:r>
            <a:endParaRPr lang="nl-BE" dirty="0"/>
          </a:p>
        </p:txBody>
      </p:sp>
      <p:sp>
        <p:nvSpPr>
          <p:cNvPr id="3" name="Tijdelijke aanduiding voor dianummer 2">
            <a:extLst>
              <a:ext uri="{FF2B5EF4-FFF2-40B4-BE49-F238E27FC236}">
                <a16:creationId xmlns:a16="http://schemas.microsoft.com/office/drawing/2014/main" id="{CCBF9DC9-5A3B-4B52-8CF7-DB7ADF548EFB}"/>
              </a:ext>
            </a:extLst>
          </p:cNvPr>
          <p:cNvSpPr>
            <a:spLocks noGrp="1"/>
          </p:cNvSpPr>
          <p:nvPr>
            <p:ph type="sldNum" sz="quarter" idx="18"/>
          </p:nvPr>
        </p:nvSpPr>
        <p:spPr/>
        <p:txBody>
          <a:bodyPr/>
          <a:lstStyle/>
          <a:p>
            <a:fld id="{FF88DA20-ED00-471C-9170-60F590CB400A}" type="slidenum">
              <a:rPr lang="nl-BE" smtClean="0"/>
              <a:pPr/>
              <a:t>‹N°›</a:t>
            </a:fld>
            <a:endParaRPr lang="nl-BE" dirty="0"/>
          </a:p>
        </p:txBody>
      </p:sp>
    </p:spTree>
    <p:extLst>
      <p:ext uri="{BB962C8B-B14F-4D97-AF65-F5344CB8AC3E}">
        <p14:creationId xmlns:p14="http://schemas.microsoft.com/office/powerpoint/2010/main" val="19427601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Grafiek en titel">
    <p:bg>
      <p:bgPr>
        <a:solidFill>
          <a:schemeClr val="bg1"/>
        </a:solidFill>
        <a:effectLst/>
      </p:bgPr>
    </p:bg>
    <p:spTree>
      <p:nvGrpSpPr>
        <p:cNvPr id="1" name=""/>
        <p:cNvGrpSpPr/>
        <p:nvPr/>
      </p:nvGrpSpPr>
      <p:grpSpPr>
        <a:xfrm>
          <a:off x="0" y="0"/>
          <a:ext cx="0" cy="0"/>
          <a:chOff x="0" y="0"/>
          <a:chExt cx="0" cy="0"/>
        </a:xfrm>
      </p:grpSpPr>
      <p:sp>
        <p:nvSpPr>
          <p:cNvPr id="10" name="Titel 9">
            <a:extLst>
              <a:ext uri="{FF2B5EF4-FFF2-40B4-BE49-F238E27FC236}">
                <a16:creationId xmlns:a16="http://schemas.microsoft.com/office/drawing/2014/main" id="{DC69D467-5BA6-489C-BF11-65D772B5B4E7}"/>
              </a:ext>
            </a:extLst>
          </p:cNvPr>
          <p:cNvSpPr>
            <a:spLocks noGrp="1"/>
          </p:cNvSpPr>
          <p:nvPr>
            <p:ph type="title" hasCustomPrompt="1"/>
          </p:nvPr>
        </p:nvSpPr>
        <p:spPr/>
        <p:txBody>
          <a:bodyPr/>
          <a:lstStyle/>
          <a:p>
            <a:r>
              <a:rPr lang="nl-NL" dirty="0"/>
              <a:t>KLIK OM STIJL TE BEWERKEN</a:t>
            </a:r>
            <a:endParaRPr lang="nl-BE" dirty="0"/>
          </a:p>
        </p:txBody>
      </p:sp>
      <p:sp>
        <p:nvSpPr>
          <p:cNvPr id="11" name="Tijdelijke aanduiding voor tekst 7">
            <a:extLst>
              <a:ext uri="{FF2B5EF4-FFF2-40B4-BE49-F238E27FC236}">
                <a16:creationId xmlns:a16="http://schemas.microsoft.com/office/drawing/2014/main" id="{602B1D0A-36A5-4B59-853B-DAA887AFB607}"/>
              </a:ext>
            </a:extLst>
          </p:cNvPr>
          <p:cNvSpPr>
            <a:spLocks noGrp="1"/>
          </p:cNvSpPr>
          <p:nvPr>
            <p:ph type="body" sz="quarter" idx="13" hasCustomPrompt="1"/>
          </p:nvPr>
        </p:nvSpPr>
        <p:spPr>
          <a:xfrm>
            <a:off x="658813"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3" name="Tijdelijke aanduiding voor grafiek 12">
            <a:extLst>
              <a:ext uri="{FF2B5EF4-FFF2-40B4-BE49-F238E27FC236}">
                <a16:creationId xmlns:a16="http://schemas.microsoft.com/office/drawing/2014/main" id="{FF732A83-4257-4217-8FBA-FB64E0127205}"/>
              </a:ext>
            </a:extLst>
          </p:cNvPr>
          <p:cNvSpPr>
            <a:spLocks noGrp="1"/>
          </p:cNvSpPr>
          <p:nvPr>
            <p:ph type="chart" sz="quarter" idx="14"/>
          </p:nvPr>
        </p:nvSpPr>
        <p:spPr>
          <a:xfrm>
            <a:off x="665816" y="1498294"/>
            <a:ext cx="10867372" cy="4408794"/>
          </a:xfrm>
        </p:spPr>
        <p:txBody>
          <a:bodyPr anchor="ctr"/>
          <a:lstStyle>
            <a:lvl1pPr marL="0" indent="0" algn="ctr">
              <a:buNone/>
              <a:defRPr/>
            </a:lvl1pPr>
          </a:lstStyle>
          <a:p>
            <a:r>
              <a:rPr lang="en-US"/>
              <a:t>Click icon to add chart</a:t>
            </a:r>
            <a:endParaRPr lang="nl-BE"/>
          </a:p>
        </p:txBody>
      </p:sp>
      <p:sp>
        <p:nvSpPr>
          <p:cNvPr id="14" name="Vrije vorm: vorm 13">
            <a:extLst>
              <a:ext uri="{FF2B5EF4-FFF2-40B4-BE49-F238E27FC236}">
                <a16:creationId xmlns:a16="http://schemas.microsoft.com/office/drawing/2014/main" id="{19BCA55B-917B-457E-9A4C-ED64BF1386CD}"/>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3"/>
          </a:solidFill>
          <a:ln>
            <a:noFill/>
          </a:ln>
        </p:spPr>
        <p:txBody>
          <a:bodyPr wrap="square" lIns="0" tIns="0" rIns="0" bIns="0" rtlCol="0" anchor="ctr">
            <a:noAutofit/>
          </a:bodyPr>
          <a:lstStyle/>
          <a:p>
            <a:pPr algn="l"/>
            <a:endParaRPr lang="nl-BE" sz="1600" b="1" dirty="0" err="1">
              <a:latin typeface="+mj-lt"/>
            </a:endParaRPr>
          </a:p>
        </p:txBody>
      </p:sp>
      <p:sp>
        <p:nvSpPr>
          <p:cNvPr id="2" name="Tijdelijke aanduiding voor voettekst 1">
            <a:extLst>
              <a:ext uri="{FF2B5EF4-FFF2-40B4-BE49-F238E27FC236}">
                <a16:creationId xmlns:a16="http://schemas.microsoft.com/office/drawing/2014/main" id="{D73351D4-9682-4222-9780-328B5A13738D}"/>
              </a:ext>
            </a:extLst>
          </p:cNvPr>
          <p:cNvSpPr>
            <a:spLocks noGrp="1"/>
          </p:cNvSpPr>
          <p:nvPr>
            <p:ph type="ftr" sz="quarter" idx="15"/>
          </p:nvPr>
        </p:nvSpPr>
        <p:spPr/>
        <p:txBody>
          <a:bodyPr/>
          <a:lstStyle/>
          <a:p>
            <a:r>
              <a:rPr lang="nl-BE"/>
              <a:t>Wat na het middelbaar?</a:t>
            </a:r>
            <a:endParaRPr lang="nl-BE" dirty="0"/>
          </a:p>
        </p:txBody>
      </p:sp>
      <p:sp>
        <p:nvSpPr>
          <p:cNvPr id="3" name="Tijdelijke aanduiding voor dianummer 2">
            <a:extLst>
              <a:ext uri="{FF2B5EF4-FFF2-40B4-BE49-F238E27FC236}">
                <a16:creationId xmlns:a16="http://schemas.microsoft.com/office/drawing/2014/main" id="{DF04AFD1-0201-48C2-AEC6-61E5D0CE53EF}"/>
              </a:ext>
            </a:extLst>
          </p:cNvPr>
          <p:cNvSpPr>
            <a:spLocks noGrp="1"/>
          </p:cNvSpPr>
          <p:nvPr>
            <p:ph type="sldNum" sz="quarter" idx="16"/>
          </p:nvPr>
        </p:nvSpPr>
        <p:spPr/>
        <p:txBody>
          <a:bodyPr/>
          <a:lstStyle/>
          <a:p>
            <a:fld id="{FF88DA20-ED00-471C-9170-60F590CB400A}" type="slidenum">
              <a:rPr lang="nl-BE" smtClean="0"/>
              <a:pPr/>
              <a:t>‹N°›</a:t>
            </a:fld>
            <a:endParaRPr lang="nl-BE" dirty="0"/>
          </a:p>
        </p:txBody>
      </p:sp>
    </p:spTree>
    <p:extLst>
      <p:ext uri="{BB962C8B-B14F-4D97-AF65-F5344CB8AC3E}">
        <p14:creationId xmlns:p14="http://schemas.microsoft.com/office/powerpoint/2010/main" val="42191332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Alleen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1BCCE59-2411-4F31-B2FA-A0E3C2D3F77D}"/>
              </a:ext>
            </a:extLst>
          </p:cNvPr>
          <p:cNvSpPr>
            <a:spLocks noGrp="1"/>
          </p:cNvSpPr>
          <p:nvPr>
            <p:ph type="title"/>
          </p:nvPr>
        </p:nvSpPr>
        <p:spPr/>
        <p:txBody>
          <a:bodyPr/>
          <a:lstStyle/>
          <a:p>
            <a:r>
              <a:rPr lang="en-US"/>
              <a:t>Click to edit Master title style</a:t>
            </a:r>
            <a:endParaRPr lang="nl-BE"/>
          </a:p>
        </p:txBody>
      </p:sp>
      <p:sp>
        <p:nvSpPr>
          <p:cNvPr id="6" name="Tijdelijke aanduiding voor tekst 7">
            <a:extLst>
              <a:ext uri="{FF2B5EF4-FFF2-40B4-BE49-F238E27FC236}">
                <a16:creationId xmlns:a16="http://schemas.microsoft.com/office/drawing/2014/main" id="{591161BA-2045-41AE-B361-A0AB563B5754}"/>
              </a:ext>
            </a:extLst>
          </p:cNvPr>
          <p:cNvSpPr>
            <a:spLocks noGrp="1"/>
          </p:cNvSpPr>
          <p:nvPr>
            <p:ph type="body" sz="quarter" idx="13" hasCustomPrompt="1"/>
          </p:nvPr>
        </p:nvSpPr>
        <p:spPr>
          <a:xfrm>
            <a:off x="658813"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7" name="Vrije vorm: vorm 6">
            <a:extLst>
              <a:ext uri="{FF2B5EF4-FFF2-40B4-BE49-F238E27FC236}">
                <a16:creationId xmlns:a16="http://schemas.microsoft.com/office/drawing/2014/main" id="{8629DF39-7CF5-4A34-BC4F-19CB67A70796}"/>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3"/>
          </a:solidFill>
          <a:ln>
            <a:noFill/>
          </a:ln>
        </p:spPr>
        <p:txBody>
          <a:bodyPr wrap="square" lIns="0" tIns="0" rIns="0" bIns="0" rtlCol="0" anchor="ctr">
            <a:noAutofit/>
          </a:bodyPr>
          <a:lstStyle/>
          <a:p>
            <a:pPr algn="l"/>
            <a:endParaRPr lang="nl-BE" sz="1600" b="1" dirty="0" err="1">
              <a:latin typeface="+mj-lt"/>
            </a:endParaRPr>
          </a:p>
        </p:txBody>
      </p:sp>
      <p:sp>
        <p:nvSpPr>
          <p:cNvPr id="8" name="Tijdelijke aanduiding voor voettekst 7">
            <a:extLst>
              <a:ext uri="{FF2B5EF4-FFF2-40B4-BE49-F238E27FC236}">
                <a16:creationId xmlns:a16="http://schemas.microsoft.com/office/drawing/2014/main" id="{CD777279-3FB0-4543-9D81-B2C878EAC858}"/>
              </a:ext>
            </a:extLst>
          </p:cNvPr>
          <p:cNvSpPr>
            <a:spLocks noGrp="1"/>
          </p:cNvSpPr>
          <p:nvPr>
            <p:ph type="ftr" sz="quarter" idx="14"/>
          </p:nvPr>
        </p:nvSpPr>
        <p:spPr/>
        <p:txBody>
          <a:bodyPr/>
          <a:lstStyle/>
          <a:p>
            <a:r>
              <a:rPr lang="nl-BE"/>
              <a:t>Wat na het middelbaar?</a:t>
            </a:r>
            <a:endParaRPr lang="nl-BE" dirty="0"/>
          </a:p>
        </p:txBody>
      </p:sp>
      <p:sp>
        <p:nvSpPr>
          <p:cNvPr id="9" name="Tijdelijke aanduiding voor dianummer 8">
            <a:extLst>
              <a:ext uri="{FF2B5EF4-FFF2-40B4-BE49-F238E27FC236}">
                <a16:creationId xmlns:a16="http://schemas.microsoft.com/office/drawing/2014/main" id="{8183041D-7E7C-4A7B-8BD0-F7D464902109}"/>
              </a:ext>
            </a:extLst>
          </p:cNvPr>
          <p:cNvSpPr>
            <a:spLocks noGrp="1"/>
          </p:cNvSpPr>
          <p:nvPr>
            <p:ph type="sldNum" sz="quarter" idx="15"/>
          </p:nvPr>
        </p:nvSpPr>
        <p:spPr/>
        <p:txBody>
          <a:bodyPr/>
          <a:lstStyle/>
          <a:p>
            <a:fld id="{FF88DA20-ED00-471C-9170-60F590CB400A}" type="slidenum">
              <a:rPr lang="nl-BE" smtClean="0"/>
              <a:pPr/>
              <a:t>‹N°›</a:t>
            </a:fld>
            <a:endParaRPr lang="nl-BE" dirty="0"/>
          </a:p>
        </p:txBody>
      </p:sp>
    </p:spTree>
    <p:extLst>
      <p:ext uri="{BB962C8B-B14F-4D97-AF65-F5344CB8AC3E}">
        <p14:creationId xmlns:p14="http://schemas.microsoft.com/office/powerpoint/2010/main" val="24934971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dex">
    <p:bg>
      <p:bgPr>
        <a:solidFill>
          <a:schemeClr val="bg1"/>
        </a:solidFill>
        <a:effectLst/>
      </p:bgPr>
    </p:bg>
    <p:spTree>
      <p:nvGrpSpPr>
        <p:cNvPr id="1" name=""/>
        <p:cNvGrpSpPr/>
        <p:nvPr/>
      </p:nvGrpSpPr>
      <p:grpSpPr>
        <a:xfrm>
          <a:off x="0" y="0"/>
          <a:ext cx="0" cy="0"/>
          <a:chOff x="0" y="0"/>
          <a:chExt cx="0" cy="0"/>
        </a:xfrm>
      </p:grpSpPr>
      <p:sp>
        <p:nvSpPr>
          <p:cNvPr id="13" name="Rechthoek 12">
            <a:extLst>
              <a:ext uri="{FF2B5EF4-FFF2-40B4-BE49-F238E27FC236}">
                <a16:creationId xmlns:a16="http://schemas.microsoft.com/office/drawing/2014/main" id="{CCEBE6B7-490D-4A8D-9B9C-C75E430100F2}"/>
              </a:ext>
            </a:extLst>
          </p:cNvPr>
          <p:cNvSpPr/>
          <p:nvPr userDrawn="1"/>
        </p:nvSpPr>
        <p:spPr>
          <a:xfrm>
            <a:off x="0" y="1"/>
            <a:ext cx="290857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2" name="Rechthoekige driehoek 1">
            <a:extLst>
              <a:ext uri="{FF2B5EF4-FFF2-40B4-BE49-F238E27FC236}">
                <a16:creationId xmlns:a16="http://schemas.microsoft.com/office/drawing/2014/main" id="{E44CB9D5-DE07-42C6-97D0-B66EC16AD2BC}"/>
              </a:ext>
            </a:extLst>
          </p:cNvPr>
          <p:cNvSpPr/>
          <p:nvPr userDrawn="1"/>
        </p:nvSpPr>
        <p:spPr>
          <a:xfrm flipV="1">
            <a:off x="0" y="-1"/>
            <a:ext cx="2908570" cy="2495219"/>
          </a:xfrm>
          <a:prstGeom prst="rtTriangle">
            <a:avLst/>
          </a:prstGeom>
          <a:solidFill>
            <a:schemeClr val="accent3">
              <a:lumMod val="75000"/>
              <a:alpha val="30000"/>
            </a:schemeClr>
          </a:solidFill>
        </p:spPr>
        <p:txBody>
          <a:bodyPr wrap="square" lIns="0" tIns="0" rIns="0" bIns="0" rtlCol="0" anchor="ctr">
            <a:noAutofit/>
          </a:bodyPr>
          <a:lstStyle/>
          <a:p>
            <a:pPr algn="l"/>
            <a:endParaRPr lang="nl-BE" sz="1600" b="1" dirty="0" err="1">
              <a:latin typeface="+mj-lt"/>
            </a:endParaRPr>
          </a:p>
        </p:txBody>
      </p:sp>
      <p:sp>
        <p:nvSpPr>
          <p:cNvPr id="3" name="Tijdelijke aanduiding voor inhoud 2">
            <a:extLst>
              <a:ext uri="{FF2B5EF4-FFF2-40B4-BE49-F238E27FC236}">
                <a16:creationId xmlns:a16="http://schemas.microsoft.com/office/drawing/2014/main" id="{120D7A79-D2CD-4715-91F0-318D4B76503A}"/>
              </a:ext>
            </a:extLst>
          </p:cNvPr>
          <p:cNvSpPr>
            <a:spLocks noGrp="1"/>
          </p:cNvSpPr>
          <p:nvPr>
            <p:ph idx="1" hasCustomPrompt="1"/>
          </p:nvPr>
        </p:nvSpPr>
        <p:spPr>
          <a:xfrm>
            <a:off x="3189574" y="1965012"/>
            <a:ext cx="8427293" cy="523678"/>
          </a:xfrm>
        </p:spPr>
        <p:txBody>
          <a:bodyPr/>
          <a:lstStyle>
            <a:lvl1pPr marL="0" indent="0">
              <a:lnSpc>
                <a:spcPts val="3800"/>
              </a:lnSpc>
              <a:spcBef>
                <a:spcPts val="2200"/>
              </a:spcBef>
              <a:buFont typeface="Arial" panose="020B0604020202020204" pitchFamily="34" charset="0"/>
              <a:buNone/>
              <a:defRPr sz="2800" b="1">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Hoofdstuktitel</a:t>
            </a:r>
          </a:p>
        </p:txBody>
      </p:sp>
      <p:sp>
        <p:nvSpPr>
          <p:cNvPr id="10" name="Tijdelijke aanduiding voor inhoud 2">
            <a:extLst>
              <a:ext uri="{FF2B5EF4-FFF2-40B4-BE49-F238E27FC236}">
                <a16:creationId xmlns:a16="http://schemas.microsoft.com/office/drawing/2014/main" id="{B6ADA10F-2FE1-4ACB-A4D0-9A399CF37F02}"/>
              </a:ext>
            </a:extLst>
          </p:cNvPr>
          <p:cNvSpPr>
            <a:spLocks noGrp="1"/>
          </p:cNvSpPr>
          <p:nvPr>
            <p:ph idx="15" hasCustomPrompt="1"/>
          </p:nvPr>
        </p:nvSpPr>
        <p:spPr>
          <a:xfrm>
            <a:off x="3189574" y="2723884"/>
            <a:ext cx="8427293" cy="523678"/>
          </a:xfrm>
        </p:spPr>
        <p:txBody>
          <a:bodyPr/>
          <a:lstStyle>
            <a:lvl1pPr marL="0" indent="0">
              <a:lnSpc>
                <a:spcPts val="3800"/>
              </a:lnSpc>
              <a:spcBef>
                <a:spcPts val="2200"/>
              </a:spcBef>
              <a:buFont typeface="Arial" panose="020B0604020202020204" pitchFamily="34" charset="0"/>
              <a:buNone/>
              <a:defRPr sz="2800" b="1">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Hoofdstuktitel</a:t>
            </a:r>
          </a:p>
        </p:txBody>
      </p:sp>
      <p:sp>
        <p:nvSpPr>
          <p:cNvPr id="18" name="Tijdelijke aanduiding voor inhoud 2">
            <a:extLst>
              <a:ext uri="{FF2B5EF4-FFF2-40B4-BE49-F238E27FC236}">
                <a16:creationId xmlns:a16="http://schemas.microsoft.com/office/drawing/2014/main" id="{55E2188C-82E1-4588-B24D-46E992FC0ECB}"/>
              </a:ext>
            </a:extLst>
          </p:cNvPr>
          <p:cNvSpPr>
            <a:spLocks noGrp="1"/>
          </p:cNvSpPr>
          <p:nvPr>
            <p:ph idx="17" hasCustomPrompt="1"/>
          </p:nvPr>
        </p:nvSpPr>
        <p:spPr>
          <a:xfrm>
            <a:off x="3189574" y="3479257"/>
            <a:ext cx="8427293" cy="523678"/>
          </a:xfrm>
        </p:spPr>
        <p:txBody>
          <a:bodyPr/>
          <a:lstStyle>
            <a:lvl1pPr marL="0" indent="0">
              <a:lnSpc>
                <a:spcPts val="3800"/>
              </a:lnSpc>
              <a:spcBef>
                <a:spcPts val="2200"/>
              </a:spcBef>
              <a:buFont typeface="Arial" panose="020B0604020202020204" pitchFamily="34" charset="0"/>
              <a:buNone/>
              <a:defRPr sz="2800" b="1">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Hoofdstuktitel</a:t>
            </a:r>
          </a:p>
        </p:txBody>
      </p:sp>
      <p:sp>
        <p:nvSpPr>
          <p:cNvPr id="20" name="Tijdelijke aanduiding voor inhoud 2">
            <a:extLst>
              <a:ext uri="{FF2B5EF4-FFF2-40B4-BE49-F238E27FC236}">
                <a16:creationId xmlns:a16="http://schemas.microsoft.com/office/drawing/2014/main" id="{CC3C59BA-487C-4DCE-A21C-DE75F87F7BAD}"/>
              </a:ext>
            </a:extLst>
          </p:cNvPr>
          <p:cNvSpPr>
            <a:spLocks noGrp="1"/>
          </p:cNvSpPr>
          <p:nvPr>
            <p:ph idx="19" hasCustomPrompt="1"/>
          </p:nvPr>
        </p:nvSpPr>
        <p:spPr>
          <a:xfrm>
            <a:off x="3189574" y="4234630"/>
            <a:ext cx="8427293" cy="523678"/>
          </a:xfrm>
        </p:spPr>
        <p:txBody>
          <a:bodyPr/>
          <a:lstStyle>
            <a:lvl1pPr marL="0" indent="0">
              <a:lnSpc>
                <a:spcPts val="3800"/>
              </a:lnSpc>
              <a:spcBef>
                <a:spcPts val="2200"/>
              </a:spcBef>
              <a:buFont typeface="Arial" panose="020B0604020202020204" pitchFamily="34" charset="0"/>
              <a:buNone/>
              <a:defRPr sz="2800" b="1">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Hoofdstuktitel</a:t>
            </a:r>
          </a:p>
        </p:txBody>
      </p:sp>
      <p:sp>
        <p:nvSpPr>
          <p:cNvPr id="22" name="Tijdelijke aanduiding voor inhoud 2">
            <a:extLst>
              <a:ext uri="{FF2B5EF4-FFF2-40B4-BE49-F238E27FC236}">
                <a16:creationId xmlns:a16="http://schemas.microsoft.com/office/drawing/2014/main" id="{180A7907-3169-481D-8674-AF3B0ED40CCA}"/>
              </a:ext>
            </a:extLst>
          </p:cNvPr>
          <p:cNvSpPr>
            <a:spLocks noGrp="1"/>
          </p:cNvSpPr>
          <p:nvPr>
            <p:ph idx="21" hasCustomPrompt="1"/>
          </p:nvPr>
        </p:nvSpPr>
        <p:spPr>
          <a:xfrm>
            <a:off x="3189574" y="4990003"/>
            <a:ext cx="8427293" cy="523678"/>
          </a:xfrm>
        </p:spPr>
        <p:txBody>
          <a:bodyPr/>
          <a:lstStyle>
            <a:lvl1pPr marL="0" indent="0">
              <a:lnSpc>
                <a:spcPts val="3800"/>
              </a:lnSpc>
              <a:spcBef>
                <a:spcPts val="2200"/>
              </a:spcBef>
              <a:buFont typeface="Arial" panose="020B0604020202020204" pitchFamily="34" charset="0"/>
              <a:buNone/>
              <a:defRPr sz="2800" b="1">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Hoofdstuktitel</a:t>
            </a:r>
          </a:p>
        </p:txBody>
      </p:sp>
      <p:sp>
        <p:nvSpPr>
          <p:cNvPr id="14" name="Tekstvak 13">
            <a:extLst>
              <a:ext uri="{FF2B5EF4-FFF2-40B4-BE49-F238E27FC236}">
                <a16:creationId xmlns:a16="http://schemas.microsoft.com/office/drawing/2014/main" id="{8DC82B8D-FA17-4BE4-A52F-A63703B07994}"/>
              </a:ext>
            </a:extLst>
          </p:cNvPr>
          <p:cNvSpPr txBox="1"/>
          <p:nvPr userDrawn="1"/>
        </p:nvSpPr>
        <p:spPr>
          <a:xfrm>
            <a:off x="532389" y="285502"/>
            <a:ext cx="1846251" cy="307777"/>
          </a:xfrm>
          <a:prstGeom prst="rect">
            <a:avLst/>
          </a:prstGeom>
          <a:noFill/>
        </p:spPr>
        <p:txBody>
          <a:bodyPr wrap="square" lIns="0" tIns="0" rIns="0" bIns="0" rtlCol="0" anchor="b" anchorCtr="0">
            <a:noAutofit/>
          </a:bodyPr>
          <a:lstStyle/>
          <a:p>
            <a:r>
              <a:rPr lang="nl-BE" sz="1400" b="1" dirty="0">
                <a:solidFill>
                  <a:schemeClr val="bg1"/>
                </a:solidFill>
                <a:latin typeface="+mj-lt"/>
              </a:rPr>
              <a:t>INHOUDSTAFEL</a:t>
            </a:r>
          </a:p>
        </p:txBody>
      </p:sp>
      <p:sp>
        <p:nvSpPr>
          <p:cNvPr id="24" name="Gedeeltelijke cirkel 23">
            <a:extLst>
              <a:ext uri="{FF2B5EF4-FFF2-40B4-BE49-F238E27FC236}">
                <a16:creationId xmlns:a16="http://schemas.microsoft.com/office/drawing/2014/main" id="{AB8B6E89-9AFC-4195-8F9C-6DEC72475CA5}"/>
              </a:ext>
            </a:extLst>
          </p:cNvPr>
          <p:cNvSpPr/>
          <p:nvPr userDrawn="1"/>
        </p:nvSpPr>
        <p:spPr>
          <a:xfrm rot="16200000">
            <a:off x="11099102" y="-434087"/>
            <a:ext cx="868172" cy="868172"/>
          </a:xfrm>
          <a:prstGeom prst="pie">
            <a:avLst>
              <a:gd name="adj1" fmla="val 5397516"/>
              <a:gd name="adj2" fmla="val 1620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25" name="Rechthoekige driehoek 24">
            <a:extLst>
              <a:ext uri="{FF2B5EF4-FFF2-40B4-BE49-F238E27FC236}">
                <a16:creationId xmlns:a16="http://schemas.microsoft.com/office/drawing/2014/main" id="{F2567CB6-D947-4E01-8B18-84F7A085D765}"/>
              </a:ext>
            </a:extLst>
          </p:cNvPr>
          <p:cNvSpPr/>
          <p:nvPr userDrawn="1"/>
        </p:nvSpPr>
        <p:spPr>
          <a:xfrm rot="8100000">
            <a:off x="11226244" y="561226"/>
            <a:ext cx="613892" cy="613892"/>
          </a:xfrm>
          <a:prstGeom prst="rtTriangle">
            <a:avLst/>
          </a:prstGeom>
          <a:solidFill>
            <a:schemeClr val="tx1"/>
          </a:solidFill>
        </p:spPr>
        <p:txBody>
          <a:bodyPr wrap="square" lIns="0" tIns="0" rIns="0" bIns="0" rtlCol="0" anchor="ctr">
            <a:spAutoFit/>
          </a:bodyPr>
          <a:lstStyle/>
          <a:p>
            <a:pPr algn="l"/>
            <a:endParaRPr lang="nl-BE" sz="1600" b="1" dirty="0" err="1">
              <a:latin typeface="+mj-lt"/>
            </a:endParaRPr>
          </a:p>
        </p:txBody>
      </p:sp>
      <p:sp>
        <p:nvSpPr>
          <p:cNvPr id="27" name="Rechthoek 26">
            <a:extLst>
              <a:ext uri="{FF2B5EF4-FFF2-40B4-BE49-F238E27FC236}">
                <a16:creationId xmlns:a16="http://schemas.microsoft.com/office/drawing/2014/main" id="{F2AD837A-9DC3-40DC-8744-3F6B6C6903DA}"/>
              </a:ext>
            </a:extLst>
          </p:cNvPr>
          <p:cNvSpPr/>
          <p:nvPr userDrawn="1"/>
        </p:nvSpPr>
        <p:spPr>
          <a:xfrm>
            <a:off x="1698170" y="1965013"/>
            <a:ext cx="1210399" cy="52367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0" indent="0" algn="ctr" defTabSz="540000" rtl="0" eaLnBrk="1" latinLnBrk="0" hangingPunct="1">
              <a:lnSpc>
                <a:spcPts val="3800"/>
              </a:lnSpc>
              <a:spcBef>
                <a:spcPts val="2200"/>
              </a:spcBef>
              <a:buSzPct val="50000"/>
              <a:buFont typeface="Arial" panose="020B0604020202020204" pitchFamily="34" charset="0"/>
              <a:buNone/>
            </a:pPr>
            <a:r>
              <a:rPr lang="nl-BE" sz="4800" b="1" kern="1200" dirty="0">
                <a:solidFill>
                  <a:schemeClr val="bg1"/>
                </a:solidFill>
                <a:latin typeface="+mj-lt"/>
                <a:ea typeface="+mn-ea"/>
                <a:cs typeface="+mn-cs"/>
              </a:rPr>
              <a:t>1.</a:t>
            </a:r>
            <a:endParaRPr lang="en-BE" sz="4800" b="1" kern="1200" dirty="0">
              <a:solidFill>
                <a:schemeClr val="bg1"/>
              </a:solidFill>
              <a:latin typeface="+mj-lt"/>
              <a:ea typeface="+mn-ea"/>
              <a:cs typeface="+mn-cs"/>
            </a:endParaRPr>
          </a:p>
        </p:txBody>
      </p:sp>
      <p:sp>
        <p:nvSpPr>
          <p:cNvPr id="28" name="Rechthoek 27">
            <a:extLst>
              <a:ext uri="{FF2B5EF4-FFF2-40B4-BE49-F238E27FC236}">
                <a16:creationId xmlns:a16="http://schemas.microsoft.com/office/drawing/2014/main" id="{5E513BCE-0448-4CC4-BD43-67D18C668F99}"/>
              </a:ext>
            </a:extLst>
          </p:cNvPr>
          <p:cNvSpPr/>
          <p:nvPr userDrawn="1"/>
        </p:nvSpPr>
        <p:spPr>
          <a:xfrm>
            <a:off x="1698170" y="2720386"/>
            <a:ext cx="1210399" cy="52367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0" indent="0" algn="ctr" defTabSz="540000" rtl="0" eaLnBrk="1" latinLnBrk="0" hangingPunct="1">
              <a:lnSpc>
                <a:spcPts val="3800"/>
              </a:lnSpc>
              <a:spcBef>
                <a:spcPts val="2200"/>
              </a:spcBef>
              <a:buSzPct val="50000"/>
              <a:buFont typeface="Arial" panose="020B0604020202020204" pitchFamily="34" charset="0"/>
              <a:buNone/>
            </a:pPr>
            <a:r>
              <a:rPr lang="nl-BE" sz="4800" b="1" kern="1200" dirty="0">
                <a:solidFill>
                  <a:schemeClr val="bg1"/>
                </a:solidFill>
                <a:latin typeface="+mj-lt"/>
                <a:ea typeface="+mn-ea"/>
                <a:cs typeface="+mn-cs"/>
              </a:rPr>
              <a:t>2.</a:t>
            </a:r>
            <a:endParaRPr lang="en-BE" sz="4800" b="1" kern="1200" dirty="0">
              <a:solidFill>
                <a:schemeClr val="bg1"/>
              </a:solidFill>
              <a:latin typeface="+mj-lt"/>
              <a:ea typeface="+mn-ea"/>
              <a:cs typeface="+mn-cs"/>
            </a:endParaRPr>
          </a:p>
        </p:txBody>
      </p:sp>
      <p:sp>
        <p:nvSpPr>
          <p:cNvPr id="29" name="Rechthoek 28">
            <a:extLst>
              <a:ext uri="{FF2B5EF4-FFF2-40B4-BE49-F238E27FC236}">
                <a16:creationId xmlns:a16="http://schemas.microsoft.com/office/drawing/2014/main" id="{FA7DF663-71DB-44DC-86C7-E895660712DB}"/>
              </a:ext>
            </a:extLst>
          </p:cNvPr>
          <p:cNvSpPr/>
          <p:nvPr userDrawn="1"/>
        </p:nvSpPr>
        <p:spPr>
          <a:xfrm>
            <a:off x="1698170" y="3475759"/>
            <a:ext cx="1210399" cy="52367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0" indent="0" algn="ctr" defTabSz="540000" rtl="0" eaLnBrk="1" latinLnBrk="0" hangingPunct="1">
              <a:lnSpc>
                <a:spcPts val="3800"/>
              </a:lnSpc>
              <a:spcBef>
                <a:spcPts val="2200"/>
              </a:spcBef>
              <a:buSzPct val="50000"/>
              <a:buFont typeface="Arial" panose="020B0604020202020204" pitchFamily="34" charset="0"/>
              <a:buNone/>
            </a:pPr>
            <a:r>
              <a:rPr lang="nl-BE" sz="4800" b="1" kern="1200" dirty="0">
                <a:solidFill>
                  <a:schemeClr val="bg1"/>
                </a:solidFill>
                <a:latin typeface="+mj-lt"/>
                <a:ea typeface="+mn-ea"/>
                <a:cs typeface="+mn-cs"/>
              </a:rPr>
              <a:t>3.</a:t>
            </a:r>
            <a:endParaRPr lang="en-BE" sz="4800" b="1" kern="1200" dirty="0">
              <a:solidFill>
                <a:schemeClr val="bg1"/>
              </a:solidFill>
              <a:latin typeface="+mj-lt"/>
              <a:ea typeface="+mn-ea"/>
              <a:cs typeface="+mn-cs"/>
            </a:endParaRPr>
          </a:p>
        </p:txBody>
      </p:sp>
      <p:sp>
        <p:nvSpPr>
          <p:cNvPr id="30" name="Rechthoek 29">
            <a:extLst>
              <a:ext uri="{FF2B5EF4-FFF2-40B4-BE49-F238E27FC236}">
                <a16:creationId xmlns:a16="http://schemas.microsoft.com/office/drawing/2014/main" id="{6C4A0FBB-B066-4C41-8335-A32D1C9B5DC3}"/>
              </a:ext>
            </a:extLst>
          </p:cNvPr>
          <p:cNvSpPr/>
          <p:nvPr userDrawn="1"/>
        </p:nvSpPr>
        <p:spPr>
          <a:xfrm>
            <a:off x="1698170" y="4230220"/>
            <a:ext cx="1210399" cy="52367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0" indent="0" algn="ctr" defTabSz="540000" rtl="0" eaLnBrk="1" latinLnBrk="0" hangingPunct="1">
              <a:lnSpc>
                <a:spcPts val="3800"/>
              </a:lnSpc>
              <a:spcBef>
                <a:spcPts val="2200"/>
              </a:spcBef>
              <a:buSzPct val="50000"/>
              <a:buFont typeface="Arial" panose="020B0604020202020204" pitchFamily="34" charset="0"/>
              <a:buNone/>
            </a:pPr>
            <a:r>
              <a:rPr lang="nl-BE" sz="4800" b="1" kern="1200" dirty="0">
                <a:solidFill>
                  <a:schemeClr val="bg1"/>
                </a:solidFill>
                <a:latin typeface="+mj-lt"/>
                <a:ea typeface="+mn-ea"/>
                <a:cs typeface="+mn-cs"/>
              </a:rPr>
              <a:t>4.</a:t>
            </a:r>
            <a:endParaRPr lang="en-BE" sz="4800" b="1" kern="1200" dirty="0">
              <a:solidFill>
                <a:schemeClr val="bg1"/>
              </a:solidFill>
              <a:latin typeface="+mj-lt"/>
              <a:ea typeface="+mn-ea"/>
              <a:cs typeface="+mn-cs"/>
            </a:endParaRPr>
          </a:p>
        </p:txBody>
      </p:sp>
      <p:sp>
        <p:nvSpPr>
          <p:cNvPr id="31" name="Rechthoek 30">
            <a:extLst>
              <a:ext uri="{FF2B5EF4-FFF2-40B4-BE49-F238E27FC236}">
                <a16:creationId xmlns:a16="http://schemas.microsoft.com/office/drawing/2014/main" id="{A7619B87-A7B6-4917-8579-7C176D3542C7}"/>
              </a:ext>
            </a:extLst>
          </p:cNvPr>
          <p:cNvSpPr/>
          <p:nvPr userDrawn="1"/>
        </p:nvSpPr>
        <p:spPr>
          <a:xfrm>
            <a:off x="1698170" y="4984681"/>
            <a:ext cx="1210399" cy="52367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0" indent="0" algn="ctr" defTabSz="540000" rtl="0" eaLnBrk="1" latinLnBrk="0" hangingPunct="1">
              <a:lnSpc>
                <a:spcPts val="3800"/>
              </a:lnSpc>
              <a:spcBef>
                <a:spcPts val="2200"/>
              </a:spcBef>
              <a:buSzPct val="50000"/>
              <a:buFont typeface="Arial" panose="020B0604020202020204" pitchFamily="34" charset="0"/>
              <a:buNone/>
            </a:pPr>
            <a:r>
              <a:rPr lang="nl-BE" sz="4800" b="1" kern="1200" dirty="0">
                <a:solidFill>
                  <a:schemeClr val="bg1"/>
                </a:solidFill>
                <a:latin typeface="+mj-lt"/>
                <a:ea typeface="+mn-ea"/>
                <a:cs typeface="+mn-cs"/>
              </a:rPr>
              <a:t>5.</a:t>
            </a:r>
            <a:endParaRPr lang="en-BE" sz="4800" b="1" kern="1200" dirty="0">
              <a:solidFill>
                <a:schemeClr val="bg1"/>
              </a:solidFill>
              <a:latin typeface="+mj-lt"/>
              <a:ea typeface="+mn-ea"/>
              <a:cs typeface="+mn-cs"/>
            </a:endParaRPr>
          </a:p>
        </p:txBody>
      </p:sp>
      <p:pic>
        <p:nvPicPr>
          <p:cNvPr id="36" name="Graphic 35">
            <a:extLst>
              <a:ext uri="{FF2B5EF4-FFF2-40B4-BE49-F238E27FC236}">
                <a16:creationId xmlns:a16="http://schemas.microsoft.com/office/drawing/2014/main" id="{1FC88F60-DD72-4706-A61A-B98E850DB72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658813" y="6221683"/>
            <a:ext cx="1153603" cy="366439"/>
          </a:xfrm>
          <a:prstGeom prst="rect">
            <a:avLst/>
          </a:prstGeom>
        </p:spPr>
      </p:pic>
      <p:sp>
        <p:nvSpPr>
          <p:cNvPr id="11" name="Tijdelijke aanduiding voor voettekst 10">
            <a:extLst>
              <a:ext uri="{FF2B5EF4-FFF2-40B4-BE49-F238E27FC236}">
                <a16:creationId xmlns:a16="http://schemas.microsoft.com/office/drawing/2014/main" id="{464A832F-D2A2-487E-8ADB-C884AC68C401}"/>
              </a:ext>
            </a:extLst>
          </p:cNvPr>
          <p:cNvSpPr>
            <a:spLocks noGrp="1"/>
          </p:cNvSpPr>
          <p:nvPr>
            <p:ph type="ftr" sz="quarter" idx="22"/>
          </p:nvPr>
        </p:nvSpPr>
        <p:spPr/>
        <p:txBody>
          <a:bodyPr/>
          <a:lstStyle/>
          <a:p>
            <a:r>
              <a:rPr lang="nl-BE"/>
              <a:t>Wat na het middelbaar?</a:t>
            </a:r>
            <a:endParaRPr lang="nl-BE" dirty="0"/>
          </a:p>
        </p:txBody>
      </p:sp>
      <p:sp>
        <p:nvSpPr>
          <p:cNvPr id="12" name="Tijdelijke aanduiding voor dianummer 11">
            <a:extLst>
              <a:ext uri="{FF2B5EF4-FFF2-40B4-BE49-F238E27FC236}">
                <a16:creationId xmlns:a16="http://schemas.microsoft.com/office/drawing/2014/main" id="{89829546-82C6-4268-95FD-7E5B30B19692}"/>
              </a:ext>
            </a:extLst>
          </p:cNvPr>
          <p:cNvSpPr>
            <a:spLocks noGrp="1"/>
          </p:cNvSpPr>
          <p:nvPr>
            <p:ph type="sldNum" sz="quarter" idx="23"/>
          </p:nvPr>
        </p:nvSpPr>
        <p:spPr/>
        <p:txBody>
          <a:bodyPr/>
          <a:lstStyle/>
          <a:p>
            <a:fld id="{FF88DA20-ED00-471C-9170-60F590CB400A}" type="slidenum">
              <a:rPr lang="nl-BE" smtClean="0"/>
              <a:pPr/>
              <a:t>‹N°›</a:t>
            </a:fld>
            <a:endParaRPr lang="nl-BE" dirty="0"/>
          </a:p>
        </p:txBody>
      </p:sp>
    </p:spTree>
    <p:extLst>
      <p:ext uri="{BB962C8B-B14F-4D97-AF65-F5344CB8AC3E}">
        <p14:creationId xmlns:p14="http://schemas.microsoft.com/office/powerpoint/2010/main" val="1261064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additive="base">
                                        <p:cTn id="7" dur="500" fill="hold"/>
                                        <p:tgtEl>
                                          <p:spTgt spid="25"/>
                                        </p:tgtEl>
                                        <p:attrNameLst>
                                          <p:attrName>ppt_x</p:attrName>
                                        </p:attrNameLst>
                                      </p:cBhvr>
                                      <p:tavLst>
                                        <p:tav tm="0">
                                          <p:val>
                                            <p:strVal val="#ppt_x"/>
                                          </p:val>
                                        </p:tav>
                                        <p:tav tm="100000">
                                          <p:val>
                                            <p:strVal val="#ppt_x"/>
                                          </p:val>
                                        </p:tav>
                                      </p:tavLst>
                                    </p:anim>
                                    <p:anim calcmode="lin" valueType="num">
                                      <p:cBhvr additive="base">
                                        <p:cTn id="8" dur="500" fill="hold"/>
                                        <p:tgtEl>
                                          <p:spTgt spid="25"/>
                                        </p:tgtEl>
                                        <p:attrNameLst>
                                          <p:attrName>ppt_y</p:attrName>
                                        </p:attrNameLst>
                                      </p:cBhvr>
                                      <p:tavLst>
                                        <p:tav tm="0">
                                          <p:val>
                                            <p:strVal val="0-#ppt_h/2"/>
                                          </p:val>
                                        </p:tav>
                                        <p:tav tm="100000">
                                          <p:val>
                                            <p:strVal val="#ppt_y"/>
                                          </p:val>
                                        </p:tav>
                                      </p:tavLst>
                                    </p:anim>
                                  </p:childTnLst>
                                </p:cTn>
                              </p:par>
                              <p:par>
                                <p:cTn id="9" presetID="2" presetClass="entr" presetSubtype="1" decel="100000" fill="hold" grpId="0" nodeType="withEffect">
                                  <p:stCondLst>
                                    <p:cond delay="150"/>
                                  </p:stCondLst>
                                  <p:childTnLst>
                                    <p:set>
                                      <p:cBhvr>
                                        <p:cTn id="10" dur="1" fill="hold">
                                          <p:stCondLst>
                                            <p:cond delay="0"/>
                                          </p:stCondLst>
                                        </p:cTn>
                                        <p:tgtEl>
                                          <p:spTgt spid="24"/>
                                        </p:tgtEl>
                                        <p:attrNameLst>
                                          <p:attrName>style.visibility</p:attrName>
                                        </p:attrNameLst>
                                      </p:cBhvr>
                                      <p:to>
                                        <p:strVal val="visible"/>
                                      </p:to>
                                    </p:set>
                                    <p:anim calcmode="lin" valueType="num">
                                      <p:cBhvr additive="base">
                                        <p:cTn id="11" dur="500" fill="hold"/>
                                        <p:tgtEl>
                                          <p:spTgt spid="24"/>
                                        </p:tgtEl>
                                        <p:attrNameLst>
                                          <p:attrName>ppt_x</p:attrName>
                                        </p:attrNameLst>
                                      </p:cBhvr>
                                      <p:tavLst>
                                        <p:tav tm="0">
                                          <p:val>
                                            <p:strVal val="#ppt_x"/>
                                          </p:val>
                                        </p:tav>
                                        <p:tav tm="100000">
                                          <p:val>
                                            <p:strVal val="#ppt_x"/>
                                          </p:val>
                                        </p:tav>
                                      </p:tavLst>
                                    </p:anim>
                                    <p:anim calcmode="lin" valueType="num">
                                      <p:cBhvr additive="base">
                                        <p:cTn id="12" dur="500" fill="hold"/>
                                        <p:tgtEl>
                                          <p:spTgt spid="24"/>
                                        </p:tgtEl>
                                        <p:attrNameLst>
                                          <p:attrName>ppt_y</p:attrName>
                                        </p:attrNameLst>
                                      </p:cBhvr>
                                      <p:tavLst>
                                        <p:tav tm="0">
                                          <p:val>
                                            <p:strVal val="0-#ppt_h/2"/>
                                          </p:val>
                                        </p:tav>
                                        <p:tav tm="100000">
                                          <p:val>
                                            <p:strVal val="#ppt_y"/>
                                          </p:val>
                                        </p:tav>
                                      </p:tavLst>
                                    </p:anim>
                                  </p:childTnLst>
                                </p:cTn>
                              </p:par>
                              <p:par>
                                <p:cTn id="13" presetID="2" presetClass="entr" presetSubtype="8" decel="100000" fill="hold" grpId="0" nodeType="with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500" fill="hold"/>
                                        <p:tgtEl>
                                          <p:spTgt spid="2"/>
                                        </p:tgtEl>
                                        <p:attrNameLst>
                                          <p:attrName>ppt_x</p:attrName>
                                        </p:attrNameLst>
                                      </p:cBhvr>
                                      <p:tavLst>
                                        <p:tav tm="0">
                                          <p:val>
                                            <p:strVal val="0-#ppt_w/2"/>
                                          </p:val>
                                        </p:tav>
                                        <p:tav tm="100000">
                                          <p:val>
                                            <p:strVal val="#ppt_x"/>
                                          </p:val>
                                        </p:tav>
                                      </p:tavLst>
                                    </p:anim>
                                    <p:anim calcmode="lin" valueType="num">
                                      <p:cBhvr additive="base">
                                        <p:cTn id="16"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4" grpId="0" animBg="1"/>
      <p:bldP spid="25" grpId="0" animBg="1"/>
    </p:bld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Recapslide (3)">
    <p:bg>
      <p:bgPr>
        <a:solidFill>
          <a:schemeClr val="accent3"/>
        </a:solidFill>
        <a:effectLst/>
      </p:bgPr>
    </p:bg>
    <p:spTree>
      <p:nvGrpSpPr>
        <p:cNvPr id="1" name=""/>
        <p:cNvGrpSpPr/>
        <p:nvPr/>
      </p:nvGrpSpPr>
      <p:grpSpPr>
        <a:xfrm>
          <a:off x="0" y="0"/>
          <a:ext cx="0" cy="0"/>
          <a:chOff x="0" y="0"/>
          <a:chExt cx="0" cy="0"/>
        </a:xfrm>
      </p:grpSpPr>
      <p:sp>
        <p:nvSpPr>
          <p:cNvPr id="21" name="Rechthoekige driehoek 20">
            <a:extLst>
              <a:ext uri="{FF2B5EF4-FFF2-40B4-BE49-F238E27FC236}">
                <a16:creationId xmlns:a16="http://schemas.microsoft.com/office/drawing/2014/main" id="{59D4E89D-E1B0-42CA-B7C9-B61705D298B8}"/>
              </a:ext>
            </a:extLst>
          </p:cNvPr>
          <p:cNvSpPr/>
          <p:nvPr userDrawn="1"/>
        </p:nvSpPr>
        <p:spPr>
          <a:xfrm flipV="1">
            <a:off x="0" y="-1"/>
            <a:ext cx="3548050" cy="3547432"/>
          </a:xfrm>
          <a:prstGeom prst="rtTriangle">
            <a:avLst/>
          </a:prstGeom>
          <a:solidFill>
            <a:schemeClr val="accent3">
              <a:lumMod val="75000"/>
              <a:alpha val="30000"/>
            </a:schemeClr>
          </a:solidFill>
        </p:spPr>
        <p:txBody>
          <a:bodyPr wrap="square" lIns="0" tIns="0" rIns="0" bIns="0" rtlCol="0" anchor="ctr">
            <a:noAutofit/>
          </a:bodyPr>
          <a:lstStyle/>
          <a:p>
            <a:pPr algn="l"/>
            <a:endParaRPr lang="nl-BE" sz="1600" b="1" dirty="0" err="1">
              <a:latin typeface="+mj-lt"/>
            </a:endParaRPr>
          </a:p>
        </p:txBody>
      </p:sp>
      <p:sp>
        <p:nvSpPr>
          <p:cNvPr id="24" name="Gedeeltelijke cirkel 23">
            <a:extLst>
              <a:ext uri="{FF2B5EF4-FFF2-40B4-BE49-F238E27FC236}">
                <a16:creationId xmlns:a16="http://schemas.microsoft.com/office/drawing/2014/main" id="{1E6B0ED3-9A30-46EC-AA0B-E59F3A50AC70}"/>
              </a:ext>
            </a:extLst>
          </p:cNvPr>
          <p:cNvSpPr/>
          <p:nvPr userDrawn="1"/>
        </p:nvSpPr>
        <p:spPr>
          <a:xfrm>
            <a:off x="11439017" y="2676017"/>
            <a:ext cx="1505966" cy="1505966"/>
          </a:xfrm>
          <a:prstGeom prst="pie">
            <a:avLst>
              <a:gd name="adj1" fmla="val 5397516"/>
              <a:gd name="adj2" fmla="val 1620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p:txBody>
          <a:bodyPr/>
          <a:lstStyle>
            <a:lvl1pPr>
              <a:defRPr>
                <a:solidFill>
                  <a:schemeClr val="bg1"/>
                </a:solidFill>
              </a:defRPr>
            </a:lvl1p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58813" y="228154"/>
            <a:ext cx="3714750" cy="365125"/>
          </a:xfrm>
        </p:spPr>
        <p:txBody>
          <a:bodyPr anchor="b" anchorCtr="0"/>
          <a:lstStyle>
            <a:lvl1pPr marL="0" indent="0">
              <a:buNone/>
              <a:defRPr sz="1400" b="1">
                <a:solidFill>
                  <a:schemeClr val="tx1"/>
                </a:solidFill>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38" name="Ovaal 37">
            <a:extLst>
              <a:ext uri="{FF2B5EF4-FFF2-40B4-BE49-F238E27FC236}">
                <a16:creationId xmlns:a16="http://schemas.microsoft.com/office/drawing/2014/main" id="{AB7F8178-561D-44BE-A0C8-486970536A49}"/>
              </a:ext>
            </a:extLst>
          </p:cNvPr>
          <p:cNvSpPr/>
          <p:nvPr userDrawn="1"/>
        </p:nvSpPr>
        <p:spPr>
          <a:xfrm>
            <a:off x="5592129" y="2691411"/>
            <a:ext cx="485192" cy="485192"/>
          </a:xfrm>
          <a:prstGeom prst="ellipse">
            <a:avLst/>
          </a:prstGeom>
          <a:solidFill>
            <a:schemeClr val="bg1">
              <a:lumMod val="95000"/>
            </a:schemeClr>
          </a:solidFill>
        </p:spPr>
        <p:txBody>
          <a:bodyPr wrap="square" lIns="0" tIns="0" rIns="0" bIns="0" rtlCol="0" anchor="ctr">
            <a:spAutoFit/>
          </a:bodyPr>
          <a:lstStyle/>
          <a:p>
            <a:pPr algn="l"/>
            <a:endParaRPr lang="nl-BE" sz="1600" b="1" dirty="0" err="1">
              <a:latin typeface="+mj-lt"/>
            </a:endParaRPr>
          </a:p>
        </p:txBody>
      </p:sp>
      <p:sp>
        <p:nvSpPr>
          <p:cNvPr id="39" name="Ovaal 38">
            <a:extLst>
              <a:ext uri="{FF2B5EF4-FFF2-40B4-BE49-F238E27FC236}">
                <a16:creationId xmlns:a16="http://schemas.microsoft.com/office/drawing/2014/main" id="{055D0D9F-7E82-47A5-B9A7-53EC8CA9C9C9}"/>
              </a:ext>
            </a:extLst>
          </p:cNvPr>
          <p:cNvSpPr/>
          <p:nvPr userDrawn="1"/>
        </p:nvSpPr>
        <p:spPr>
          <a:xfrm>
            <a:off x="8783199" y="3151371"/>
            <a:ext cx="485192" cy="485192"/>
          </a:xfrm>
          <a:prstGeom prst="ellipse">
            <a:avLst/>
          </a:prstGeom>
          <a:solidFill>
            <a:schemeClr val="bg1">
              <a:lumMod val="95000"/>
            </a:schemeClr>
          </a:solidFill>
        </p:spPr>
        <p:txBody>
          <a:bodyPr wrap="square" lIns="0" tIns="0" rIns="0" bIns="0" rtlCol="0" anchor="ctr">
            <a:spAutoFit/>
          </a:bodyPr>
          <a:lstStyle/>
          <a:p>
            <a:pPr algn="l"/>
            <a:endParaRPr lang="nl-BE" sz="1600" b="1" dirty="0" err="1">
              <a:latin typeface="+mj-lt"/>
            </a:endParaRPr>
          </a:p>
        </p:txBody>
      </p:sp>
      <p:sp>
        <p:nvSpPr>
          <p:cNvPr id="40" name="Ovaal 39">
            <a:extLst>
              <a:ext uri="{FF2B5EF4-FFF2-40B4-BE49-F238E27FC236}">
                <a16:creationId xmlns:a16="http://schemas.microsoft.com/office/drawing/2014/main" id="{534734F9-99EF-4FB9-9738-E330D8F14B49}"/>
              </a:ext>
            </a:extLst>
          </p:cNvPr>
          <p:cNvSpPr/>
          <p:nvPr userDrawn="1"/>
        </p:nvSpPr>
        <p:spPr>
          <a:xfrm>
            <a:off x="2837304" y="3162426"/>
            <a:ext cx="485192" cy="485192"/>
          </a:xfrm>
          <a:prstGeom prst="ellipse">
            <a:avLst/>
          </a:prstGeom>
          <a:solidFill>
            <a:schemeClr val="bg1">
              <a:lumMod val="95000"/>
            </a:schemeClr>
          </a:solidFill>
        </p:spPr>
        <p:txBody>
          <a:bodyPr wrap="square" lIns="0" tIns="0" rIns="0" bIns="0" rtlCol="0" anchor="ctr">
            <a:spAutoFit/>
          </a:bodyPr>
          <a:lstStyle/>
          <a:p>
            <a:pPr algn="l"/>
            <a:endParaRPr lang="nl-BE" sz="1600" b="1" dirty="0" err="1">
              <a:latin typeface="+mj-lt"/>
            </a:endParaRPr>
          </a:p>
        </p:txBody>
      </p:sp>
      <p:sp>
        <p:nvSpPr>
          <p:cNvPr id="41" name="Tijdelijke aanduiding voor tekst 9">
            <a:extLst>
              <a:ext uri="{FF2B5EF4-FFF2-40B4-BE49-F238E27FC236}">
                <a16:creationId xmlns:a16="http://schemas.microsoft.com/office/drawing/2014/main" id="{EB83B95A-B090-41BE-BCD2-A249846995AB}"/>
              </a:ext>
            </a:extLst>
          </p:cNvPr>
          <p:cNvSpPr>
            <a:spLocks noGrp="1"/>
          </p:cNvSpPr>
          <p:nvPr>
            <p:ph type="body" sz="quarter" idx="14" hasCustomPrompt="1"/>
          </p:nvPr>
        </p:nvSpPr>
        <p:spPr>
          <a:xfrm>
            <a:off x="1430926" y="3865147"/>
            <a:ext cx="2812756" cy="361449"/>
          </a:xfrm>
        </p:spPr>
        <p:txBody>
          <a:bodyPr lIns="0" tIns="0" rIns="0" bIns="0" anchor="ctr" anchorCtr="0">
            <a:noAutofit/>
          </a:bodyPr>
          <a:lstStyle>
            <a:lvl1pPr algn="ctr">
              <a:buNone/>
              <a:defRPr sz="2400" b="1">
                <a:solidFill>
                  <a:schemeClr val="bg1"/>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Punt 1</a:t>
            </a:r>
          </a:p>
        </p:txBody>
      </p:sp>
      <p:sp>
        <p:nvSpPr>
          <p:cNvPr id="43" name="Tijdelijke aanduiding voor tekst 9">
            <a:extLst>
              <a:ext uri="{FF2B5EF4-FFF2-40B4-BE49-F238E27FC236}">
                <a16:creationId xmlns:a16="http://schemas.microsoft.com/office/drawing/2014/main" id="{E5361D15-E653-4E0F-9DFA-EEC786EA85EB}"/>
              </a:ext>
            </a:extLst>
          </p:cNvPr>
          <p:cNvSpPr>
            <a:spLocks noGrp="1"/>
          </p:cNvSpPr>
          <p:nvPr>
            <p:ph type="body" sz="quarter" idx="16" hasCustomPrompt="1"/>
          </p:nvPr>
        </p:nvSpPr>
        <p:spPr>
          <a:xfrm>
            <a:off x="4610893" y="3865147"/>
            <a:ext cx="2812756" cy="361449"/>
          </a:xfrm>
        </p:spPr>
        <p:txBody>
          <a:bodyPr lIns="0" tIns="0" rIns="0" bIns="0" anchor="ctr" anchorCtr="0">
            <a:noAutofit/>
          </a:bodyPr>
          <a:lstStyle>
            <a:lvl1pPr algn="ctr">
              <a:buNone/>
              <a:defRPr sz="2400" b="1">
                <a:solidFill>
                  <a:schemeClr val="bg1"/>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Punt 2</a:t>
            </a:r>
          </a:p>
        </p:txBody>
      </p:sp>
      <p:sp>
        <p:nvSpPr>
          <p:cNvPr id="45" name="Tijdelijke aanduiding voor tekst 9">
            <a:extLst>
              <a:ext uri="{FF2B5EF4-FFF2-40B4-BE49-F238E27FC236}">
                <a16:creationId xmlns:a16="http://schemas.microsoft.com/office/drawing/2014/main" id="{237B03F1-C98C-4135-8BE8-2F9ABB2AC17C}"/>
              </a:ext>
            </a:extLst>
          </p:cNvPr>
          <p:cNvSpPr>
            <a:spLocks noGrp="1"/>
          </p:cNvSpPr>
          <p:nvPr>
            <p:ph type="body" sz="quarter" idx="18" hasCustomPrompt="1"/>
          </p:nvPr>
        </p:nvSpPr>
        <p:spPr>
          <a:xfrm>
            <a:off x="7790860" y="3865147"/>
            <a:ext cx="2812756" cy="361449"/>
          </a:xfrm>
        </p:spPr>
        <p:txBody>
          <a:bodyPr lIns="0" tIns="0" rIns="0" bIns="0" anchor="ctr" anchorCtr="0">
            <a:noAutofit/>
          </a:bodyPr>
          <a:lstStyle>
            <a:lvl1pPr algn="ctr">
              <a:buNone/>
              <a:defRPr sz="2400" b="1">
                <a:solidFill>
                  <a:schemeClr val="bg1"/>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Punt 3</a:t>
            </a:r>
          </a:p>
        </p:txBody>
      </p:sp>
      <p:sp>
        <p:nvSpPr>
          <p:cNvPr id="47" name="Rechthoek 46">
            <a:extLst>
              <a:ext uri="{FF2B5EF4-FFF2-40B4-BE49-F238E27FC236}">
                <a16:creationId xmlns:a16="http://schemas.microsoft.com/office/drawing/2014/main" id="{94C0C93A-9025-49BF-9524-8395B3CE530D}"/>
              </a:ext>
            </a:extLst>
          </p:cNvPr>
          <p:cNvSpPr/>
          <p:nvPr userDrawn="1"/>
        </p:nvSpPr>
        <p:spPr>
          <a:xfrm>
            <a:off x="2109717" y="2610597"/>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dirty="0">
                <a:solidFill>
                  <a:schemeClr val="tx1"/>
                </a:solidFill>
                <a:latin typeface="+mj-lt"/>
              </a:rPr>
              <a:t>1</a:t>
            </a:r>
            <a:endParaRPr lang="en-BE" sz="8800" b="1" dirty="0">
              <a:solidFill>
                <a:schemeClr val="tx1"/>
              </a:solidFill>
              <a:latin typeface="+mj-lt"/>
            </a:endParaRPr>
          </a:p>
        </p:txBody>
      </p:sp>
      <p:sp>
        <p:nvSpPr>
          <p:cNvPr id="48" name="Rechthoek 47">
            <a:extLst>
              <a:ext uri="{FF2B5EF4-FFF2-40B4-BE49-F238E27FC236}">
                <a16:creationId xmlns:a16="http://schemas.microsoft.com/office/drawing/2014/main" id="{244E73BB-598D-4722-A822-128C1ADD9746}"/>
              </a:ext>
            </a:extLst>
          </p:cNvPr>
          <p:cNvSpPr/>
          <p:nvPr userDrawn="1"/>
        </p:nvSpPr>
        <p:spPr>
          <a:xfrm>
            <a:off x="5289684" y="2610597"/>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dirty="0">
                <a:solidFill>
                  <a:schemeClr val="tx1"/>
                </a:solidFill>
                <a:latin typeface="+mj-lt"/>
              </a:rPr>
              <a:t>2</a:t>
            </a:r>
            <a:endParaRPr lang="en-BE" sz="8800" b="1" dirty="0">
              <a:solidFill>
                <a:schemeClr val="tx1"/>
              </a:solidFill>
              <a:latin typeface="+mj-lt"/>
            </a:endParaRPr>
          </a:p>
        </p:txBody>
      </p:sp>
      <p:sp>
        <p:nvSpPr>
          <p:cNvPr id="49" name="Rechthoek 48">
            <a:extLst>
              <a:ext uri="{FF2B5EF4-FFF2-40B4-BE49-F238E27FC236}">
                <a16:creationId xmlns:a16="http://schemas.microsoft.com/office/drawing/2014/main" id="{3BCA70D9-468C-4754-B6A5-65F079450776}"/>
              </a:ext>
            </a:extLst>
          </p:cNvPr>
          <p:cNvSpPr/>
          <p:nvPr userDrawn="1"/>
        </p:nvSpPr>
        <p:spPr>
          <a:xfrm>
            <a:off x="8469651" y="2610597"/>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dirty="0">
                <a:solidFill>
                  <a:schemeClr val="tx1"/>
                </a:solidFill>
                <a:latin typeface="+mj-lt"/>
              </a:rPr>
              <a:t>3</a:t>
            </a:r>
            <a:endParaRPr lang="en-BE" sz="8800" b="1" dirty="0">
              <a:solidFill>
                <a:schemeClr val="tx1"/>
              </a:solidFill>
              <a:latin typeface="+mj-lt"/>
            </a:endParaRPr>
          </a:p>
        </p:txBody>
      </p:sp>
      <p:sp>
        <p:nvSpPr>
          <p:cNvPr id="18" name="Gelijkbenige driehoek 17">
            <a:extLst>
              <a:ext uri="{FF2B5EF4-FFF2-40B4-BE49-F238E27FC236}">
                <a16:creationId xmlns:a16="http://schemas.microsoft.com/office/drawing/2014/main" id="{3BD90539-F922-4A85-BBCE-D8F090BED513}"/>
              </a:ext>
            </a:extLst>
          </p:cNvPr>
          <p:cNvSpPr/>
          <p:nvPr userDrawn="1"/>
        </p:nvSpPr>
        <p:spPr>
          <a:xfrm rot="16200000">
            <a:off x="11475085" y="6324985"/>
            <a:ext cx="116206" cy="53534"/>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800"/>
          </a:p>
        </p:txBody>
      </p:sp>
      <p:sp>
        <p:nvSpPr>
          <p:cNvPr id="3" name="Tijdelijke aanduiding voor voettekst 2">
            <a:extLst>
              <a:ext uri="{FF2B5EF4-FFF2-40B4-BE49-F238E27FC236}">
                <a16:creationId xmlns:a16="http://schemas.microsoft.com/office/drawing/2014/main" id="{18BEF6D2-467C-4DA0-89EB-0E5C1E91060E}"/>
              </a:ext>
            </a:extLst>
          </p:cNvPr>
          <p:cNvSpPr>
            <a:spLocks noGrp="1"/>
          </p:cNvSpPr>
          <p:nvPr>
            <p:ph type="ftr" sz="quarter" idx="19"/>
          </p:nvPr>
        </p:nvSpPr>
        <p:spPr/>
        <p:txBody>
          <a:bodyPr/>
          <a:lstStyle>
            <a:lvl1pPr>
              <a:defRPr>
                <a:solidFill>
                  <a:schemeClr val="bg1"/>
                </a:solidFill>
              </a:defRPr>
            </a:lvl1pPr>
          </a:lstStyle>
          <a:p>
            <a:r>
              <a:rPr lang="nl-BE"/>
              <a:t>Wat na het middelbaar?</a:t>
            </a:r>
            <a:endParaRPr lang="nl-BE" dirty="0"/>
          </a:p>
        </p:txBody>
      </p:sp>
      <p:sp>
        <p:nvSpPr>
          <p:cNvPr id="7" name="Tijdelijke aanduiding voor dianummer 6">
            <a:extLst>
              <a:ext uri="{FF2B5EF4-FFF2-40B4-BE49-F238E27FC236}">
                <a16:creationId xmlns:a16="http://schemas.microsoft.com/office/drawing/2014/main" id="{55BFD015-D7E3-4620-ACBB-F57A909D20CB}"/>
              </a:ext>
            </a:extLst>
          </p:cNvPr>
          <p:cNvSpPr>
            <a:spLocks noGrp="1"/>
          </p:cNvSpPr>
          <p:nvPr>
            <p:ph type="sldNum" sz="quarter" idx="20"/>
          </p:nvPr>
        </p:nvSpPr>
        <p:spPr/>
        <p:txBody>
          <a:bodyPr/>
          <a:lstStyle>
            <a:lvl1pPr>
              <a:defRPr>
                <a:solidFill>
                  <a:schemeClr val="bg1"/>
                </a:solidFill>
              </a:defRPr>
            </a:lvl1pPr>
          </a:lstStyle>
          <a:p>
            <a:fld id="{FF88DA20-ED00-471C-9170-60F590CB400A}" type="slidenum">
              <a:rPr lang="nl-BE" smtClean="0"/>
              <a:pPr/>
              <a:t>‹N°›</a:t>
            </a:fld>
            <a:endParaRPr lang="nl-BE" dirty="0"/>
          </a:p>
        </p:txBody>
      </p:sp>
    </p:spTree>
    <p:extLst>
      <p:ext uri="{BB962C8B-B14F-4D97-AF65-F5344CB8AC3E}">
        <p14:creationId xmlns:p14="http://schemas.microsoft.com/office/powerpoint/2010/main" val="11106662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0-#ppt_w/2"/>
                                          </p:val>
                                        </p:tav>
                                        <p:tav tm="100000">
                                          <p:val>
                                            <p:strVal val="#ppt_x"/>
                                          </p:val>
                                        </p:tav>
                                      </p:tavLst>
                                    </p:anim>
                                    <p:anim calcmode="lin" valueType="num">
                                      <p:cBhvr additive="base">
                                        <p:cTn id="8" dur="500" fill="hold"/>
                                        <p:tgtEl>
                                          <p:spTgt spid="21"/>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150"/>
                                  </p:stCondLst>
                                  <p:childTnLst>
                                    <p:set>
                                      <p:cBhvr>
                                        <p:cTn id="10" dur="1" fill="hold">
                                          <p:stCondLst>
                                            <p:cond delay="0"/>
                                          </p:stCondLst>
                                        </p:cTn>
                                        <p:tgtEl>
                                          <p:spTgt spid="24"/>
                                        </p:tgtEl>
                                        <p:attrNameLst>
                                          <p:attrName>style.visibility</p:attrName>
                                        </p:attrNameLst>
                                      </p:cBhvr>
                                      <p:to>
                                        <p:strVal val="visible"/>
                                      </p:to>
                                    </p:set>
                                    <p:anim calcmode="lin" valueType="num">
                                      <p:cBhvr additive="base">
                                        <p:cTn id="11" dur="500" fill="hold"/>
                                        <p:tgtEl>
                                          <p:spTgt spid="24"/>
                                        </p:tgtEl>
                                        <p:attrNameLst>
                                          <p:attrName>ppt_x</p:attrName>
                                        </p:attrNameLst>
                                      </p:cBhvr>
                                      <p:tavLst>
                                        <p:tav tm="0">
                                          <p:val>
                                            <p:strVal val="1+#ppt_w/2"/>
                                          </p:val>
                                        </p:tav>
                                        <p:tav tm="100000">
                                          <p:val>
                                            <p:strVal val="#ppt_x"/>
                                          </p:val>
                                        </p:tav>
                                      </p:tavLst>
                                    </p:anim>
                                    <p:anim calcmode="lin" valueType="num">
                                      <p:cBhvr additive="base">
                                        <p:cTn id="12" dur="500" fill="hold"/>
                                        <p:tgtEl>
                                          <p:spTgt spid="2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4" grpId="0" animBg="1"/>
    </p:bld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Recapslide (4)">
    <p:bg>
      <p:bgPr>
        <a:solidFill>
          <a:schemeClr val="accent3"/>
        </a:solidFill>
        <a:effectLst/>
      </p:bgPr>
    </p:bg>
    <p:spTree>
      <p:nvGrpSpPr>
        <p:cNvPr id="1" name=""/>
        <p:cNvGrpSpPr/>
        <p:nvPr/>
      </p:nvGrpSpPr>
      <p:grpSpPr>
        <a:xfrm>
          <a:off x="0" y="0"/>
          <a:ext cx="0" cy="0"/>
          <a:chOff x="0" y="0"/>
          <a:chExt cx="0" cy="0"/>
        </a:xfrm>
      </p:grpSpPr>
      <p:sp>
        <p:nvSpPr>
          <p:cNvPr id="21" name="Rechthoekige driehoek 20">
            <a:extLst>
              <a:ext uri="{FF2B5EF4-FFF2-40B4-BE49-F238E27FC236}">
                <a16:creationId xmlns:a16="http://schemas.microsoft.com/office/drawing/2014/main" id="{59D4E89D-E1B0-42CA-B7C9-B61705D298B8}"/>
              </a:ext>
            </a:extLst>
          </p:cNvPr>
          <p:cNvSpPr/>
          <p:nvPr userDrawn="1"/>
        </p:nvSpPr>
        <p:spPr>
          <a:xfrm flipV="1">
            <a:off x="0" y="-1"/>
            <a:ext cx="3548050" cy="3547432"/>
          </a:xfrm>
          <a:prstGeom prst="rtTriangle">
            <a:avLst/>
          </a:prstGeom>
          <a:solidFill>
            <a:schemeClr val="accent3">
              <a:lumMod val="75000"/>
              <a:alpha val="30000"/>
            </a:schemeClr>
          </a:solidFill>
        </p:spPr>
        <p:txBody>
          <a:bodyPr wrap="square" lIns="0" tIns="0" rIns="0" bIns="0" rtlCol="0" anchor="ctr">
            <a:noAutofit/>
          </a:bodyPr>
          <a:lstStyle/>
          <a:p>
            <a:pPr algn="l"/>
            <a:endParaRPr lang="nl-BE" sz="1600" b="1" dirty="0" err="1">
              <a:latin typeface="+mj-lt"/>
            </a:endParaRPr>
          </a:p>
        </p:txBody>
      </p:sp>
      <p:sp>
        <p:nvSpPr>
          <p:cNvPr id="24" name="Gedeeltelijke cirkel 23">
            <a:extLst>
              <a:ext uri="{FF2B5EF4-FFF2-40B4-BE49-F238E27FC236}">
                <a16:creationId xmlns:a16="http://schemas.microsoft.com/office/drawing/2014/main" id="{1E6B0ED3-9A30-46EC-AA0B-E59F3A50AC70}"/>
              </a:ext>
            </a:extLst>
          </p:cNvPr>
          <p:cNvSpPr/>
          <p:nvPr userDrawn="1"/>
        </p:nvSpPr>
        <p:spPr>
          <a:xfrm>
            <a:off x="11439017" y="2676017"/>
            <a:ext cx="1505966" cy="1505966"/>
          </a:xfrm>
          <a:prstGeom prst="pie">
            <a:avLst>
              <a:gd name="adj1" fmla="val 5397516"/>
              <a:gd name="adj2" fmla="val 1620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p:txBody>
          <a:bodyPr/>
          <a:lstStyle>
            <a:lvl1pPr>
              <a:defRPr>
                <a:solidFill>
                  <a:schemeClr val="bg1"/>
                </a:solidFill>
              </a:defRPr>
            </a:lvl1p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58813" y="228154"/>
            <a:ext cx="3714750" cy="365125"/>
          </a:xfrm>
        </p:spPr>
        <p:txBody>
          <a:bodyPr anchor="b" anchorCtr="0"/>
          <a:lstStyle>
            <a:lvl1pPr marL="0" indent="0">
              <a:buNone/>
              <a:defRPr sz="1400" b="1">
                <a:solidFill>
                  <a:schemeClr val="tx1"/>
                </a:solidFill>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7" name="Ovaal 16">
            <a:extLst>
              <a:ext uri="{FF2B5EF4-FFF2-40B4-BE49-F238E27FC236}">
                <a16:creationId xmlns:a16="http://schemas.microsoft.com/office/drawing/2014/main" id="{CA206146-2EAC-4B92-A2A5-F90CCDB8F409}"/>
              </a:ext>
            </a:extLst>
          </p:cNvPr>
          <p:cNvSpPr/>
          <p:nvPr userDrawn="1"/>
        </p:nvSpPr>
        <p:spPr>
          <a:xfrm>
            <a:off x="4268928" y="2743154"/>
            <a:ext cx="485192" cy="485192"/>
          </a:xfrm>
          <a:prstGeom prst="ellipse">
            <a:avLst/>
          </a:prstGeom>
          <a:solidFill>
            <a:schemeClr val="bg1">
              <a:lumMod val="95000"/>
            </a:schemeClr>
          </a:solidFill>
        </p:spPr>
        <p:txBody>
          <a:bodyPr wrap="square" lIns="0" tIns="0" rIns="0" bIns="0" rtlCol="0" anchor="ctr">
            <a:spAutoFit/>
          </a:bodyPr>
          <a:lstStyle/>
          <a:p>
            <a:pPr algn="l"/>
            <a:endParaRPr lang="nl-BE" sz="1600" b="1" dirty="0" err="1">
              <a:latin typeface="+mj-lt"/>
            </a:endParaRPr>
          </a:p>
        </p:txBody>
      </p:sp>
      <p:sp>
        <p:nvSpPr>
          <p:cNvPr id="19" name="Ovaal 18">
            <a:extLst>
              <a:ext uri="{FF2B5EF4-FFF2-40B4-BE49-F238E27FC236}">
                <a16:creationId xmlns:a16="http://schemas.microsoft.com/office/drawing/2014/main" id="{E9CE04D3-BEEA-4DB7-8BC3-A346C6B15697}"/>
              </a:ext>
            </a:extLst>
          </p:cNvPr>
          <p:cNvSpPr/>
          <p:nvPr userDrawn="1"/>
        </p:nvSpPr>
        <p:spPr>
          <a:xfrm>
            <a:off x="7086773" y="3203114"/>
            <a:ext cx="485192" cy="485192"/>
          </a:xfrm>
          <a:prstGeom prst="ellipse">
            <a:avLst/>
          </a:prstGeom>
          <a:solidFill>
            <a:schemeClr val="bg1">
              <a:lumMod val="95000"/>
            </a:schemeClr>
          </a:solidFill>
        </p:spPr>
        <p:txBody>
          <a:bodyPr wrap="square" lIns="0" tIns="0" rIns="0" bIns="0" rtlCol="0" anchor="ctr">
            <a:spAutoFit/>
          </a:bodyPr>
          <a:lstStyle/>
          <a:p>
            <a:pPr algn="l"/>
            <a:endParaRPr lang="nl-BE" sz="1600" b="1" dirty="0" err="1">
              <a:latin typeface="+mj-lt"/>
            </a:endParaRPr>
          </a:p>
        </p:txBody>
      </p:sp>
      <p:sp>
        <p:nvSpPr>
          <p:cNvPr id="23" name="Ovaal 22">
            <a:extLst>
              <a:ext uri="{FF2B5EF4-FFF2-40B4-BE49-F238E27FC236}">
                <a16:creationId xmlns:a16="http://schemas.microsoft.com/office/drawing/2014/main" id="{6D536E26-AD39-4688-854C-A18C55384E6F}"/>
              </a:ext>
            </a:extLst>
          </p:cNvPr>
          <p:cNvSpPr/>
          <p:nvPr userDrawn="1"/>
        </p:nvSpPr>
        <p:spPr>
          <a:xfrm>
            <a:off x="10212528" y="2737575"/>
            <a:ext cx="485192" cy="485192"/>
          </a:xfrm>
          <a:prstGeom prst="ellipse">
            <a:avLst/>
          </a:prstGeom>
          <a:solidFill>
            <a:schemeClr val="bg1">
              <a:lumMod val="95000"/>
            </a:schemeClr>
          </a:solidFill>
        </p:spPr>
        <p:txBody>
          <a:bodyPr wrap="square" lIns="0" tIns="0" rIns="0" bIns="0" rtlCol="0" anchor="ctr">
            <a:spAutoFit/>
          </a:bodyPr>
          <a:lstStyle/>
          <a:p>
            <a:pPr algn="l"/>
            <a:endParaRPr lang="nl-BE" sz="1600" b="1" dirty="0" err="1">
              <a:latin typeface="+mj-lt"/>
            </a:endParaRPr>
          </a:p>
        </p:txBody>
      </p:sp>
      <p:sp>
        <p:nvSpPr>
          <p:cNvPr id="25" name="Ovaal 24">
            <a:extLst>
              <a:ext uri="{FF2B5EF4-FFF2-40B4-BE49-F238E27FC236}">
                <a16:creationId xmlns:a16="http://schemas.microsoft.com/office/drawing/2014/main" id="{E00347F5-AB80-4735-BDA1-76868241335B}"/>
              </a:ext>
            </a:extLst>
          </p:cNvPr>
          <p:cNvSpPr/>
          <p:nvPr userDrawn="1"/>
        </p:nvSpPr>
        <p:spPr>
          <a:xfrm>
            <a:off x="1887328" y="3214169"/>
            <a:ext cx="485192" cy="485192"/>
          </a:xfrm>
          <a:prstGeom prst="ellipse">
            <a:avLst/>
          </a:prstGeom>
          <a:solidFill>
            <a:schemeClr val="bg1">
              <a:lumMod val="95000"/>
            </a:schemeClr>
          </a:solidFill>
        </p:spPr>
        <p:txBody>
          <a:bodyPr wrap="square" lIns="0" tIns="0" rIns="0" bIns="0" rtlCol="0" anchor="ctr">
            <a:spAutoFit/>
          </a:bodyPr>
          <a:lstStyle/>
          <a:p>
            <a:pPr algn="l"/>
            <a:endParaRPr lang="nl-BE" sz="1600" b="1" dirty="0" err="1">
              <a:latin typeface="+mj-lt"/>
            </a:endParaRPr>
          </a:p>
        </p:txBody>
      </p:sp>
      <p:sp>
        <p:nvSpPr>
          <p:cNvPr id="26" name="Tijdelijke aanduiding voor tekst 9">
            <a:extLst>
              <a:ext uri="{FF2B5EF4-FFF2-40B4-BE49-F238E27FC236}">
                <a16:creationId xmlns:a16="http://schemas.microsoft.com/office/drawing/2014/main" id="{A3FABC2D-C862-4E87-BE03-38B71C5F2BEE}"/>
              </a:ext>
            </a:extLst>
          </p:cNvPr>
          <p:cNvSpPr>
            <a:spLocks noGrp="1"/>
          </p:cNvSpPr>
          <p:nvPr>
            <p:ph type="body" sz="quarter" idx="14" hasCustomPrompt="1"/>
          </p:nvPr>
        </p:nvSpPr>
        <p:spPr>
          <a:xfrm>
            <a:off x="731133" y="3916890"/>
            <a:ext cx="2312390" cy="361449"/>
          </a:xfrm>
        </p:spPr>
        <p:txBody>
          <a:bodyPr lIns="0" tIns="0" rIns="0" bIns="0" anchor="ctr" anchorCtr="0">
            <a:noAutofit/>
          </a:bodyPr>
          <a:lstStyle>
            <a:lvl1pPr algn="ctr">
              <a:buNone/>
              <a:defRPr sz="2400" b="1">
                <a:solidFill>
                  <a:schemeClr val="bg1"/>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Punt 1</a:t>
            </a:r>
          </a:p>
        </p:txBody>
      </p:sp>
      <p:sp>
        <p:nvSpPr>
          <p:cNvPr id="28" name="Tijdelijke aanduiding voor tekst 9">
            <a:extLst>
              <a:ext uri="{FF2B5EF4-FFF2-40B4-BE49-F238E27FC236}">
                <a16:creationId xmlns:a16="http://schemas.microsoft.com/office/drawing/2014/main" id="{62005825-A1D7-4912-AC95-CA46A76066D3}"/>
              </a:ext>
            </a:extLst>
          </p:cNvPr>
          <p:cNvSpPr>
            <a:spLocks noGrp="1"/>
          </p:cNvSpPr>
          <p:nvPr>
            <p:ph type="body" sz="quarter" idx="16" hasCustomPrompt="1"/>
          </p:nvPr>
        </p:nvSpPr>
        <p:spPr>
          <a:xfrm>
            <a:off x="3537875" y="3916890"/>
            <a:ext cx="2312390" cy="361449"/>
          </a:xfrm>
        </p:spPr>
        <p:txBody>
          <a:bodyPr lIns="0" tIns="0" rIns="0" bIns="0" anchor="ctr" anchorCtr="0">
            <a:noAutofit/>
          </a:bodyPr>
          <a:lstStyle>
            <a:lvl1pPr algn="ctr">
              <a:buNone/>
              <a:defRPr sz="2400" b="1">
                <a:solidFill>
                  <a:schemeClr val="bg1"/>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Punt 2</a:t>
            </a:r>
          </a:p>
        </p:txBody>
      </p:sp>
      <p:sp>
        <p:nvSpPr>
          <p:cNvPr id="30" name="Tijdelijke aanduiding voor tekst 9">
            <a:extLst>
              <a:ext uri="{FF2B5EF4-FFF2-40B4-BE49-F238E27FC236}">
                <a16:creationId xmlns:a16="http://schemas.microsoft.com/office/drawing/2014/main" id="{BB03533F-4018-4CAF-B598-FCE1F6CF8F17}"/>
              </a:ext>
            </a:extLst>
          </p:cNvPr>
          <p:cNvSpPr>
            <a:spLocks noGrp="1"/>
          </p:cNvSpPr>
          <p:nvPr>
            <p:ph type="body" sz="quarter" idx="18" hasCustomPrompt="1"/>
          </p:nvPr>
        </p:nvSpPr>
        <p:spPr>
          <a:xfrm>
            <a:off x="6344617" y="3916890"/>
            <a:ext cx="2312390" cy="361449"/>
          </a:xfrm>
        </p:spPr>
        <p:txBody>
          <a:bodyPr lIns="0" tIns="0" rIns="0" bIns="0" anchor="ctr" anchorCtr="0">
            <a:noAutofit/>
          </a:bodyPr>
          <a:lstStyle>
            <a:lvl1pPr algn="ctr">
              <a:buNone/>
              <a:defRPr sz="2400" b="1">
                <a:solidFill>
                  <a:schemeClr val="bg1"/>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Punt 3</a:t>
            </a:r>
          </a:p>
        </p:txBody>
      </p:sp>
      <p:sp>
        <p:nvSpPr>
          <p:cNvPr id="32" name="Tijdelijke aanduiding voor tekst 9">
            <a:extLst>
              <a:ext uri="{FF2B5EF4-FFF2-40B4-BE49-F238E27FC236}">
                <a16:creationId xmlns:a16="http://schemas.microsoft.com/office/drawing/2014/main" id="{A816A65F-93B3-4FA7-875E-67D48A45741B}"/>
              </a:ext>
            </a:extLst>
          </p:cNvPr>
          <p:cNvSpPr>
            <a:spLocks noGrp="1"/>
          </p:cNvSpPr>
          <p:nvPr>
            <p:ph type="body" sz="quarter" idx="22" hasCustomPrompt="1"/>
          </p:nvPr>
        </p:nvSpPr>
        <p:spPr>
          <a:xfrm>
            <a:off x="9151359" y="3916890"/>
            <a:ext cx="2312390" cy="361449"/>
          </a:xfrm>
        </p:spPr>
        <p:txBody>
          <a:bodyPr lIns="0" tIns="0" rIns="0" bIns="0" anchor="ctr" anchorCtr="0">
            <a:noAutofit/>
          </a:bodyPr>
          <a:lstStyle>
            <a:lvl1pPr algn="ctr">
              <a:buNone/>
              <a:defRPr sz="2400" b="1">
                <a:solidFill>
                  <a:schemeClr val="bg1"/>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Punt 4</a:t>
            </a:r>
          </a:p>
        </p:txBody>
      </p:sp>
      <p:sp>
        <p:nvSpPr>
          <p:cNvPr id="34" name="Rechthoek 33">
            <a:extLst>
              <a:ext uri="{FF2B5EF4-FFF2-40B4-BE49-F238E27FC236}">
                <a16:creationId xmlns:a16="http://schemas.microsoft.com/office/drawing/2014/main" id="{54789BAA-9089-4F90-A4C0-CCB0F6568565}"/>
              </a:ext>
            </a:extLst>
          </p:cNvPr>
          <p:cNvSpPr/>
          <p:nvPr userDrawn="1"/>
        </p:nvSpPr>
        <p:spPr>
          <a:xfrm>
            <a:off x="1159741" y="2662340"/>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dirty="0">
                <a:solidFill>
                  <a:schemeClr val="tx1"/>
                </a:solidFill>
                <a:latin typeface="+mj-lt"/>
              </a:rPr>
              <a:t>1</a:t>
            </a:r>
            <a:endParaRPr lang="en-BE" sz="8800" b="1" dirty="0">
              <a:solidFill>
                <a:schemeClr val="tx1"/>
              </a:solidFill>
              <a:latin typeface="+mj-lt"/>
            </a:endParaRPr>
          </a:p>
        </p:txBody>
      </p:sp>
      <p:sp>
        <p:nvSpPr>
          <p:cNvPr id="35" name="Rechthoek 34">
            <a:extLst>
              <a:ext uri="{FF2B5EF4-FFF2-40B4-BE49-F238E27FC236}">
                <a16:creationId xmlns:a16="http://schemas.microsoft.com/office/drawing/2014/main" id="{E5C1BEDB-2CCA-4D9B-907A-1EA90996557E}"/>
              </a:ext>
            </a:extLst>
          </p:cNvPr>
          <p:cNvSpPr/>
          <p:nvPr userDrawn="1"/>
        </p:nvSpPr>
        <p:spPr>
          <a:xfrm>
            <a:off x="3966483" y="2662340"/>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dirty="0">
                <a:solidFill>
                  <a:schemeClr val="tx1"/>
                </a:solidFill>
                <a:latin typeface="+mj-lt"/>
              </a:rPr>
              <a:t>2</a:t>
            </a:r>
            <a:endParaRPr lang="en-BE" sz="8800" b="1" dirty="0">
              <a:solidFill>
                <a:schemeClr val="tx1"/>
              </a:solidFill>
              <a:latin typeface="+mj-lt"/>
            </a:endParaRPr>
          </a:p>
        </p:txBody>
      </p:sp>
      <p:sp>
        <p:nvSpPr>
          <p:cNvPr id="36" name="Rechthoek 35">
            <a:extLst>
              <a:ext uri="{FF2B5EF4-FFF2-40B4-BE49-F238E27FC236}">
                <a16:creationId xmlns:a16="http://schemas.microsoft.com/office/drawing/2014/main" id="{0D409FDA-987A-4CC1-9229-7E0FE0A69851}"/>
              </a:ext>
            </a:extLst>
          </p:cNvPr>
          <p:cNvSpPr/>
          <p:nvPr userDrawn="1"/>
        </p:nvSpPr>
        <p:spPr>
          <a:xfrm>
            <a:off x="6773225" y="2662340"/>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dirty="0">
                <a:solidFill>
                  <a:schemeClr val="tx1"/>
                </a:solidFill>
                <a:latin typeface="+mj-lt"/>
              </a:rPr>
              <a:t>3</a:t>
            </a:r>
            <a:endParaRPr lang="en-BE" sz="8800" b="1" dirty="0">
              <a:solidFill>
                <a:schemeClr val="tx1"/>
              </a:solidFill>
              <a:latin typeface="+mj-lt"/>
            </a:endParaRPr>
          </a:p>
        </p:txBody>
      </p:sp>
      <p:sp>
        <p:nvSpPr>
          <p:cNvPr id="37" name="Rechthoek 36">
            <a:extLst>
              <a:ext uri="{FF2B5EF4-FFF2-40B4-BE49-F238E27FC236}">
                <a16:creationId xmlns:a16="http://schemas.microsoft.com/office/drawing/2014/main" id="{59A47471-758E-40FC-BDBD-8FCF5F8BEBE5}"/>
              </a:ext>
            </a:extLst>
          </p:cNvPr>
          <p:cNvSpPr/>
          <p:nvPr userDrawn="1"/>
        </p:nvSpPr>
        <p:spPr>
          <a:xfrm>
            <a:off x="9579966" y="2662340"/>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dirty="0">
                <a:solidFill>
                  <a:schemeClr val="tx1"/>
                </a:solidFill>
                <a:latin typeface="+mj-lt"/>
              </a:rPr>
              <a:t>4</a:t>
            </a:r>
            <a:endParaRPr lang="en-BE" sz="8800" b="1" dirty="0">
              <a:solidFill>
                <a:schemeClr val="tx1"/>
              </a:solidFill>
              <a:latin typeface="+mj-lt"/>
            </a:endParaRPr>
          </a:p>
        </p:txBody>
      </p:sp>
      <p:sp>
        <p:nvSpPr>
          <p:cNvPr id="22" name="Gelijkbenige driehoek 21">
            <a:extLst>
              <a:ext uri="{FF2B5EF4-FFF2-40B4-BE49-F238E27FC236}">
                <a16:creationId xmlns:a16="http://schemas.microsoft.com/office/drawing/2014/main" id="{61AF7FEB-28B3-4157-9A4C-0329EAB7C320}"/>
              </a:ext>
            </a:extLst>
          </p:cNvPr>
          <p:cNvSpPr/>
          <p:nvPr userDrawn="1"/>
        </p:nvSpPr>
        <p:spPr>
          <a:xfrm rot="16200000">
            <a:off x="11475085" y="6324985"/>
            <a:ext cx="116206" cy="53534"/>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800"/>
          </a:p>
        </p:txBody>
      </p:sp>
      <p:sp>
        <p:nvSpPr>
          <p:cNvPr id="3" name="Tijdelijke aanduiding voor voettekst 2">
            <a:extLst>
              <a:ext uri="{FF2B5EF4-FFF2-40B4-BE49-F238E27FC236}">
                <a16:creationId xmlns:a16="http://schemas.microsoft.com/office/drawing/2014/main" id="{082E3CEE-AF8E-42B9-91E7-9FAE93A4A2CA}"/>
              </a:ext>
            </a:extLst>
          </p:cNvPr>
          <p:cNvSpPr>
            <a:spLocks noGrp="1"/>
          </p:cNvSpPr>
          <p:nvPr>
            <p:ph type="ftr" sz="quarter" idx="23"/>
          </p:nvPr>
        </p:nvSpPr>
        <p:spPr/>
        <p:txBody>
          <a:bodyPr/>
          <a:lstStyle>
            <a:lvl1pPr>
              <a:defRPr>
                <a:solidFill>
                  <a:schemeClr val="bg1"/>
                </a:solidFill>
              </a:defRPr>
            </a:lvl1pPr>
          </a:lstStyle>
          <a:p>
            <a:r>
              <a:rPr lang="nl-BE"/>
              <a:t>Wat na het middelbaar?</a:t>
            </a:r>
            <a:endParaRPr lang="nl-BE" dirty="0"/>
          </a:p>
        </p:txBody>
      </p:sp>
      <p:sp>
        <p:nvSpPr>
          <p:cNvPr id="7" name="Tijdelijke aanduiding voor dianummer 6">
            <a:extLst>
              <a:ext uri="{FF2B5EF4-FFF2-40B4-BE49-F238E27FC236}">
                <a16:creationId xmlns:a16="http://schemas.microsoft.com/office/drawing/2014/main" id="{BB227764-CA7A-49EC-976B-04FAF522EE1E}"/>
              </a:ext>
            </a:extLst>
          </p:cNvPr>
          <p:cNvSpPr>
            <a:spLocks noGrp="1"/>
          </p:cNvSpPr>
          <p:nvPr>
            <p:ph type="sldNum" sz="quarter" idx="24"/>
          </p:nvPr>
        </p:nvSpPr>
        <p:spPr/>
        <p:txBody>
          <a:bodyPr/>
          <a:lstStyle>
            <a:lvl1pPr>
              <a:defRPr>
                <a:solidFill>
                  <a:schemeClr val="bg1"/>
                </a:solidFill>
              </a:defRPr>
            </a:lvl1pPr>
          </a:lstStyle>
          <a:p>
            <a:fld id="{FF88DA20-ED00-471C-9170-60F590CB400A}" type="slidenum">
              <a:rPr lang="nl-BE" smtClean="0"/>
              <a:pPr/>
              <a:t>‹N°›</a:t>
            </a:fld>
            <a:endParaRPr lang="nl-BE" dirty="0"/>
          </a:p>
        </p:txBody>
      </p:sp>
    </p:spTree>
    <p:extLst>
      <p:ext uri="{BB962C8B-B14F-4D97-AF65-F5344CB8AC3E}">
        <p14:creationId xmlns:p14="http://schemas.microsoft.com/office/powerpoint/2010/main" val="4203742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0-#ppt_w/2"/>
                                          </p:val>
                                        </p:tav>
                                        <p:tav tm="100000">
                                          <p:val>
                                            <p:strVal val="#ppt_x"/>
                                          </p:val>
                                        </p:tav>
                                      </p:tavLst>
                                    </p:anim>
                                    <p:anim calcmode="lin" valueType="num">
                                      <p:cBhvr additive="base">
                                        <p:cTn id="8" dur="500" fill="hold"/>
                                        <p:tgtEl>
                                          <p:spTgt spid="21"/>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150"/>
                                  </p:stCondLst>
                                  <p:childTnLst>
                                    <p:set>
                                      <p:cBhvr>
                                        <p:cTn id="10" dur="1" fill="hold">
                                          <p:stCondLst>
                                            <p:cond delay="0"/>
                                          </p:stCondLst>
                                        </p:cTn>
                                        <p:tgtEl>
                                          <p:spTgt spid="24"/>
                                        </p:tgtEl>
                                        <p:attrNameLst>
                                          <p:attrName>style.visibility</p:attrName>
                                        </p:attrNameLst>
                                      </p:cBhvr>
                                      <p:to>
                                        <p:strVal val="visible"/>
                                      </p:to>
                                    </p:set>
                                    <p:anim calcmode="lin" valueType="num">
                                      <p:cBhvr additive="base">
                                        <p:cTn id="11" dur="500" fill="hold"/>
                                        <p:tgtEl>
                                          <p:spTgt spid="24"/>
                                        </p:tgtEl>
                                        <p:attrNameLst>
                                          <p:attrName>ppt_x</p:attrName>
                                        </p:attrNameLst>
                                      </p:cBhvr>
                                      <p:tavLst>
                                        <p:tav tm="0">
                                          <p:val>
                                            <p:strVal val="1+#ppt_w/2"/>
                                          </p:val>
                                        </p:tav>
                                        <p:tav tm="100000">
                                          <p:val>
                                            <p:strVal val="#ppt_x"/>
                                          </p:val>
                                        </p:tav>
                                      </p:tavLst>
                                    </p:anim>
                                    <p:anim calcmode="lin" valueType="num">
                                      <p:cBhvr additive="base">
                                        <p:cTn id="12" dur="500" fill="hold"/>
                                        <p:tgtEl>
                                          <p:spTgt spid="2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4" grpId="0" animBg="1"/>
    </p:bld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Eindslide">
    <p:bg>
      <p:bgPr>
        <a:solidFill>
          <a:schemeClr val="accent3"/>
        </a:solidFill>
        <a:effectLst/>
      </p:bgPr>
    </p:bg>
    <p:spTree>
      <p:nvGrpSpPr>
        <p:cNvPr id="1" name=""/>
        <p:cNvGrpSpPr/>
        <p:nvPr/>
      </p:nvGrpSpPr>
      <p:grpSpPr>
        <a:xfrm>
          <a:off x="0" y="0"/>
          <a:ext cx="0" cy="0"/>
          <a:chOff x="0" y="0"/>
          <a:chExt cx="0" cy="0"/>
        </a:xfrm>
      </p:grpSpPr>
      <p:sp>
        <p:nvSpPr>
          <p:cNvPr id="10" name="Tijdelijke aanduiding voor tekst 9">
            <a:extLst>
              <a:ext uri="{FF2B5EF4-FFF2-40B4-BE49-F238E27FC236}">
                <a16:creationId xmlns:a16="http://schemas.microsoft.com/office/drawing/2014/main" id="{DE9E7DBB-70BC-4DCA-92B2-D84A1C88BE4E}"/>
              </a:ext>
            </a:extLst>
          </p:cNvPr>
          <p:cNvSpPr>
            <a:spLocks noGrp="1"/>
          </p:cNvSpPr>
          <p:nvPr>
            <p:ph type="body" sz="quarter" idx="13" hasCustomPrompt="1"/>
          </p:nvPr>
        </p:nvSpPr>
        <p:spPr>
          <a:xfrm>
            <a:off x="1249363" y="2897606"/>
            <a:ext cx="4846637" cy="389393"/>
          </a:xfrm>
        </p:spPr>
        <p:txBody>
          <a:bodyPr/>
          <a:lstStyle>
            <a:lvl1pPr marL="0" indent="0">
              <a:buNone/>
              <a:defRPr sz="2400" b="1">
                <a:latin typeface="+mj-lt"/>
              </a:defRPr>
            </a:lvl1pPr>
          </a:lstStyle>
          <a:p>
            <a:pPr lvl="0"/>
            <a:r>
              <a:rPr lang="nl-BE" dirty="0"/>
              <a:t>Voornaam Naam</a:t>
            </a:r>
          </a:p>
        </p:txBody>
      </p:sp>
      <p:sp>
        <p:nvSpPr>
          <p:cNvPr id="11" name="Tijdelijke aanduiding voor tekst 9">
            <a:extLst>
              <a:ext uri="{FF2B5EF4-FFF2-40B4-BE49-F238E27FC236}">
                <a16:creationId xmlns:a16="http://schemas.microsoft.com/office/drawing/2014/main" id="{D3E9B1FB-0D74-416B-AE1D-0D0C074F0CE6}"/>
              </a:ext>
            </a:extLst>
          </p:cNvPr>
          <p:cNvSpPr>
            <a:spLocks noGrp="1"/>
          </p:cNvSpPr>
          <p:nvPr>
            <p:ph type="body" sz="quarter" idx="14" hasCustomPrompt="1"/>
          </p:nvPr>
        </p:nvSpPr>
        <p:spPr>
          <a:xfrm>
            <a:off x="1249363" y="3286999"/>
            <a:ext cx="4846637" cy="389393"/>
          </a:xfrm>
        </p:spPr>
        <p:txBody>
          <a:bodyPr/>
          <a:lstStyle>
            <a:lvl1pPr marL="0" indent="0">
              <a:buNone/>
              <a:defRPr sz="2400">
                <a:latin typeface="+mj-lt"/>
              </a:defRPr>
            </a:lvl1pPr>
          </a:lstStyle>
          <a:p>
            <a:pPr lvl="0"/>
            <a:r>
              <a:rPr lang="nl-BE" dirty="0"/>
              <a:t>Voornaam.naam@odisee.be</a:t>
            </a:r>
          </a:p>
        </p:txBody>
      </p:sp>
      <p:sp>
        <p:nvSpPr>
          <p:cNvPr id="13" name="Tekstvak 12">
            <a:extLst>
              <a:ext uri="{FF2B5EF4-FFF2-40B4-BE49-F238E27FC236}">
                <a16:creationId xmlns:a16="http://schemas.microsoft.com/office/drawing/2014/main" id="{476E491B-754B-4F6D-BBCD-CF3A990F95B2}"/>
              </a:ext>
            </a:extLst>
          </p:cNvPr>
          <p:cNvSpPr txBox="1"/>
          <p:nvPr userDrawn="1"/>
        </p:nvSpPr>
        <p:spPr>
          <a:xfrm>
            <a:off x="1249364" y="3984861"/>
            <a:ext cx="4925100" cy="523220"/>
          </a:xfrm>
          <a:prstGeom prst="rect">
            <a:avLst/>
          </a:prstGeom>
          <a:noFill/>
        </p:spPr>
        <p:txBody>
          <a:bodyPr wrap="square" rtlCol="0">
            <a:spAutoFit/>
          </a:bodyPr>
          <a:lstStyle/>
          <a:p>
            <a:r>
              <a:rPr lang="nl-BE" sz="2800" b="1" dirty="0">
                <a:solidFill>
                  <a:schemeClr val="tx1"/>
                </a:solidFill>
                <a:latin typeface="+mj-lt"/>
              </a:rPr>
              <a:t>www.odisee.be</a:t>
            </a:r>
          </a:p>
        </p:txBody>
      </p:sp>
      <p:sp>
        <p:nvSpPr>
          <p:cNvPr id="15" name="Rechthoekige driehoek 14">
            <a:extLst>
              <a:ext uri="{FF2B5EF4-FFF2-40B4-BE49-F238E27FC236}">
                <a16:creationId xmlns:a16="http://schemas.microsoft.com/office/drawing/2014/main" id="{95498694-935B-40B8-A013-1038E5CA5A61}"/>
              </a:ext>
            </a:extLst>
          </p:cNvPr>
          <p:cNvSpPr/>
          <p:nvPr userDrawn="1"/>
        </p:nvSpPr>
        <p:spPr>
          <a:xfrm rot="5400000" flipV="1">
            <a:off x="8644259" y="-1"/>
            <a:ext cx="3548050" cy="3547432"/>
          </a:xfrm>
          <a:prstGeom prst="rtTriangle">
            <a:avLst/>
          </a:prstGeom>
          <a:solidFill>
            <a:schemeClr val="accent3">
              <a:lumMod val="75000"/>
              <a:alpha val="30000"/>
            </a:schemeClr>
          </a:solidFill>
        </p:spPr>
        <p:txBody>
          <a:bodyPr wrap="square" lIns="0" tIns="0" rIns="0" bIns="0" rtlCol="0" anchor="ctr">
            <a:noAutofit/>
          </a:bodyPr>
          <a:lstStyle/>
          <a:p>
            <a:pPr algn="l"/>
            <a:endParaRPr lang="nl-BE" sz="1600" b="1" dirty="0" err="1">
              <a:latin typeface="+mj-lt"/>
            </a:endParaRPr>
          </a:p>
        </p:txBody>
      </p:sp>
      <p:sp>
        <p:nvSpPr>
          <p:cNvPr id="6" name="Tekstvak 5">
            <a:extLst>
              <a:ext uri="{FF2B5EF4-FFF2-40B4-BE49-F238E27FC236}">
                <a16:creationId xmlns:a16="http://schemas.microsoft.com/office/drawing/2014/main" id="{7E4D1CDF-22C2-490D-B114-BF1DEE53D46D}"/>
              </a:ext>
            </a:extLst>
          </p:cNvPr>
          <p:cNvSpPr txBox="1"/>
          <p:nvPr userDrawn="1"/>
        </p:nvSpPr>
        <p:spPr>
          <a:xfrm>
            <a:off x="658813" y="479833"/>
            <a:ext cx="6989275" cy="707886"/>
          </a:xfrm>
          <a:prstGeom prst="rect">
            <a:avLst/>
          </a:prstGeom>
          <a:noFill/>
        </p:spPr>
        <p:txBody>
          <a:bodyPr wrap="square" rtlCol="0">
            <a:spAutoFit/>
          </a:bodyPr>
          <a:lstStyle/>
          <a:p>
            <a:r>
              <a:rPr lang="nl-BE" sz="4000" b="1" dirty="0">
                <a:solidFill>
                  <a:schemeClr val="bg1"/>
                </a:solidFill>
                <a:latin typeface="+mj-lt"/>
              </a:rPr>
              <a:t>Dank voor uw aandacht!</a:t>
            </a:r>
          </a:p>
        </p:txBody>
      </p:sp>
      <p:sp>
        <p:nvSpPr>
          <p:cNvPr id="16" name="Gedeeltelijke cirkel 15">
            <a:extLst>
              <a:ext uri="{FF2B5EF4-FFF2-40B4-BE49-F238E27FC236}">
                <a16:creationId xmlns:a16="http://schemas.microsoft.com/office/drawing/2014/main" id="{E8C9047A-7C9A-49E2-AF65-5CE3C58EC06B}"/>
              </a:ext>
            </a:extLst>
          </p:cNvPr>
          <p:cNvSpPr/>
          <p:nvPr userDrawn="1"/>
        </p:nvSpPr>
        <p:spPr>
          <a:xfrm>
            <a:off x="11067433" y="3708314"/>
            <a:ext cx="2267240" cy="2267240"/>
          </a:xfrm>
          <a:prstGeom prst="pie">
            <a:avLst>
              <a:gd name="adj1" fmla="val 5397516"/>
              <a:gd name="adj2" fmla="val 16200000"/>
            </a:avLst>
          </a:prstGeom>
          <a:solidFill>
            <a:schemeClr val="accent3">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17" name="Rechthoekige driehoek 16">
            <a:extLst>
              <a:ext uri="{FF2B5EF4-FFF2-40B4-BE49-F238E27FC236}">
                <a16:creationId xmlns:a16="http://schemas.microsoft.com/office/drawing/2014/main" id="{1EE4070E-0D75-4592-B3F9-EEBF8B4B8E0E}"/>
              </a:ext>
            </a:extLst>
          </p:cNvPr>
          <p:cNvSpPr/>
          <p:nvPr userDrawn="1"/>
        </p:nvSpPr>
        <p:spPr>
          <a:xfrm rot="13500000">
            <a:off x="9110025" y="4040344"/>
            <a:ext cx="1603181" cy="1603181"/>
          </a:xfrm>
          <a:prstGeom prst="rtTriangle">
            <a:avLst/>
          </a:prstGeom>
          <a:solidFill>
            <a:schemeClr val="accent3">
              <a:lumMod val="75000"/>
              <a:alpha val="30000"/>
            </a:schemeClr>
          </a:solidFill>
        </p:spPr>
        <p:txBody>
          <a:bodyPr wrap="square" lIns="0" tIns="0" rIns="0" bIns="0" rtlCol="0" anchor="ctr">
            <a:spAutoFit/>
          </a:bodyPr>
          <a:lstStyle/>
          <a:p>
            <a:pPr algn="l"/>
            <a:endParaRPr lang="nl-BE" sz="1600" b="1" dirty="0" err="1">
              <a:latin typeface="+mj-lt"/>
            </a:endParaRPr>
          </a:p>
        </p:txBody>
      </p:sp>
      <p:sp>
        <p:nvSpPr>
          <p:cNvPr id="115" name="Tekstvak 114">
            <a:extLst>
              <a:ext uri="{FF2B5EF4-FFF2-40B4-BE49-F238E27FC236}">
                <a16:creationId xmlns:a16="http://schemas.microsoft.com/office/drawing/2014/main" id="{85F9E623-B4EF-4F38-82C9-5188145BF612}"/>
              </a:ext>
            </a:extLst>
          </p:cNvPr>
          <p:cNvSpPr txBox="1"/>
          <p:nvPr userDrawn="1"/>
        </p:nvSpPr>
        <p:spPr>
          <a:xfrm>
            <a:off x="1156101" y="1723095"/>
            <a:ext cx="6989275" cy="769441"/>
          </a:xfrm>
          <a:prstGeom prst="rect">
            <a:avLst/>
          </a:prstGeom>
          <a:noFill/>
        </p:spPr>
        <p:txBody>
          <a:bodyPr wrap="square" rtlCol="0">
            <a:spAutoFit/>
          </a:bodyPr>
          <a:lstStyle/>
          <a:p>
            <a:r>
              <a:rPr lang="nl-BE" sz="4400" b="1" dirty="0">
                <a:solidFill>
                  <a:schemeClr val="bg1"/>
                </a:solidFill>
                <a:latin typeface="+mj-lt"/>
              </a:rPr>
              <a:t>Vragen?</a:t>
            </a:r>
          </a:p>
        </p:txBody>
      </p:sp>
      <p:pic>
        <p:nvPicPr>
          <p:cNvPr id="65" name="Afbeelding 64">
            <a:extLst>
              <a:ext uri="{FF2B5EF4-FFF2-40B4-BE49-F238E27FC236}">
                <a16:creationId xmlns:a16="http://schemas.microsoft.com/office/drawing/2014/main" id="{88809823-EB52-4090-A5C3-0B931D83B1CE}"/>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8962827" y="479833"/>
            <a:ext cx="2608344" cy="837277"/>
          </a:xfrm>
          <a:prstGeom prst="rect">
            <a:avLst/>
          </a:prstGeom>
        </p:spPr>
      </p:pic>
      <p:sp>
        <p:nvSpPr>
          <p:cNvPr id="2" name="Rechthoek 1">
            <a:extLst>
              <a:ext uri="{FF2B5EF4-FFF2-40B4-BE49-F238E27FC236}">
                <a16:creationId xmlns:a16="http://schemas.microsoft.com/office/drawing/2014/main" id="{DD5D0E06-CBC6-4856-BE36-2E634C326DA7}"/>
              </a:ext>
            </a:extLst>
          </p:cNvPr>
          <p:cNvSpPr/>
          <p:nvPr userDrawn="1"/>
        </p:nvSpPr>
        <p:spPr>
          <a:xfrm>
            <a:off x="10610661" y="6147303"/>
            <a:ext cx="1438925" cy="552261"/>
          </a:xfrm>
          <a:prstGeom prst="rect">
            <a:avLst/>
          </a:prstGeom>
          <a:solidFill>
            <a:schemeClr val="accent3"/>
          </a:solidFill>
        </p:spPr>
        <p:txBody>
          <a:bodyPr wrap="square" lIns="0" tIns="0" rIns="0" bIns="0" rtlCol="0" anchor="ctr">
            <a:spAutoFit/>
          </a:bodyPr>
          <a:lstStyle/>
          <a:p>
            <a:pPr algn="l"/>
            <a:endParaRPr lang="nl-BE" sz="1600" b="1" dirty="0" err="1">
              <a:latin typeface="+mj-lt"/>
            </a:endParaRPr>
          </a:p>
        </p:txBody>
      </p:sp>
      <p:sp>
        <p:nvSpPr>
          <p:cNvPr id="66" name="Tekstvak 65">
            <a:extLst>
              <a:ext uri="{FF2B5EF4-FFF2-40B4-BE49-F238E27FC236}">
                <a16:creationId xmlns:a16="http://schemas.microsoft.com/office/drawing/2014/main" id="{063F724E-927F-4B52-A5CC-93E4A70D1D22}"/>
              </a:ext>
            </a:extLst>
          </p:cNvPr>
          <p:cNvSpPr txBox="1"/>
          <p:nvPr userDrawn="1"/>
        </p:nvSpPr>
        <p:spPr>
          <a:xfrm>
            <a:off x="1156101" y="5311197"/>
            <a:ext cx="1729142" cy="461665"/>
          </a:xfrm>
          <a:prstGeom prst="rect">
            <a:avLst/>
          </a:prstGeom>
          <a:noFill/>
        </p:spPr>
        <p:txBody>
          <a:bodyPr wrap="square" rtlCol="0">
            <a:spAutoFit/>
          </a:bodyPr>
          <a:lstStyle/>
          <a:p>
            <a:pPr algn="ctr"/>
            <a:r>
              <a:rPr lang="nl-BE" sz="2400" b="0" dirty="0">
                <a:solidFill>
                  <a:schemeClr val="bg1"/>
                </a:solidFill>
                <a:latin typeface="+mj-lt"/>
              </a:rPr>
              <a:t>Onderzoek?</a:t>
            </a:r>
          </a:p>
        </p:txBody>
      </p:sp>
      <p:sp>
        <p:nvSpPr>
          <p:cNvPr id="67" name="Tekstvak 66">
            <a:extLst>
              <a:ext uri="{FF2B5EF4-FFF2-40B4-BE49-F238E27FC236}">
                <a16:creationId xmlns:a16="http://schemas.microsoft.com/office/drawing/2014/main" id="{8B0A5F61-97B3-4056-8C03-A16A367ABB26}"/>
              </a:ext>
            </a:extLst>
          </p:cNvPr>
          <p:cNvSpPr txBox="1"/>
          <p:nvPr userDrawn="1"/>
        </p:nvSpPr>
        <p:spPr>
          <a:xfrm>
            <a:off x="3083259" y="5311197"/>
            <a:ext cx="2771832" cy="461665"/>
          </a:xfrm>
          <a:prstGeom prst="rect">
            <a:avLst/>
          </a:prstGeom>
          <a:noFill/>
        </p:spPr>
        <p:txBody>
          <a:bodyPr wrap="square" rtlCol="0">
            <a:spAutoFit/>
          </a:bodyPr>
          <a:lstStyle/>
          <a:p>
            <a:pPr algn="ctr"/>
            <a:r>
              <a:rPr lang="nl-BE" sz="2400" b="0" dirty="0">
                <a:solidFill>
                  <a:schemeClr val="bg1"/>
                </a:solidFill>
                <a:latin typeface="+mj-lt"/>
              </a:rPr>
              <a:t>Navormingsaanbod?</a:t>
            </a:r>
          </a:p>
        </p:txBody>
      </p:sp>
      <p:sp>
        <p:nvSpPr>
          <p:cNvPr id="68" name="Tekstvak 67">
            <a:extLst>
              <a:ext uri="{FF2B5EF4-FFF2-40B4-BE49-F238E27FC236}">
                <a16:creationId xmlns:a16="http://schemas.microsoft.com/office/drawing/2014/main" id="{E581B9B5-CB7F-41B4-9C1B-FB0E5B98A836}"/>
              </a:ext>
            </a:extLst>
          </p:cNvPr>
          <p:cNvSpPr txBox="1"/>
          <p:nvPr userDrawn="1"/>
        </p:nvSpPr>
        <p:spPr>
          <a:xfrm>
            <a:off x="5936870" y="5311197"/>
            <a:ext cx="2496916" cy="461665"/>
          </a:xfrm>
          <a:prstGeom prst="rect">
            <a:avLst/>
          </a:prstGeom>
          <a:noFill/>
        </p:spPr>
        <p:txBody>
          <a:bodyPr wrap="square" rtlCol="0">
            <a:spAutoFit/>
          </a:bodyPr>
          <a:lstStyle/>
          <a:p>
            <a:pPr algn="ctr"/>
            <a:r>
              <a:rPr lang="nl-BE" sz="2400" b="0" dirty="0">
                <a:solidFill>
                  <a:schemeClr val="bg1"/>
                </a:solidFill>
                <a:latin typeface="+mj-lt"/>
              </a:rPr>
              <a:t>Basisopleidingen?</a:t>
            </a:r>
          </a:p>
        </p:txBody>
      </p:sp>
      <p:sp>
        <p:nvSpPr>
          <p:cNvPr id="72" name="Ovaal 71">
            <a:extLst>
              <a:ext uri="{FF2B5EF4-FFF2-40B4-BE49-F238E27FC236}">
                <a16:creationId xmlns:a16="http://schemas.microsoft.com/office/drawing/2014/main" id="{327E4FB1-6322-48B5-A029-F2066DA87CCD}"/>
              </a:ext>
            </a:extLst>
          </p:cNvPr>
          <p:cNvSpPr/>
          <p:nvPr userDrawn="1"/>
        </p:nvSpPr>
        <p:spPr>
          <a:xfrm>
            <a:off x="2080886" y="4952430"/>
            <a:ext cx="363847" cy="363847"/>
          </a:xfrm>
          <a:prstGeom prst="ellipse">
            <a:avLst/>
          </a:prstGeom>
          <a:solidFill>
            <a:schemeClr val="accent3">
              <a:lumMod val="60000"/>
              <a:lumOff val="40000"/>
            </a:schemeClr>
          </a:solidFill>
        </p:spPr>
        <p:txBody>
          <a:bodyPr wrap="square" lIns="0" tIns="0" rIns="0" bIns="0" rtlCol="0" anchor="ctr">
            <a:spAutoFit/>
          </a:bodyPr>
          <a:lstStyle/>
          <a:p>
            <a:pPr algn="l"/>
            <a:endParaRPr lang="nl-BE" sz="1600" b="1" dirty="0" err="1">
              <a:latin typeface="+mj-lt"/>
            </a:endParaRPr>
          </a:p>
        </p:txBody>
      </p:sp>
      <p:sp>
        <p:nvSpPr>
          <p:cNvPr id="73" name="Ovaal 72">
            <a:extLst>
              <a:ext uri="{FF2B5EF4-FFF2-40B4-BE49-F238E27FC236}">
                <a16:creationId xmlns:a16="http://schemas.microsoft.com/office/drawing/2014/main" id="{CF9FF83D-E19D-4C56-B66E-5019A572A05A}"/>
              </a:ext>
            </a:extLst>
          </p:cNvPr>
          <p:cNvSpPr/>
          <p:nvPr userDrawn="1"/>
        </p:nvSpPr>
        <p:spPr>
          <a:xfrm>
            <a:off x="4426743" y="4599211"/>
            <a:ext cx="363847" cy="363847"/>
          </a:xfrm>
          <a:prstGeom prst="ellipse">
            <a:avLst/>
          </a:prstGeom>
          <a:solidFill>
            <a:schemeClr val="accent3">
              <a:lumMod val="60000"/>
              <a:lumOff val="40000"/>
            </a:schemeClr>
          </a:solidFill>
        </p:spPr>
        <p:txBody>
          <a:bodyPr wrap="square" lIns="0" tIns="0" rIns="0" bIns="0" rtlCol="0" anchor="ctr">
            <a:spAutoFit/>
          </a:bodyPr>
          <a:lstStyle/>
          <a:p>
            <a:pPr algn="l"/>
            <a:endParaRPr lang="nl-BE" sz="1600" b="1" dirty="0" err="1">
              <a:latin typeface="+mj-lt"/>
            </a:endParaRPr>
          </a:p>
        </p:txBody>
      </p:sp>
      <p:sp>
        <p:nvSpPr>
          <p:cNvPr id="74" name="Ovaal 73">
            <a:extLst>
              <a:ext uri="{FF2B5EF4-FFF2-40B4-BE49-F238E27FC236}">
                <a16:creationId xmlns:a16="http://schemas.microsoft.com/office/drawing/2014/main" id="{3CEBDCB0-4052-410D-8E24-747A25C9DDDC}"/>
              </a:ext>
            </a:extLst>
          </p:cNvPr>
          <p:cNvSpPr/>
          <p:nvPr userDrawn="1"/>
        </p:nvSpPr>
        <p:spPr>
          <a:xfrm>
            <a:off x="6796241" y="4947337"/>
            <a:ext cx="363847" cy="363847"/>
          </a:xfrm>
          <a:prstGeom prst="ellipse">
            <a:avLst/>
          </a:prstGeom>
          <a:solidFill>
            <a:schemeClr val="accent3">
              <a:lumMod val="60000"/>
              <a:lumOff val="40000"/>
            </a:schemeClr>
          </a:solidFill>
        </p:spPr>
        <p:txBody>
          <a:bodyPr wrap="square" lIns="0" tIns="0" rIns="0" bIns="0" rtlCol="0" anchor="ctr">
            <a:spAutoFit/>
          </a:bodyPr>
          <a:lstStyle/>
          <a:p>
            <a:pPr algn="l"/>
            <a:endParaRPr lang="nl-BE" sz="1600" b="1" dirty="0" err="1">
              <a:latin typeface="+mj-lt"/>
            </a:endParaRPr>
          </a:p>
        </p:txBody>
      </p:sp>
      <p:grpSp>
        <p:nvGrpSpPr>
          <p:cNvPr id="75" name="Graphic 18">
            <a:extLst>
              <a:ext uri="{FF2B5EF4-FFF2-40B4-BE49-F238E27FC236}">
                <a16:creationId xmlns:a16="http://schemas.microsoft.com/office/drawing/2014/main" id="{8E05D5DF-A3AF-404F-892A-C06B643D857D}"/>
              </a:ext>
            </a:extLst>
          </p:cNvPr>
          <p:cNvGrpSpPr/>
          <p:nvPr userDrawn="1"/>
        </p:nvGrpSpPr>
        <p:grpSpPr>
          <a:xfrm>
            <a:off x="1736478" y="4652124"/>
            <a:ext cx="567319" cy="574455"/>
            <a:chOff x="1323625" y="4207012"/>
            <a:chExt cx="567319" cy="574455"/>
          </a:xfrm>
        </p:grpSpPr>
        <p:sp>
          <p:nvSpPr>
            <p:cNvPr id="76" name="Vrije vorm: vorm 75">
              <a:extLst>
                <a:ext uri="{FF2B5EF4-FFF2-40B4-BE49-F238E27FC236}">
                  <a16:creationId xmlns:a16="http://schemas.microsoft.com/office/drawing/2014/main" id="{AC48991F-E271-4A11-85DB-B5636EB1A7A8}"/>
                </a:ext>
              </a:extLst>
            </p:cNvPr>
            <p:cNvSpPr/>
            <p:nvPr/>
          </p:nvSpPr>
          <p:spPr>
            <a:xfrm>
              <a:off x="1455250" y="4344060"/>
              <a:ext cx="305139" cy="305139"/>
            </a:xfrm>
            <a:custGeom>
              <a:avLst/>
              <a:gdLst>
                <a:gd name="connsiteX0" fmla="*/ 305139 w 305139"/>
                <a:gd name="connsiteY0" fmla="*/ 152570 h 305139"/>
                <a:gd name="connsiteX1" fmla="*/ 152570 w 305139"/>
                <a:gd name="connsiteY1" fmla="*/ 305139 h 305139"/>
                <a:gd name="connsiteX2" fmla="*/ 0 w 305139"/>
                <a:gd name="connsiteY2" fmla="*/ 152570 h 305139"/>
                <a:gd name="connsiteX3" fmla="*/ 152570 w 305139"/>
                <a:gd name="connsiteY3" fmla="*/ 0 h 305139"/>
                <a:gd name="connsiteX4" fmla="*/ 305139 w 305139"/>
                <a:gd name="connsiteY4" fmla="*/ 152570 h 3051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5139" h="305139">
                  <a:moveTo>
                    <a:pt x="305139" y="152570"/>
                  </a:moveTo>
                  <a:cubicBezTo>
                    <a:pt x="305139" y="236831"/>
                    <a:pt x="236831" y="305139"/>
                    <a:pt x="152570" y="305139"/>
                  </a:cubicBezTo>
                  <a:cubicBezTo>
                    <a:pt x="68308" y="305139"/>
                    <a:pt x="0" y="236831"/>
                    <a:pt x="0" y="152570"/>
                  </a:cubicBezTo>
                  <a:cubicBezTo>
                    <a:pt x="0" y="68308"/>
                    <a:pt x="68308" y="0"/>
                    <a:pt x="152570" y="0"/>
                  </a:cubicBezTo>
                  <a:cubicBezTo>
                    <a:pt x="236831" y="0"/>
                    <a:pt x="305139" y="68308"/>
                    <a:pt x="305139" y="152570"/>
                  </a:cubicBezTo>
                  <a:close/>
                </a:path>
              </a:pathLst>
            </a:custGeom>
            <a:noFill/>
            <a:ln w="19050" cap="rnd">
              <a:solidFill>
                <a:schemeClr val="bg1"/>
              </a:solidFill>
              <a:prstDash val="solid"/>
              <a:round/>
            </a:ln>
          </p:spPr>
          <p:txBody>
            <a:bodyPr rtlCol="0" anchor="ctr"/>
            <a:lstStyle/>
            <a:p>
              <a:endParaRPr lang="nl-BE"/>
            </a:p>
          </p:txBody>
        </p:sp>
        <p:sp>
          <p:nvSpPr>
            <p:cNvPr id="77" name="Vrije vorm: vorm 76">
              <a:extLst>
                <a:ext uri="{FF2B5EF4-FFF2-40B4-BE49-F238E27FC236}">
                  <a16:creationId xmlns:a16="http://schemas.microsoft.com/office/drawing/2014/main" id="{A1BFDDD6-CE73-4E1A-87EA-C55B10F2B5BA}"/>
                </a:ext>
              </a:extLst>
            </p:cNvPr>
            <p:cNvSpPr/>
            <p:nvPr/>
          </p:nvSpPr>
          <p:spPr>
            <a:xfrm>
              <a:off x="1530928" y="4394619"/>
              <a:ext cx="153782" cy="35038"/>
            </a:xfrm>
            <a:custGeom>
              <a:avLst/>
              <a:gdLst>
                <a:gd name="connsiteX0" fmla="*/ 0 w 153782"/>
                <a:gd name="connsiteY0" fmla="*/ 35038 h 35038"/>
                <a:gd name="connsiteX1" fmla="*/ 76891 w 153782"/>
                <a:gd name="connsiteY1" fmla="*/ 0 h 35038"/>
                <a:gd name="connsiteX2" fmla="*/ 153783 w 153782"/>
                <a:gd name="connsiteY2" fmla="*/ 35038 h 35038"/>
              </a:gdLst>
              <a:ahLst/>
              <a:cxnLst>
                <a:cxn ang="0">
                  <a:pos x="connsiteX0" y="connsiteY0"/>
                </a:cxn>
                <a:cxn ang="0">
                  <a:pos x="connsiteX1" y="connsiteY1"/>
                </a:cxn>
                <a:cxn ang="0">
                  <a:pos x="connsiteX2" y="connsiteY2"/>
                </a:cxn>
              </a:cxnLst>
              <a:rect l="l" t="t" r="r" b="b"/>
              <a:pathLst>
                <a:path w="153782" h="35038">
                  <a:moveTo>
                    <a:pt x="0" y="35038"/>
                  </a:moveTo>
                  <a:cubicBezTo>
                    <a:pt x="18732" y="13594"/>
                    <a:pt x="46242" y="0"/>
                    <a:pt x="76891" y="0"/>
                  </a:cubicBezTo>
                  <a:cubicBezTo>
                    <a:pt x="107541" y="0"/>
                    <a:pt x="135050" y="13594"/>
                    <a:pt x="153783" y="35038"/>
                  </a:cubicBezTo>
                </a:path>
              </a:pathLst>
            </a:custGeom>
            <a:noFill/>
            <a:ln w="19050" cap="rnd">
              <a:solidFill>
                <a:schemeClr val="bg1"/>
              </a:solidFill>
              <a:prstDash val="solid"/>
              <a:round/>
            </a:ln>
          </p:spPr>
          <p:txBody>
            <a:bodyPr rtlCol="0" anchor="ctr"/>
            <a:lstStyle/>
            <a:p>
              <a:endParaRPr lang="nl-BE"/>
            </a:p>
          </p:txBody>
        </p:sp>
        <p:sp>
          <p:nvSpPr>
            <p:cNvPr id="95" name="Vrije vorm: vorm 94">
              <a:extLst>
                <a:ext uri="{FF2B5EF4-FFF2-40B4-BE49-F238E27FC236}">
                  <a16:creationId xmlns:a16="http://schemas.microsoft.com/office/drawing/2014/main" id="{C46AC4B7-7B9C-4B12-9376-DF16A06DA363}"/>
                </a:ext>
              </a:extLst>
            </p:cNvPr>
            <p:cNvSpPr/>
            <p:nvPr/>
          </p:nvSpPr>
          <p:spPr>
            <a:xfrm>
              <a:off x="1539206" y="4217716"/>
              <a:ext cx="137226" cy="72716"/>
            </a:xfrm>
            <a:custGeom>
              <a:avLst/>
              <a:gdLst>
                <a:gd name="connsiteX0" fmla="*/ 0 w 137226"/>
                <a:gd name="connsiteY0" fmla="*/ 72717 h 72716"/>
                <a:gd name="connsiteX1" fmla="*/ 68614 w 137226"/>
                <a:gd name="connsiteY1" fmla="*/ 0 h 72716"/>
                <a:gd name="connsiteX2" fmla="*/ 137227 w 137226"/>
                <a:gd name="connsiteY2" fmla="*/ 72717 h 72716"/>
              </a:gdLst>
              <a:ahLst/>
              <a:cxnLst>
                <a:cxn ang="0">
                  <a:pos x="connsiteX0" y="connsiteY0"/>
                </a:cxn>
                <a:cxn ang="0">
                  <a:pos x="connsiteX1" y="connsiteY1"/>
                </a:cxn>
                <a:cxn ang="0">
                  <a:pos x="connsiteX2" y="connsiteY2"/>
                </a:cxn>
              </a:cxnLst>
              <a:rect l="l" t="t" r="r" b="b"/>
              <a:pathLst>
                <a:path w="137226" h="72716">
                  <a:moveTo>
                    <a:pt x="0" y="72717"/>
                  </a:moveTo>
                  <a:lnTo>
                    <a:pt x="68614" y="0"/>
                  </a:lnTo>
                  <a:lnTo>
                    <a:pt x="137227" y="72717"/>
                  </a:lnTo>
                </a:path>
              </a:pathLst>
            </a:custGeom>
            <a:noFill/>
            <a:ln w="19050" cap="rnd">
              <a:solidFill>
                <a:schemeClr val="bg1"/>
              </a:solidFill>
              <a:prstDash val="solid"/>
              <a:round/>
            </a:ln>
          </p:spPr>
          <p:txBody>
            <a:bodyPr rtlCol="0" anchor="ctr"/>
            <a:lstStyle/>
            <a:p>
              <a:endParaRPr lang="nl-BE"/>
            </a:p>
          </p:txBody>
        </p:sp>
        <p:sp>
          <p:nvSpPr>
            <p:cNvPr id="96" name="Vrije vorm: vorm 95">
              <a:extLst>
                <a:ext uri="{FF2B5EF4-FFF2-40B4-BE49-F238E27FC236}">
                  <a16:creationId xmlns:a16="http://schemas.microsoft.com/office/drawing/2014/main" id="{88503710-E63B-46EE-838A-13AB41F64010}"/>
                </a:ext>
              </a:extLst>
            </p:cNvPr>
            <p:cNvSpPr/>
            <p:nvPr/>
          </p:nvSpPr>
          <p:spPr>
            <a:xfrm>
              <a:off x="1812339" y="4429657"/>
              <a:ext cx="69327" cy="135942"/>
            </a:xfrm>
            <a:custGeom>
              <a:avLst/>
              <a:gdLst>
                <a:gd name="connsiteX0" fmla="*/ 0 w 69327"/>
                <a:gd name="connsiteY0" fmla="*/ 0 h 135942"/>
                <a:gd name="connsiteX1" fmla="*/ 69327 w 69327"/>
                <a:gd name="connsiteY1" fmla="*/ 66972 h 135942"/>
                <a:gd name="connsiteX2" fmla="*/ 1998 w 69327"/>
                <a:gd name="connsiteY2" fmla="*/ 135942 h 135942"/>
              </a:gdLst>
              <a:ahLst/>
              <a:cxnLst>
                <a:cxn ang="0">
                  <a:pos x="connsiteX0" y="connsiteY0"/>
                </a:cxn>
                <a:cxn ang="0">
                  <a:pos x="connsiteX1" y="connsiteY1"/>
                </a:cxn>
                <a:cxn ang="0">
                  <a:pos x="connsiteX2" y="connsiteY2"/>
                </a:cxn>
              </a:cxnLst>
              <a:rect l="l" t="t" r="r" b="b"/>
              <a:pathLst>
                <a:path w="69327" h="135942">
                  <a:moveTo>
                    <a:pt x="0" y="0"/>
                  </a:moveTo>
                  <a:lnTo>
                    <a:pt x="69327" y="66972"/>
                  </a:lnTo>
                  <a:lnTo>
                    <a:pt x="1998" y="135942"/>
                  </a:lnTo>
                </a:path>
              </a:pathLst>
            </a:custGeom>
            <a:noFill/>
            <a:ln w="19050" cap="rnd">
              <a:solidFill>
                <a:schemeClr val="bg1"/>
              </a:solidFill>
              <a:prstDash val="solid"/>
              <a:round/>
            </a:ln>
          </p:spPr>
          <p:txBody>
            <a:bodyPr rtlCol="0" anchor="ctr"/>
            <a:lstStyle/>
            <a:p>
              <a:endParaRPr lang="nl-BE"/>
            </a:p>
          </p:txBody>
        </p:sp>
        <p:sp>
          <p:nvSpPr>
            <p:cNvPr id="97" name="Vrije vorm: vorm 96">
              <a:extLst>
                <a:ext uri="{FF2B5EF4-FFF2-40B4-BE49-F238E27FC236}">
                  <a16:creationId xmlns:a16="http://schemas.microsoft.com/office/drawing/2014/main" id="{2677C9F5-B2E4-494B-B225-B02AF44A16C0}"/>
                </a:ext>
              </a:extLst>
            </p:cNvPr>
            <p:cNvSpPr/>
            <p:nvPr/>
          </p:nvSpPr>
          <p:spPr>
            <a:xfrm>
              <a:off x="1539206" y="4702827"/>
              <a:ext cx="137226" cy="67899"/>
            </a:xfrm>
            <a:custGeom>
              <a:avLst/>
              <a:gdLst>
                <a:gd name="connsiteX0" fmla="*/ 137227 w 137226"/>
                <a:gd name="connsiteY0" fmla="*/ 0 h 67899"/>
                <a:gd name="connsiteX1" fmla="*/ 68614 w 137226"/>
                <a:gd name="connsiteY1" fmla="*/ 67900 h 67899"/>
                <a:gd name="connsiteX2" fmla="*/ 0 w 137226"/>
                <a:gd name="connsiteY2" fmla="*/ 0 h 67899"/>
              </a:gdLst>
              <a:ahLst/>
              <a:cxnLst>
                <a:cxn ang="0">
                  <a:pos x="connsiteX0" y="connsiteY0"/>
                </a:cxn>
                <a:cxn ang="0">
                  <a:pos x="connsiteX1" y="connsiteY1"/>
                </a:cxn>
                <a:cxn ang="0">
                  <a:pos x="connsiteX2" y="connsiteY2"/>
                </a:cxn>
              </a:cxnLst>
              <a:rect l="l" t="t" r="r" b="b"/>
              <a:pathLst>
                <a:path w="137226" h="67899">
                  <a:moveTo>
                    <a:pt x="137227" y="0"/>
                  </a:moveTo>
                  <a:lnTo>
                    <a:pt x="68614" y="67900"/>
                  </a:lnTo>
                  <a:lnTo>
                    <a:pt x="0" y="0"/>
                  </a:lnTo>
                </a:path>
              </a:pathLst>
            </a:custGeom>
            <a:noFill/>
            <a:ln w="19050" cap="rnd">
              <a:solidFill>
                <a:schemeClr val="bg1"/>
              </a:solidFill>
              <a:prstDash val="solid"/>
              <a:round/>
            </a:ln>
          </p:spPr>
          <p:txBody>
            <a:bodyPr rtlCol="0" anchor="ctr"/>
            <a:lstStyle/>
            <a:p>
              <a:endParaRPr lang="nl-BE"/>
            </a:p>
          </p:txBody>
        </p:sp>
        <p:sp>
          <p:nvSpPr>
            <p:cNvPr id="112" name="Vrije vorm: vorm 111">
              <a:extLst>
                <a:ext uri="{FF2B5EF4-FFF2-40B4-BE49-F238E27FC236}">
                  <a16:creationId xmlns:a16="http://schemas.microsoft.com/office/drawing/2014/main" id="{3EA3D5DF-1BA7-496A-AC95-FC1186AC8145}"/>
                </a:ext>
              </a:extLst>
            </p:cNvPr>
            <p:cNvSpPr/>
            <p:nvPr/>
          </p:nvSpPr>
          <p:spPr>
            <a:xfrm>
              <a:off x="1334329" y="4427695"/>
              <a:ext cx="66972" cy="137904"/>
            </a:xfrm>
            <a:custGeom>
              <a:avLst/>
              <a:gdLst>
                <a:gd name="connsiteX0" fmla="*/ 66972 w 66972"/>
                <a:gd name="connsiteY0" fmla="*/ 137905 h 137904"/>
                <a:gd name="connsiteX1" fmla="*/ 0 w 66972"/>
                <a:gd name="connsiteY1" fmla="*/ 68899 h 137904"/>
                <a:gd name="connsiteX2" fmla="*/ 66972 w 66972"/>
                <a:gd name="connsiteY2" fmla="*/ 0 h 137904"/>
              </a:gdLst>
              <a:ahLst/>
              <a:cxnLst>
                <a:cxn ang="0">
                  <a:pos x="connsiteX0" y="connsiteY0"/>
                </a:cxn>
                <a:cxn ang="0">
                  <a:pos x="connsiteX1" y="connsiteY1"/>
                </a:cxn>
                <a:cxn ang="0">
                  <a:pos x="connsiteX2" y="connsiteY2"/>
                </a:cxn>
              </a:cxnLst>
              <a:rect l="l" t="t" r="r" b="b"/>
              <a:pathLst>
                <a:path w="66972" h="137904">
                  <a:moveTo>
                    <a:pt x="66972" y="137905"/>
                  </a:moveTo>
                  <a:lnTo>
                    <a:pt x="0" y="68899"/>
                  </a:lnTo>
                  <a:lnTo>
                    <a:pt x="66972" y="0"/>
                  </a:lnTo>
                </a:path>
              </a:pathLst>
            </a:custGeom>
            <a:noFill/>
            <a:ln w="19050" cap="rnd">
              <a:solidFill>
                <a:schemeClr val="bg1"/>
              </a:solidFill>
              <a:prstDash val="solid"/>
              <a:round/>
            </a:ln>
          </p:spPr>
          <p:txBody>
            <a:bodyPr rtlCol="0" anchor="ctr"/>
            <a:lstStyle/>
            <a:p>
              <a:endParaRPr lang="nl-BE"/>
            </a:p>
          </p:txBody>
        </p:sp>
        <p:sp>
          <p:nvSpPr>
            <p:cNvPr id="113" name="Vrije vorm: vorm 112">
              <a:extLst>
                <a:ext uri="{FF2B5EF4-FFF2-40B4-BE49-F238E27FC236}">
                  <a16:creationId xmlns:a16="http://schemas.microsoft.com/office/drawing/2014/main" id="{E2C3842A-AAA6-40F4-924A-47A2D0A35DE1}"/>
                </a:ext>
              </a:extLst>
            </p:cNvPr>
            <p:cNvSpPr/>
            <p:nvPr/>
          </p:nvSpPr>
          <p:spPr>
            <a:xfrm>
              <a:off x="1715075" y="4603885"/>
              <a:ext cx="32362" cy="32362"/>
            </a:xfrm>
            <a:custGeom>
              <a:avLst/>
              <a:gdLst>
                <a:gd name="connsiteX0" fmla="*/ 0 w 32362"/>
                <a:gd name="connsiteY0" fmla="*/ 0 h 32362"/>
                <a:gd name="connsiteX1" fmla="*/ 32362 w 32362"/>
                <a:gd name="connsiteY1" fmla="*/ 32362 h 32362"/>
              </a:gdLst>
              <a:ahLst/>
              <a:cxnLst>
                <a:cxn ang="0">
                  <a:pos x="connsiteX0" y="connsiteY0"/>
                </a:cxn>
                <a:cxn ang="0">
                  <a:pos x="connsiteX1" y="connsiteY1"/>
                </a:cxn>
              </a:cxnLst>
              <a:rect l="l" t="t" r="r" b="b"/>
              <a:pathLst>
                <a:path w="32362" h="32362">
                  <a:moveTo>
                    <a:pt x="0" y="0"/>
                  </a:moveTo>
                  <a:lnTo>
                    <a:pt x="32362" y="32362"/>
                  </a:lnTo>
                </a:path>
              </a:pathLst>
            </a:custGeom>
            <a:ln w="19050" cap="rnd">
              <a:solidFill>
                <a:schemeClr val="bg1"/>
              </a:solidFill>
              <a:prstDash val="solid"/>
              <a:round/>
            </a:ln>
          </p:spPr>
          <p:txBody>
            <a:bodyPr rtlCol="0" anchor="ctr"/>
            <a:lstStyle/>
            <a:p>
              <a:endParaRPr lang="nl-BE"/>
            </a:p>
          </p:txBody>
        </p:sp>
        <p:sp>
          <p:nvSpPr>
            <p:cNvPr id="114" name="Vrije vorm: vorm 113">
              <a:extLst>
                <a:ext uri="{FF2B5EF4-FFF2-40B4-BE49-F238E27FC236}">
                  <a16:creationId xmlns:a16="http://schemas.microsoft.com/office/drawing/2014/main" id="{6E99731F-5F7A-4524-A313-0D2E513424C7}"/>
                </a:ext>
              </a:extLst>
            </p:cNvPr>
            <p:cNvSpPr/>
            <p:nvPr/>
          </p:nvSpPr>
          <p:spPr>
            <a:xfrm>
              <a:off x="1730203" y="4620048"/>
              <a:ext cx="149108" cy="147966"/>
            </a:xfrm>
            <a:custGeom>
              <a:avLst/>
              <a:gdLst>
                <a:gd name="connsiteX0" fmla="*/ 0 w 149108"/>
                <a:gd name="connsiteY0" fmla="*/ 32362 h 147966"/>
                <a:gd name="connsiteX1" fmla="*/ 34860 w 149108"/>
                <a:gd name="connsiteY1" fmla="*/ 0 h 147966"/>
                <a:gd name="connsiteX2" fmla="*/ 149109 w 149108"/>
                <a:gd name="connsiteY2" fmla="*/ 113285 h 147966"/>
                <a:gd name="connsiteX3" fmla="*/ 114320 w 149108"/>
                <a:gd name="connsiteY3" fmla="*/ 147967 h 147966"/>
              </a:gdLst>
              <a:ahLst/>
              <a:cxnLst>
                <a:cxn ang="0">
                  <a:pos x="connsiteX0" y="connsiteY0"/>
                </a:cxn>
                <a:cxn ang="0">
                  <a:pos x="connsiteX1" y="connsiteY1"/>
                </a:cxn>
                <a:cxn ang="0">
                  <a:pos x="connsiteX2" y="connsiteY2"/>
                </a:cxn>
                <a:cxn ang="0">
                  <a:pos x="connsiteX3" y="connsiteY3"/>
                </a:cxn>
              </a:cxnLst>
              <a:rect l="l" t="t" r="r" b="b"/>
              <a:pathLst>
                <a:path w="149108" h="147966">
                  <a:moveTo>
                    <a:pt x="0" y="32362"/>
                  </a:moveTo>
                  <a:lnTo>
                    <a:pt x="34860" y="0"/>
                  </a:lnTo>
                  <a:lnTo>
                    <a:pt x="149109" y="113285"/>
                  </a:lnTo>
                  <a:lnTo>
                    <a:pt x="114320" y="147967"/>
                  </a:lnTo>
                  <a:close/>
                </a:path>
              </a:pathLst>
            </a:custGeom>
            <a:noFill/>
            <a:ln w="19050" cap="rnd">
              <a:solidFill>
                <a:schemeClr val="bg1"/>
              </a:solidFill>
              <a:prstDash val="solid"/>
              <a:round/>
            </a:ln>
          </p:spPr>
          <p:txBody>
            <a:bodyPr rtlCol="0" anchor="ctr"/>
            <a:lstStyle/>
            <a:p>
              <a:endParaRPr lang="nl-BE"/>
            </a:p>
          </p:txBody>
        </p:sp>
        <p:sp>
          <p:nvSpPr>
            <p:cNvPr id="119" name="Vrije vorm: vorm 118">
              <a:extLst>
                <a:ext uri="{FF2B5EF4-FFF2-40B4-BE49-F238E27FC236}">
                  <a16:creationId xmlns:a16="http://schemas.microsoft.com/office/drawing/2014/main" id="{C4E4DE7B-7068-4E4E-B849-4719CE1972CF}"/>
                </a:ext>
              </a:extLst>
            </p:cNvPr>
            <p:cNvSpPr/>
            <p:nvPr/>
          </p:nvSpPr>
          <p:spPr>
            <a:xfrm>
              <a:off x="1810912" y="4698866"/>
              <a:ext cx="33610" cy="35145"/>
            </a:xfrm>
            <a:custGeom>
              <a:avLst/>
              <a:gdLst>
                <a:gd name="connsiteX0" fmla="*/ 33611 w 33610"/>
                <a:gd name="connsiteY0" fmla="*/ 0 h 35145"/>
                <a:gd name="connsiteX1" fmla="*/ 0 w 33610"/>
                <a:gd name="connsiteY1" fmla="*/ 35145 h 35145"/>
              </a:gdLst>
              <a:ahLst/>
              <a:cxnLst>
                <a:cxn ang="0">
                  <a:pos x="connsiteX0" y="connsiteY0"/>
                </a:cxn>
                <a:cxn ang="0">
                  <a:pos x="connsiteX1" y="connsiteY1"/>
                </a:cxn>
              </a:cxnLst>
              <a:rect l="l" t="t" r="r" b="b"/>
              <a:pathLst>
                <a:path w="33610" h="35145">
                  <a:moveTo>
                    <a:pt x="33611" y="0"/>
                  </a:moveTo>
                  <a:lnTo>
                    <a:pt x="0" y="35145"/>
                  </a:lnTo>
                </a:path>
              </a:pathLst>
            </a:custGeom>
            <a:ln w="19050" cap="rnd">
              <a:solidFill>
                <a:schemeClr val="bg1"/>
              </a:solidFill>
              <a:prstDash val="solid"/>
              <a:round/>
            </a:ln>
          </p:spPr>
          <p:txBody>
            <a:bodyPr rtlCol="0" anchor="ctr"/>
            <a:lstStyle/>
            <a:p>
              <a:endParaRPr lang="nl-BE"/>
            </a:p>
          </p:txBody>
        </p:sp>
      </p:grpSp>
      <p:grpSp>
        <p:nvGrpSpPr>
          <p:cNvPr id="120" name="Graphic 76">
            <a:extLst>
              <a:ext uri="{FF2B5EF4-FFF2-40B4-BE49-F238E27FC236}">
                <a16:creationId xmlns:a16="http://schemas.microsoft.com/office/drawing/2014/main" id="{DC6E12D5-8BFE-4034-8496-E59739CADBE8}"/>
              </a:ext>
            </a:extLst>
          </p:cNvPr>
          <p:cNvGrpSpPr/>
          <p:nvPr userDrawn="1"/>
        </p:nvGrpSpPr>
        <p:grpSpPr>
          <a:xfrm>
            <a:off x="4223224" y="4672812"/>
            <a:ext cx="488572" cy="531042"/>
            <a:chOff x="4223224" y="4301620"/>
            <a:chExt cx="488572" cy="531042"/>
          </a:xfrm>
          <a:noFill/>
        </p:grpSpPr>
        <p:sp>
          <p:nvSpPr>
            <p:cNvPr id="121" name="Vrije vorm: vorm 120">
              <a:extLst>
                <a:ext uri="{FF2B5EF4-FFF2-40B4-BE49-F238E27FC236}">
                  <a16:creationId xmlns:a16="http://schemas.microsoft.com/office/drawing/2014/main" id="{CBF8D823-F8DB-41ED-A200-A59DC4489662}"/>
                </a:ext>
              </a:extLst>
            </p:cNvPr>
            <p:cNvSpPr/>
            <p:nvPr/>
          </p:nvSpPr>
          <p:spPr>
            <a:xfrm>
              <a:off x="4223224" y="4301620"/>
              <a:ext cx="244303" cy="531042"/>
            </a:xfrm>
            <a:custGeom>
              <a:avLst/>
              <a:gdLst>
                <a:gd name="connsiteX0" fmla="*/ 244303 w 244303"/>
                <a:gd name="connsiteY0" fmla="*/ 63738 h 531042"/>
                <a:gd name="connsiteX1" fmla="*/ 180565 w 244303"/>
                <a:gd name="connsiteY1" fmla="*/ 0 h 531042"/>
                <a:gd name="connsiteX2" fmla="*/ 132902 w 244303"/>
                <a:gd name="connsiteY2" fmla="*/ 21501 h 531042"/>
                <a:gd name="connsiteX3" fmla="*/ 127444 w 244303"/>
                <a:gd name="connsiteY3" fmla="*/ 21235 h 531042"/>
                <a:gd name="connsiteX4" fmla="*/ 64138 w 244303"/>
                <a:gd name="connsiteY4" fmla="*/ 77884 h 531042"/>
                <a:gd name="connsiteX5" fmla="*/ 21235 w 244303"/>
                <a:gd name="connsiteY5" fmla="*/ 138061 h 531042"/>
                <a:gd name="connsiteX6" fmla="*/ 29489 w 244303"/>
                <a:gd name="connsiteY6" fmla="*/ 169348 h 531042"/>
                <a:gd name="connsiteX7" fmla="*/ 0 w 244303"/>
                <a:gd name="connsiteY7" fmla="*/ 223035 h 531042"/>
                <a:gd name="connsiteX8" fmla="*/ 16309 w 244303"/>
                <a:gd name="connsiteY8" fmla="*/ 265505 h 531042"/>
                <a:gd name="connsiteX9" fmla="*/ 0 w 244303"/>
                <a:gd name="connsiteY9" fmla="*/ 308008 h 531042"/>
                <a:gd name="connsiteX10" fmla="*/ 25695 w 244303"/>
                <a:gd name="connsiteY10" fmla="*/ 359066 h 531042"/>
                <a:gd name="connsiteX11" fmla="*/ 21235 w 244303"/>
                <a:gd name="connsiteY11" fmla="*/ 382364 h 531042"/>
                <a:gd name="connsiteX12" fmla="*/ 63905 w 244303"/>
                <a:gd name="connsiteY12" fmla="*/ 442441 h 531042"/>
                <a:gd name="connsiteX13" fmla="*/ 63705 w 244303"/>
                <a:gd name="connsiteY13" fmla="*/ 446069 h 531042"/>
                <a:gd name="connsiteX14" fmla="*/ 127444 w 244303"/>
                <a:gd name="connsiteY14" fmla="*/ 509808 h 531042"/>
                <a:gd name="connsiteX15" fmla="*/ 132902 w 244303"/>
                <a:gd name="connsiteY15" fmla="*/ 509542 h 531042"/>
                <a:gd name="connsiteX16" fmla="*/ 180565 w 244303"/>
                <a:gd name="connsiteY16" fmla="*/ 531043 h 531042"/>
                <a:gd name="connsiteX17" fmla="*/ 244303 w 244303"/>
                <a:gd name="connsiteY17" fmla="*/ 467304 h 5310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44303" h="531042">
                  <a:moveTo>
                    <a:pt x="244303" y="63738"/>
                  </a:moveTo>
                  <a:cubicBezTo>
                    <a:pt x="244303" y="28524"/>
                    <a:pt x="215746" y="0"/>
                    <a:pt x="180565" y="0"/>
                  </a:cubicBezTo>
                  <a:cubicBezTo>
                    <a:pt x="161593" y="0"/>
                    <a:pt x="144585" y="8354"/>
                    <a:pt x="132902" y="21501"/>
                  </a:cubicBezTo>
                  <a:cubicBezTo>
                    <a:pt x="131105" y="21335"/>
                    <a:pt x="129308" y="21235"/>
                    <a:pt x="127444" y="21235"/>
                  </a:cubicBezTo>
                  <a:cubicBezTo>
                    <a:pt x="94626" y="21235"/>
                    <a:pt x="67666" y="46031"/>
                    <a:pt x="64138" y="77884"/>
                  </a:cubicBezTo>
                  <a:cubicBezTo>
                    <a:pt x="39175" y="86538"/>
                    <a:pt x="21235" y="110169"/>
                    <a:pt x="21235" y="138061"/>
                  </a:cubicBezTo>
                  <a:cubicBezTo>
                    <a:pt x="21235" y="149444"/>
                    <a:pt x="24264" y="160095"/>
                    <a:pt x="29489" y="169348"/>
                  </a:cubicBezTo>
                  <a:cubicBezTo>
                    <a:pt x="11782" y="180698"/>
                    <a:pt x="0" y="200468"/>
                    <a:pt x="0" y="223035"/>
                  </a:cubicBezTo>
                  <a:cubicBezTo>
                    <a:pt x="0" y="239377"/>
                    <a:pt x="6191" y="254255"/>
                    <a:pt x="16309" y="265505"/>
                  </a:cubicBezTo>
                  <a:cubicBezTo>
                    <a:pt x="6191" y="276821"/>
                    <a:pt x="0" y="291666"/>
                    <a:pt x="0" y="308008"/>
                  </a:cubicBezTo>
                  <a:cubicBezTo>
                    <a:pt x="0" y="328944"/>
                    <a:pt x="10118" y="347450"/>
                    <a:pt x="25695" y="359066"/>
                  </a:cubicBezTo>
                  <a:cubicBezTo>
                    <a:pt x="22866" y="366288"/>
                    <a:pt x="21235" y="374143"/>
                    <a:pt x="21235" y="382364"/>
                  </a:cubicBezTo>
                  <a:cubicBezTo>
                    <a:pt x="21235" y="410156"/>
                    <a:pt x="39075" y="433754"/>
                    <a:pt x="63905" y="442441"/>
                  </a:cubicBezTo>
                  <a:cubicBezTo>
                    <a:pt x="63838" y="443640"/>
                    <a:pt x="63705" y="444838"/>
                    <a:pt x="63705" y="446069"/>
                  </a:cubicBezTo>
                  <a:cubicBezTo>
                    <a:pt x="63705" y="481250"/>
                    <a:pt x="92229" y="509808"/>
                    <a:pt x="127444" y="509808"/>
                  </a:cubicBezTo>
                  <a:cubicBezTo>
                    <a:pt x="129274" y="509808"/>
                    <a:pt x="131105" y="509675"/>
                    <a:pt x="132902" y="509542"/>
                  </a:cubicBezTo>
                  <a:cubicBezTo>
                    <a:pt x="144585" y="522722"/>
                    <a:pt x="161560" y="531043"/>
                    <a:pt x="180565" y="531043"/>
                  </a:cubicBezTo>
                  <a:cubicBezTo>
                    <a:pt x="215746" y="531043"/>
                    <a:pt x="244303" y="502519"/>
                    <a:pt x="244303" y="467304"/>
                  </a:cubicBezTo>
                </a:path>
              </a:pathLst>
            </a:custGeom>
            <a:grpFill/>
            <a:ln w="19797" cap="rnd">
              <a:solidFill>
                <a:schemeClr val="bg1"/>
              </a:solidFill>
              <a:prstDash val="solid"/>
              <a:round/>
            </a:ln>
          </p:spPr>
          <p:txBody>
            <a:bodyPr rtlCol="0" anchor="ctr"/>
            <a:lstStyle/>
            <a:p>
              <a:endParaRPr lang="nl-BE"/>
            </a:p>
          </p:txBody>
        </p:sp>
        <p:sp>
          <p:nvSpPr>
            <p:cNvPr id="122" name="Vrije vorm: vorm 121">
              <a:extLst>
                <a:ext uri="{FF2B5EF4-FFF2-40B4-BE49-F238E27FC236}">
                  <a16:creationId xmlns:a16="http://schemas.microsoft.com/office/drawing/2014/main" id="{F2105D9F-A111-4BEF-AEB6-E93E41592E06}"/>
                </a:ext>
              </a:extLst>
            </p:cNvPr>
            <p:cNvSpPr/>
            <p:nvPr/>
          </p:nvSpPr>
          <p:spPr>
            <a:xfrm>
              <a:off x="4329432" y="4418446"/>
              <a:ext cx="63738" cy="63738"/>
            </a:xfrm>
            <a:custGeom>
              <a:avLst/>
              <a:gdLst>
                <a:gd name="connsiteX0" fmla="*/ 0 w 63738"/>
                <a:gd name="connsiteY0" fmla="*/ 0 h 63738"/>
                <a:gd name="connsiteX1" fmla="*/ 63738 w 63738"/>
                <a:gd name="connsiteY1" fmla="*/ 63738 h 63738"/>
              </a:gdLst>
              <a:ahLst/>
              <a:cxnLst>
                <a:cxn ang="0">
                  <a:pos x="connsiteX0" y="connsiteY0"/>
                </a:cxn>
                <a:cxn ang="0">
                  <a:pos x="connsiteX1" y="connsiteY1"/>
                </a:cxn>
              </a:cxnLst>
              <a:rect l="l" t="t" r="r" b="b"/>
              <a:pathLst>
                <a:path w="63738" h="63738">
                  <a:moveTo>
                    <a:pt x="0" y="0"/>
                  </a:moveTo>
                  <a:cubicBezTo>
                    <a:pt x="35181" y="0"/>
                    <a:pt x="63738" y="28524"/>
                    <a:pt x="63738" y="63738"/>
                  </a:cubicBezTo>
                </a:path>
              </a:pathLst>
            </a:custGeom>
            <a:grpFill/>
            <a:ln w="19797" cap="rnd">
              <a:solidFill>
                <a:schemeClr val="bg1"/>
              </a:solidFill>
              <a:prstDash val="solid"/>
              <a:round/>
            </a:ln>
          </p:spPr>
          <p:txBody>
            <a:bodyPr rtlCol="0" anchor="ctr"/>
            <a:lstStyle/>
            <a:p>
              <a:endParaRPr lang="nl-BE"/>
            </a:p>
          </p:txBody>
        </p:sp>
        <p:sp>
          <p:nvSpPr>
            <p:cNvPr id="123" name="Vrije vorm: vorm 122">
              <a:extLst>
                <a:ext uri="{FF2B5EF4-FFF2-40B4-BE49-F238E27FC236}">
                  <a16:creationId xmlns:a16="http://schemas.microsoft.com/office/drawing/2014/main" id="{51A6373B-6ACE-4EBA-A44F-EA18AAD2DAFB}"/>
                </a:ext>
              </a:extLst>
            </p:cNvPr>
            <p:cNvSpPr/>
            <p:nvPr/>
          </p:nvSpPr>
          <p:spPr>
            <a:xfrm>
              <a:off x="4340050" y="4705219"/>
              <a:ext cx="63738" cy="63738"/>
            </a:xfrm>
            <a:custGeom>
              <a:avLst/>
              <a:gdLst>
                <a:gd name="connsiteX0" fmla="*/ 0 w 63738"/>
                <a:gd name="connsiteY0" fmla="*/ 0 h 63738"/>
                <a:gd name="connsiteX1" fmla="*/ 63738 w 63738"/>
                <a:gd name="connsiteY1" fmla="*/ 63738 h 63738"/>
              </a:gdLst>
              <a:ahLst/>
              <a:cxnLst>
                <a:cxn ang="0">
                  <a:pos x="connsiteX0" y="connsiteY0"/>
                </a:cxn>
                <a:cxn ang="0">
                  <a:pos x="connsiteX1" y="connsiteY1"/>
                </a:cxn>
              </a:cxnLst>
              <a:rect l="l" t="t" r="r" b="b"/>
              <a:pathLst>
                <a:path w="63738" h="63738">
                  <a:moveTo>
                    <a:pt x="0" y="0"/>
                  </a:moveTo>
                  <a:cubicBezTo>
                    <a:pt x="35181" y="0"/>
                    <a:pt x="63738" y="28524"/>
                    <a:pt x="63738" y="63738"/>
                  </a:cubicBezTo>
                </a:path>
              </a:pathLst>
            </a:custGeom>
            <a:grpFill/>
            <a:ln w="19797" cap="rnd">
              <a:solidFill>
                <a:schemeClr val="bg1"/>
              </a:solidFill>
              <a:prstDash val="solid"/>
              <a:round/>
            </a:ln>
          </p:spPr>
          <p:txBody>
            <a:bodyPr rtlCol="0" anchor="ctr"/>
            <a:lstStyle/>
            <a:p>
              <a:endParaRPr lang="nl-BE"/>
            </a:p>
          </p:txBody>
        </p:sp>
        <p:sp>
          <p:nvSpPr>
            <p:cNvPr id="124" name="Vrije vorm: vorm 123">
              <a:extLst>
                <a:ext uri="{FF2B5EF4-FFF2-40B4-BE49-F238E27FC236}">
                  <a16:creationId xmlns:a16="http://schemas.microsoft.com/office/drawing/2014/main" id="{84D8E128-8FEA-41D9-8A31-7B0942D83213}"/>
                </a:ext>
              </a:extLst>
            </p:cNvPr>
            <p:cNvSpPr/>
            <p:nvPr/>
          </p:nvSpPr>
          <p:spPr>
            <a:xfrm>
              <a:off x="4403788" y="4514037"/>
              <a:ext cx="63738" cy="63738"/>
            </a:xfrm>
            <a:custGeom>
              <a:avLst/>
              <a:gdLst>
                <a:gd name="connsiteX0" fmla="*/ 63738 w 63738"/>
                <a:gd name="connsiteY0" fmla="*/ 0 h 63738"/>
                <a:gd name="connsiteX1" fmla="*/ 0 w 63738"/>
                <a:gd name="connsiteY1" fmla="*/ 63738 h 63738"/>
              </a:gdLst>
              <a:ahLst/>
              <a:cxnLst>
                <a:cxn ang="0">
                  <a:pos x="connsiteX0" y="connsiteY0"/>
                </a:cxn>
                <a:cxn ang="0">
                  <a:pos x="connsiteX1" y="connsiteY1"/>
                </a:cxn>
              </a:cxnLst>
              <a:rect l="l" t="t" r="r" b="b"/>
              <a:pathLst>
                <a:path w="63738" h="63738">
                  <a:moveTo>
                    <a:pt x="63738" y="0"/>
                  </a:moveTo>
                  <a:cubicBezTo>
                    <a:pt x="63738" y="35181"/>
                    <a:pt x="35214" y="63738"/>
                    <a:pt x="0" y="63738"/>
                  </a:cubicBezTo>
                </a:path>
              </a:pathLst>
            </a:custGeom>
            <a:grpFill/>
            <a:ln w="19797" cap="rnd">
              <a:solidFill>
                <a:schemeClr val="bg1"/>
              </a:solidFill>
              <a:prstDash val="solid"/>
              <a:round/>
            </a:ln>
          </p:spPr>
          <p:txBody>
            <a:bodyPr rtlCol="0" anchor="ctr"/>
            <a:lstStyle/>
            <a:p>
              <a:endParaRPr lang="nl-BE"/>
            </a:p>
          </p:txBody>
        </p:sp>
        <p:sp>
          <p:nvSpPr>
            <p:cNvPr id="125" name="Vrije vorm: vorm 124">
              <a:extLst>
                <a:ext uri="{FF2B5EF4-FFF2-40B4-BE49-F238E27FC236}">
                  <a16:creationId xmlns:a16="http://schemas.microsoft.com/office/drawing/2014/main" id="{FCCE7DBB-4F93-4B4E-AD25-2D284CEC89ED}"/>
                </a:ext>
              </a:extLst>
            </p:cNvPr>
            <p:cNvSpPr/>
            <p:nvPr/>
          </p:nvSpPr>
          <p:spPr>
            <a:xfrm>
              <a:off x="4286945" y="4470968"/>
              <a:ext cx="15926" cy="76918"/>
            </a:xfrm>
            <a:custGeom>
              <a:avLst/>
              <a:gdLst>
                <a:gd name="connsiteX0" fmla="*/ 15926 w 15926"/>
                <a:gd name="connsiteY0" fmla="*/ 76919 h 76918"/>
                <a:gd name="connsiteX1" fmla="*/ 15926 w 15926"/>
                <a:gd name="connsiteY1" fmla="*/ 0 h 76918"/>
              </a:gdLst>
              <a:ahLst/>
              <a:cxnLst>
                <a:cxn ang="0">
                  <a:pos x="connsiteX0" y="connsiteY0"/>
                </a:cxn>
                <a:cxn ang="0">
                  <a:pos x="connsiteX1" y="connsiteY1"/>
                </a:cxn>
              </a:cxnLst>
              <a:rect l="l" t="t" r="r" b="b"/>
              <a:pathLst>
                <a:path w="15926" h="76918">
                  <a:moveTo>
                    <a:pt x="15926" y="76919"/>
                  </a:moveTo>
                  <a:cubicBezTo>
                    <a:pt x="-5309" y="55684"/>
                    <a:pt x="-5309" y="21235"/>
                    <a:pt x="15926" y="0"/>
                  </a:cubicBezTo>
                </a:path>
              </a:pathLst>
            </a:custGeom>
            <a:grpFill/>
            <a:ln w="19797" cap="rnd">
              <a:solidFill>
                <a:schemeClr val="bg1"/>
              </a:solidFill>
              <a:prstDash val="solid"/>
              <a:round/>
            </a:ln>
          </p:spPr>
          <p:txBody>
            <a:bodyPr rtlCol="0" anchor="ctr"/>
            <a:lstStyle/>
            <a:p>
              <a:endParaRPr lang="nl-BE"/>
            </a:p>
          </p:txBody>
        </p:sp>
        <p:sp>
          <p:nvSpPr>
            <p:cNvPr id="126" name="Vrije vorm: vorm 125">
              <a:extLst>
                <a:ext uri="{FF2B5EF4-FFF2-40B4-BE49-F238E27FC236}">
                  <a16:creationId xmlns:a16="http://schemas.microsoft.com/office/drawing/2014/main" id="{F5739A2C-41D1-484F-83BF-10BF946274AE}"/>
                </a:ext>
              </a:extLst>
            </p:cNvPr>
            <p:cNvSpPr/>
            <p:nvPr/>
          </p:nvSpPr>
          <p:spPr>
            <a:xfrm>
              <a:off x="4314122" y="4620512"/>
              <a:ext cx="42470" cy="46164"/>
            </a:xfrm>
            <a:custGeom>
              <a:avLst/>
              <a:gdLst>
                <a:gd name="connsiteX0" fmla="*/ 42470 w 42470"/>
                <a:gd name="connsiteY0" fmla="*/ 0 h 46164"/>
                <a:gd name="connsiteX1" fmla="*/ 0 w 42470"/>
                <a:gd name="connsiteY1" fmla="*/ 46165 h 46164"/>
              </a:gdLst>
              <a:ahLst/>
              <a:cxnLst>
                <a:cxn ang="0">
                  <a:pos x="connsiteX0" y="connsiteY0"/>
                </a:cxn>
                <a:cxn ang="0">
                  <a:pos x="connsiteX1" y="connsiteY1"/>
                </a:cxn>
              </a:cxnLst>
              <a:rect l="l" t="t" r="r" b="b"/>
              <a:pathLst>
                <a:path w="42470" h="46164">
                  <a:moveTo>
                    <a:pt x="42470" y="0"/>
                  </a:moveTo>
                  <a:cubicBezTo>
                    <a:pt x="18705" y="1764"/>
                    <a:pt x="0" y="21734"/>
                    <a:pt x="0" y="46165"/>
                  </a:cubicBezTo>
                </a:path>
              </a:pathLst>
            </a:custGeom>
            <a:grpFill/>
            <a:ln w="19797" cap="rnd">
              <a:solidFill>
                <a:schemeClr val="bg1"/>
              </a:solidFill>
              <a:prstDash val="solid"/>
              <a:round/>
            </a:ln>
          </p:spPr>
          <p:txBody>
            <a:bodyPr rtlCol="0" anchor="ctr"/>
            <a:lstStyle/>
            <a:p>
              <a:endParaRPr lang="nl-BE"/>
            </a:p>
          </p:txBody>
        </p:sp>
        <p:sp>
          <p:nvSpPr>
            <p:cNvPr id="127" name="Vrije vorm: vorm 126">
              <a:extLst>
                <a:ext uri="{FF2B5EF4-FFF2-40B4-BE49-F238E27FC236}">
                  <a16:creationId xmlns:a16="http://schemas.microsoft.com/office/drawing/2014/main" id="{60570915-1620-4A64-9094-0B8893492094}"/>
                </a:ext>
              </a:extLst>
            </p:cNvPr>
            <p:cNvSpPr/>
            <p:nvPr/>
          </p:nvSpPr>
          <p:spPr>
            <a:xfrm>
              <a:off x="4361385" y="4365358"/>
              <a:ext cx="63638" cy="61774"/>
            </a:xfrm>
            <a:custGeom>
              <a:avLst/>
              <a:gdLst>
                <a:gd name="connsiteX0" fmla="*/ 63639 w 63638"/>
                <a:gd name="connsiteY0" fmla="*/ 0 h 61774"/>
                <a:gd name="connsiteX1" fmla="*/ 0 w 63638"/>
                <a:gd name="connsiteY1" fmla="*/ 61775 h 61774"/>
              </a:gdLst>
              <a:ahLst/>
              <a:cxnLst>
                <a:cxn ang="0">
                  <a:pos x="connsiteX0" y="connsiteY0"/>
                </a:cxn>
                <a:cxn ang="0">
                  <a:pos x="connsiteX1" y="connsiteY1"/>
                </a:cxn>
              </a:cxnLst>
              <a:rect l="l" t="t" r="r" b="b"/>
              <a:pathLst>
                <a:path w="63638" h="61774">
                  <a:moveTo>
                    <a:pt x="63639" y="0"/>
                  </a:moveTo>
                  <a:cubicBezTo>
                    <a:pt x="29090" y="0"/>
                    <a:pt x="1065" y="27492"/>
                    <a:pt x="0" y="61775"/>
                  </a:cubicBezTo>
                </a:path>
              </a:pathLst>
            </a:custGeom>
            <a:grpFill/>
            <a:ln w="19797" cap="rnd">
              <a:solidFill>
                <a:schemeClr val="bg1"/>
              </a:solidFill>
              <a:prstDash val="solid"/>
              <a:round/>
            </a:ln>
          </p:spPr>
          <p:txBody>
            <a:bodyPr rtlCol="0" anchor="ctr"/>
            <a:lstStyle/>
            <a:p>
              <a:endParaRPr lang="nl-BE"/>
            </a:p>
          </p:txBody>
        </p:sp>
        <p:sp>
          <p:nvSpPr>
            <p:cNvPr id="128" name="Vrije vorm: vorm 127">
              <a:extLst>
                <a:ext uri="{FF2B5EF4-FFF2-40B4-BE49-F238E27FC236}">
                  <a16:creationId xmlns:a16="http://schemas.microsoft.com/office/drawing/2014/main" id="{728CB414-BBDD-4181-99B4-083FD625235C}"/>
                </a:ext>
              </a:extLst>
            </p:cNvPr>
            <p:cNvSpPr/>
            <p:nvPr/>
          </p:nvSpPr>
          <p:spPr>
            <a:xfrm>
              <a:off x="4340083" y="4535305"/>
              <a:ext cx="63738" cy="106208"/>
            </a:xfrm>
            <a:custGeom>
              <a:avLst/>
              <a:gdLst>
                <a:gd name="connsiteX0" fmla="*/ 21235 w 63738"/>
                <a:gd name="connsiteY0" fmla="*/ 0 h 106208"/>
                <a:gd name="connsiteX1" fmla="*/ 0 w 63738"/>
                <a:gd name="connsiteY1" fmla="*/ 42470 h 106208"/>
                <a:gd name="connsiteX2" fmla="*/ 63738 w 63738"/>
                <a:gd name="connsiteY2" fmla="*/ 106209 h 106208"/>
              </a:gdLst>
              <a:ahLst/>
              <a:cxnLst>
                <a:cxn ang="0">
                  <a:pos x="connsiteX0" y="connsiteY0"/>
                </a:cxn>
                <a:cxn ang="0">
                  <a:pos x="connsiteX1" y="connsiteY1"/>
                </a:cxn>
                <a:cxn ang="0">
                  <a:pos x="connsiteX2" y="connsiteY2"/>
                </a:cxn>
              </a:cxnLst>
              <a:rect l="l" t="t" r="r" b="b"/>
              <a:pathLst>
                <a:path w="63738" h="106208">
                  <a:moveTo>
                    <a:pt x="21235" y="0"/>
                  </a:moveTo>
                  <a:cubicBezTo>
                    <a:pt x="21235" y="0"/>
                    <a:pt x="0" y="10618"/>
                    <a:pt x="0" y="42470"/>
                  </a:cubicBezTo>
                  <a:cubicBezTo>
                    <a:pt x="0" y="77651"/>
                    <a:pt x="28524" y="106209"/>
                    <a:pt x="63738" y="106209"/>
                  </a:cubicBezTo>
                </a:path>
              </a:pathLst>
            </a:custGeom>
            <a:grpFill/>
            <a:ln w="19797" cap="rnd">
              <a:solidFill>
                <a:schemeClr val="bg1"/>
              </a:solidFill>
              <a:prstDash val="solid"/>
              <a:round/>
            </a:ln>
          </p:spPr>
          <p:txBody>
            <a:bodyPr rtlCol="0" anchor="ctr"/>
            <a:lstStyle/>
            <a:p>
              <a:endParaRPr lang="nl-BE"/>
            </a:p>
          </p:txBody>
        </p:sp>
        <p:sp>
          <p:nvSpPr>
            <p:cNvPr id="129" name="Vrije vorm: vorm 128">
              <a:extLst>
                <a:ext uri="{FF2B5EF4-FFF2-40B4-BE49-F238E27FC236}">
                  <a16:creationId xmlns:a16="http://schemas.microsoft.com/office/drawing/2014/main" id="{9D31AFA2-F217-403D-B0B4-C73C24FA8352}"/>
                </a:ext>
              </a:extLst>
            </p:cNvPr>
            <p:cNvSpPr/>
            <p:nvPr/>
          </p:nvSpPr>
          <p:spPr>
            <a:xfrm>
              <a:off x="4467493" y="4301620"/>
              <a:ext cx="244303" cy="531009"/>
            </a:xfrm>
            <a:custGeom>
              <a:avLst/>
              <a:gdLst>
                <a:gd name="connsiteX0" fmla="*/ 33 w 244303"/>
                <a:gd name="connsiteY0" fmla="*/ 63738 h 531009"/>
                <a:gd name="connsiteX1" fmla="*/ 63738 w 244303"/>
                <a:gd name="connsiteY1" fmla="*/ 0 h 531009"/>
                <a:gd name="connsiteX2" fmla="*/ 111401 w 244303"/>
                <a:gd name="connsiteY2" fmla="*/ 21501 h 531009"/>
                <a:gd name="connsiteX3" fmla="*/ 116859 w 244303"/>
                <a:gd name="connsiteY3" fmla="*/ 21235 h 531009"/>
                <a:gd name="connsiteX4" fmla="*/ 180165 w 244303"/>
                <a:gd name="connsiteY4" fmla="*/ 77884 h 531009"/>
                <a:gd name="connsiteX5" fmla="*/ 223068 w 244303"/>
                <a:gd name="connsiteY5" fmla="*/ 138061 h 531009"/>
                <a:gd name="connsiteX6" fmla="*/ 214814 w 244303"/>
                <a:gd name="connsiteY6" fmla="*/ 169348 h 531009"/>
                <a:gd name="connsiteX7" fmla="*/ 244303 w 244303"/>
                <a:gd name="connsiteY7" fmla="*/ 223035 h 531009"/>
                <a:gd name="connsiteX8" fmla="*/ 227994 w 244303"/>
                <a:gd name="connsiteY8" fmla="*/ 265505 h 531009"/>
                <a:gd name="connsiteX9" fmla="*/ 244303 w 244303"/>
                <a:gd name="connsiteY9" fmla="*/ 307975 h 531009"/>
                <a:gd name="connsiteX10" fmla="*/ 218608 w 244303"/>
                <a:gd name="connsiteY10" fmla="*/ 359032 h 531009"/>
                <a:gd name="connsiteX11" fmla="*/ 223068 w 244303"/>
                <a:gd name="connsiteY11" fmla="*/ 382331 h 531009"/>
                <a:gd name="connsiteX12" fmla="*/ 180398 w 244303"/>
                <a:gd name="connsiteY12" fmla="*/ 442408 h 531009"/>
                <a:gd name="connsiteX13" fmla="*/ 180598 w 244303"/>
                <a:gd name="connsiteY13" fmla="*/ 446036 h 531009"/>
                <a:gd name="connsiteX14" fmla="*/ 116859 w 244303"/>
                <a:gd name="connsiteY14" fmla="*/ 509775 h 531009"/>
                <a:gd name="connsiteX15" fmla="*/ 111401 w 244303"/>
                <a:gd name="connsiteY15" fmla="*/ 509508 h 531009"/>
                <a:gd name="connsiteX16" fmla="*/ 63738 w 244303"/>
                <a:gd name="connsiteY16" fmla="*/ 531010 h 531009"/>
                <a:gd name="connsiteX17" fmla="*/ 0 w 244303"/>
                <a:gd name="connsiteY17" fmla="*/ 467271 h 531009"/>
                <a:gd name="connsiteX18" fmla="*/ 0 w 244303"/>
                <a:gd name="connsiteY18" fmla="*/ 63738 h 5310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44303" h="531009">
                  <a:moveTo>
                    <a:pt x="33" y="63738"/>
                  </a:moveTo>
                  <a:cubicBezTo>
                    <a:pt x="33" y="28524"/>
                    <a:pt x="28557" y="0"/>
                    <a:pt x="63738" y="0"/>
                  </a:cubicBezTo>
                  <a:cubicBezTo>
                    <a:pt x="82710" y="0"/>
                    <a:pt x="99718" y="8354"/>
                    <a:pt x="111401" y="21501"/>
                  </a:cubicBezTo>
                  <a:cubicBezTo>
                    <a:pt x="113198" y="21335"/>
                    <a:pt x="114996" y="21235"/>
                    <a:pt x="116859" y="21235"/>
                  </a:cubicBezTo>
                  <a:cubicBezTo>
                    <a:pt x="149677" y="21235"/>
                    <a:pt x="176637" y="46031"/>
                    <a:pt x="180165" y="77884"/>
                  </a:cubicBezTo>
                  <a:cubicBezTo>
                    <a:pt x="205128" y="86538"/>
                    <a:pt x="223068" y="110169"/>
                    <a:pt x="223068" y="138061"/>
                  </a:cubicBezTo>
                  <a:cubicBezTo>
                    <a:pt x="223068" y="149444"/>
                    <a:pt x="220039" y="160095"/>
                    <a:pt x="214814" y="169348"/>
                  </a:cubicBezTo>
                  <a:cubicBezTo>
                    <a:pt x="232521" y="180664"/>
                    <a:pt x="244303" y="200468"/>
                    <a:pt x="244303" y="223035"/>
                  </a:cubicBezTo>
                  <a:cubicBezTo>
                    <a:pt x="244303" y="239377"/>
                    <a:pt x="238112" y="254255"/>
                    <a:pt x="227994" y="265505"/>
                  </a:cubicBezTo>
                  <a:cubicBezTo>
                    <a:pt x="238112" y="276788"/>
                    <a:pt x="244303" y="291633"/>
                    <a:pt x="244303" y="307975"/>
                  </a:cubicBezTo>
                  <a:cubicBezTo>
                    <a:pt x="244303" y="328910"/>
                    <a:pt x="234185" y="347416"/>
                    <a:pt x="218608" y="359032"/>
                  </a:cubicBezTo>
                  <a:cubicBezTo>
                    <a:pt x="221437" y="366255"/>
                    <a:pt x="223068" y="374110"/>
                    <a:pt x="223068" y="382331"/>
                  </a:cubicBezTo>
                  <a:cubicBezTo>
                    <a:pt x="223068" y="410123"/>
                    <a:pt x="205228" y="433721"/>
                    <a:pt x="180398" y="442408"/>
                  </a:cubicBezTo>
                  <a:cubicBezTo>
                    <a:pt x="180465" y="443606"/>
                    <a:pt x="180598" y="444805"/>
                    <a:pt x="180598" y="446036"/>
                  </a:cubicBezTo>
                  <a:cubicBezTo>
                    <a:pt x="180598" y="481217"/>
                    <a:pt x="152074" y="509775"/>
                    <a:pt x="116859" y="509775"/>
                  </a:cubicBezTo>
                  <a:cubicBezTo>
                    <a:pt x="115029" y="509775"/>
                    <a:pt x="113198" y="509641"/>
                    <a:pt x="111401" y="509508"/>
                  </a:cubicBezTo>
                  <a:cubicBezTo>
                    <a:pt x="99718" y="522689"/>
                    <a:pt x="82744" y="531010"/>
                    <a:pt x="63738" y="531010"/>
                  </a:cubicBezTo>
                  <a:cubicBezTo>
                    <a:pt x="28557" y="531010"/>
                    <a:pt x="0" y="502485"/>
                    <a:pt x="0" y="467271"/>
                  </a:cubicBezTo>
                  <a:lnTo>
                    <a:pt x="0" y="63738"/>
                  </a:lnTo>
                  <a:close/>
                </a:path>
              </a:pathLst>
            </a:custGeom>
            <a:grpFill/>
            <a:ln w="19797" cap="rnd">
              <a:solidFill>
                <a:schemeClr val="bg1"/>
              </a:solidFill>
              <a:prstDash val="solid"/>
              <a:round/>
            </a:ln>
          </p:spPr>
          <p:txBody>
            <a:bodyPr rtlCol="0" anchor="ctr"/>
            <a:lstStyle/>
            <a:p>
              <a:endParaRPr lang="nl-BE"/>
            </a:p>
          </p:txBody>
        </p:sp>
        <p:sp>
          <p:nvSpPr>
            <p:cNvPr id="130" name="Vrije vorm: vorm 129">
              <a:extLst>
                <a:ext uri="{FF2B5EF4-FFF2-40B4-BE49-F238E27FC236}">
                  <a16:creationId xmlns:a16="http://schemas.microsoft.com/office/drawing/2014/main" id="{1D9A1D00-3C0B-4DA7-B10A-BAD4491AA69A}"/>
                </a:ext>
              </a:extLst>
            </p:cNvPr>
            <p:cNvSpPr/>
            <p:nvPr/>
          </p:nvSpPr>
          <p:spPr>
            <a:xfrm>
              <a:off x="4541849" y="4418446"/>
              <a:ext cx="63738" cy="63738"/>
            </a:xfrm>
            <a:custGeom>
              <a:avLst/>
              <a:gdLst>
                <a:gd name="connsiteX0" fmla="*/ 63738 w 63738"/>
                <a:gd name="connsiteY0" fmla="*/ 0 h 63738"/>
                <a:gd name="connsiteX1" fmla="*/ 0 w 63738"/>
                <a:gd name="connsiteY1" fmla="*/ 63738 h 63738"/>
              </a:gdLst>
              <a:ahLst/>
              <a:cxnLst>
                <a:cxn ang="0">
                  <a:pos x="connsiteX0" y="connsiteY0"/>
                </a:cxn>
                <a:cxn ang="0">
                  <a:pos x="connsiteX1" y="connsiteY1"/>
                </a:cxn>
              </a:cxnLst>
              <a:rect l="l" t="t" r="r" b="b"/>
              <a:pathLst>
                <a:path w="63738" h="63738">
                  <a:moveTo>
                    <a:pt x="63738" y="0"/>
                  </a:moveTo>
                  <a:cubicBezTo>
                    <a:pt x="28557" y="0"/>
                    <a:pt x="0" y="28524"/>
                    <a:pt x="0" y="63738"/>
                  </a:cubicBezTo>
                </a:path>
              </a:pathLst>
            </a:custGeom>
            <a:grpFill/>
            <a:ln w="19797" cap="rnd">
              <a:solidFill>
                <a:schemeClr val="bg1"/>
              </a:solidFill>
              <a:prstDash val="solid"/>
              <a:round/>
            </a:ln>
          </p:spPr>
          <p:txBody>
            <a:bodyPr rtlCol="0" anchor="ctr"/>
            <a:lstStyle/>
            <a:p>
              <a:endParaRPr lang="nl-BE"/>
            </a:p>
          </p:txBody>
        </p:sp>
        <p:sp>
          <p:nvSpPr>
            <p:cNvPr id="131" name="Vrije vorm: vorm 130">
              <a:extLst>
                <a:ext uri="{FF2B5EF4-FFF2-40B4-BE49-F238E27FC236}">
                  <a16:creationId xmlns:a16="http://schemas.microsoft.com/office/drawing/2014/main" id="{668E3252-5FF0-4454-B09E-24D3C187F516}"/>
                </a:ext>
              </a:extLst>
            </p:cNvPr>
            <p:cNvSpPr/>
            <p:nvPr/>
          </p:nvSpPr>
          <p:spPr>
            <a:xfrm>
              <a:off x="4531232" y="4705219"/>
              <a:ext cx="63738" cy="63738"/>
            </a:xfrm>
            <a:custGeom>
              <a:avLst/>
              <a:gdLst>
                <a:gd name="connsiteX0" fmla="*/ 63738 w 63738"/>
                <a:gd name="connsiteY0" fmla="*/ 0 h 63738"/>
                <a:gd name="connsiteX1" fmla="*/ 0 w 63738"/>
                <a:gd name="connsiteY1" fmla="*/ 63738 h 63738"/>
              </a:gdLst>
              <a:ahLst/>
              <a:cxnLst>
                <a:cxn ang="0">
                  <a:pos x="connsiteX0" y="connsiteY0"/>
                </a:cxn>
                <a:cxn ang="0">
                  <a:pos x="connsiteX1" y="connsiteY1"/>
                </a:cxn>
              </a:cxnLst>
              <a:rect l="l" t="t" r="r" b="b"/>
              <a:pathLst>
                <a:path w="63738" h="63738">
                  <a:moveTo>
                    <a:pt x="63738" y="0"/>
                  </a:moveTo>
                  <a:cubicBezTo>
                    <a:pt x="28557" y="0"/>
                    <a:pt x="0" y="28524"/>
                    <a:pt x="0" y="63738"/>
                  </a:cubicBezTo>
                </a:path>
              </a:pathLst>
            </a:custGeom>
            <a:grpFill/>
            <a:ln w="19797" cap="rnd">
              <a:solidFill>
                <a:schemeClr val="bg1"/>
              </a:solidFill>
              <a:prstDash val="solid"/>
              <a:round/>
            </a:ln>
          </p:spPr>
          <p:txBody>
            <a:bodyPr rtlCol="0" anchor="ctr"/>
            <a:lstStyle/>
            <a:p>
              <a:endParaRPr lang="nl-BE"/>
            </a:p>
          </p:txBody>
        </p:sp>
        <p:sp>
          <p:nvSpPr>
            <p:cNvPr id="132" name="Vrije vorm: vorm 131">
              <a:extLst>
                <a:ext uri="{FF2B5EF4-FFF2-40B4-BE49-F238E27FC236}">
                  <a16:creationId xmlns:a16="http://schemas.microsoft.com/office/drawing/2014/main" id="{3B180722-09A0-4AFF-96E9-D75A3A6E13B2}"/>
                </a:ext>
              </a:extLst>
            </p:cNvPr>
            <p:cNvSpPr/>
            <p:nvPr/>
          </p:nvSpPr>
          <p:spPr>
            <a:xfrm>
              <a:off x="4467527" y="4514037"/>
              <a:ext cx="63738" cy="63738"/>
            </a:xfrm>
            <a:custGeom>
              <a:avLst/>
              <a:gdLst>
                <a:gd name="connsiteX0" fmla="*/ 0 w 63738"/>
                <a:gd name="connsiteY0" fmla="*/ 0 h 63738"/>
                <a:gd name="connsiteX1" fmla="*/ 63738 w 63738"/>
                <a:gd name="connsiteY1" fmla="*/ 63738 h 63738"/>
              </a:gdLst>
              <a:ahLst/>
              <a:cxnLst>
                <a:cxn ang="0">
                  <a:pos x="connsiteX0" y="connsiteY0"/>
                </a:cxn>
                <a:cxn ang="0">
                  <a:pos x="connsiteX1" y="connsiteY1"/>
                </a:cxn>
              </a:cxnLst>
              <a:rect l="l" t="t" r="r" b="b"/>
              <a:pathLst>
                <a:path w="63738" h="63738">
                  <a:moveTo>
                    <a:pt x="0" y="0"/>
                  </a:moveTo>
                  <a:cubicBezTo>
                    <a:pt x="0" y="35181"/>
                    <a:pt x="28524" y="63738"/>
                    <a:pt x="63738" y="63738"/>
                  </a:cubicBezTo>
                </a:path>
              </a:pathLst>
            </a:custGeom>
            <a:grpFill/>
            <a:ln w="19797" cap="rnd">
              <a:solidFill>
                <a:schemeClr val="bg1"/>
              </a:solidFill>
              <a:prstDash val="solid"/>
              <a:round/>
            </a:ln>
          </p:spPr>
          <p:txBody>
            <a:bodyPr rtlCol="0" anchor="ctr"/>
            <a:lstStyle/>
            <a:p>
              <a:endParaRPr lang="nl-BE"/>
            </a:p>
          </p:txBody>
        </p:sp>
        <p:sp>
          <p:nvSpPr>
            <p:cNvPr id="133" name="Vrije vorm: vorm 132">
              <a:extLst>
                <a:ext uri="{FF2B5EF4-FFF2-40B4-BE49-F238E27FC236}">
                  <a16:creationId xmlns:a16="http://schemas.microsoft.com/office/drawing/2014/main" id="{324C4A4E-82BD-42B8-8E4C-1F12859BA6C2}"/>
                </a:ext>
              </a:extLst>
            </p:cNvPr>
            <p:cNvSpPr/>
            <p:nvPr/>
          </p:nvSpPr>
          <p:spPr>
            <a:xfrm>
              <a:off x="4632148" y="4470968"/>
              <a:ext cx="15926" cy="76918"/>
            </a:xfrm>
            <a:custGeom>
              <a:avLst/>
              <a:gdLst>
                <a:gd name="connsiteX0" fmla="*/ 0 w 15926"/>
                <a:gd name="connsiteY0" fmla="*/ 76919 h 76918"/>
                <a:gd name="connsiteX1" fmla="*/ 0 w 15926"/>
                <a:gd name="connsiteY1" fmla="*/ 0 h 76918"/>
              </a:gdLst>
              <a:ahLst/>
              <a:cxnLst>
                <a:cxn ang="0">
                  <a:pos x="connsiteX0" y="connsiteY0"/>
                </a:cxn>
                <a:cxn ang="0">
                  <a:pos x="connsiteX1" y="connsiteY1"/>
                </a:cxn>
              </a:cxnLst>
              <a:rect l="l" t="t" r="r" b="b"/>
              <a:pathLst>
                <a:path w="15926" h="76918">
                  <a:moveTo>
                    <a:pt x="0" y="76919"/>
                  </a:moveTo>
                  <a:cubicBezTo>
                    <a:pt x="21235" y="55684"/>
                    <a:pt x="21235" y="21235"/>
                    <a:pt x="0" y="0"/>
                  </a:cubicBezTo>
                </a:path>
              </a:pathLst>
            </a:custGeom>
            <a:grpFill/>
            <a:ln w="19797" cap="rnd">
              <a:solidFill>
                <a:schemeClr val="bg1"/>
              </a:solidFill>
              <a:prstDash val="solid"/>
              <a:round/>
            </a:ln>
          </p:spPr>
          <p:txBody>
            <a:bodyPr rtlCol="0" anchor="ctr"/>
            <a:lstStyle/>
            <a:p>
              <a:endParaRPr lang="nl-BE"/>
            </a:p>
          </p:txBody>
        </p:sp>
        <p:sp>
          <p:nvSpPr>
            <p:cNvPr id="134" name="Vrije vorm: vorm 133">
              <a:extLst>
                <a:ext uri="{FF2B5EF4-FFF2-40B4-BE49-F238E27FC236}">
                  <a16:creationId xmlns:a16="http://schemas.microsoft.com/office/drawing/2014/main" id="{958356A7-CACD-4E59-A71E-7039E2292452}"/>
                </a:ext>
              </a:extLst>
            </p:cNvPr>
            <p:cNvSpPr/>
            <p:nvPr/>
          </p:nvSpPr>
          <p:spPr>
            <a:xfrm>
              <a:off x="4578428" y="4620512"/>
              <a:ext cx="42470" cy="46164"/>
            </a:xfrm>
            <a:custGeom>
              <a:avLst/>
              <a:gdLst>
                <a:gd name="connsiteX0" fmla="*/ 0 w 42470"/>
                <a:gd name="connsiteY0" fmla="*/ 0 h 46164"/>
                <a:gd name="connsiteX1" fmla="*/ 42470 w 42470"/>
                <a:gd name="connsiteY1" fmla="*/ 46165 h 46164"/>
              </a:gdLst>
              <a:ahLst/>
              <a:cxnLst>
                <a:cxn ang="0">
                  <a:pos x="connsiteX0" y="connsiteY0"/>
                </a:cxn>
                <a:cxn ang="0">
                  <a:pos x="connsiteX1" y="connsiteY1"/>
                </a:cxn>
              </a:cxnLst>
              <a:rect l="l" t="t" r="r" b="b"/>
              <a:pathLst>
                <a:path w="42470" h="46164">
                  <a:moveTo>
                    <a:pt x="0" y="0"/>
                  </a:moveTo>
                  <a:cubicBezTo>
                    <a:pt x="23765" y="1764"/>
                    <a:pt x="42470" y="21734"/>
                    <a:pt x="42470" y="46165"/>
                  </a:cubicBezTo>
                </a:path>
              </a:pathLst>
            </a:custGeom>
            <a:grpFill/>
            <a:ln w="19797" cap="rnd">
              <a:solidFill>
                <a:schemeClr val="bg1"/>
              </a:solidFill>
              <a:prstDash val="solid"/>
              <a:round/>
            </a:ln>
          </p:spPr>
          <p:txBody>
            <a:bodyPr rtlCol="0" anchor="ctr"/>
            <a:lstStyle/>
            <a:p>
              <a:endParaRPr lang="nl-BE"/>
            </a:p>
          </p:txBody>
        </p:sp>
        <p:sp>
          <p:nvSpPr>
            <p:cNvPr id="135" name="Vrije vorm: vorm 134">
              <a:extLst>
                <a:ext uri="{FF2B5EF4-FFF2-40B4-BE49-F238E27FC236}">
                  <a16:creationId xmlns:a16="http://schemas.microsoft.com/office/drawing/2014/main" id="{B1E67B7C-0212-41B4-9685-E01801B14BB9}"/>
                </a:ext>
              </a:extLst>
            </p:cNvPr>
            <p:cNvSpPr/>
            <p:nvPr/>
          </p:nvSpPr>
          <p:spPr>
            <a:xfrm>
              <a:off x="4509997" y="4365358"/>
              <a:ext cx="63638" cy="61774"/>
            </a:xfrm>
            <a:custGeom>
              <a:avLst/>
              <a:gdLst>
                <a:gd name="connsiteX0" fmla="*/ 0 w 63638"/>
                <a:gd name="connsiteY0" fmla="*/ 0 h 61774"/>
                <a:gd name="connsiteX1" fmla="*/ 63639 w 63638"/>
                <a:gd name="connsiteY1" fmla="*/ 61775 h 61774"/>
              </a:gdLst>
              <a:ahLst/>
              <a:cxnLst>
                <a:cxn ang="0">
                  <a:pos x="connsiteX0" y="connsiteY0"/>
                </a:cxn>
                <a:cxn ang="0">
                  <a:pos x="connsiteX1" y="connsiteY1"/>
                </a:cxn>
              </a:cxnLst>
              <a:rect l="l" t="t" r="r" b="b"/>
              <a:pathLst>
                <a:path w="63638" h="61774">
                  <a:moveTo>
                    <a:pt x="0" y="0"/>
                  </a:moveTo>
                  <a:cubicBezTo>
                    <a:pt x="34549" y="0"/>
                    <a:pt x="62574" y="27492"/>
                    <a:pt x="63639" y="61775"/>
                  </a:cubicBezTo>
                </a:path>
              </a:pathLst>
            </a:custGeom>
            <a:grpFill/>
            <a:ln w="19797" cap="rnd">
              <a:solidFill>
                <a:schemeClr val="bg1"/>
              </a:solidFill>
              <a:prstDash val="solid"/>
              <a:round/>
            </a:ln>
          </p:spPr>
          <p:txBody>
            <a:bodyPr rtlCol="0" anchor="ctr"/>
            <a:lstStyle/>
            <a:p>
              <a:endParaRPr lang="nl-BE"/>
            </a:p>
          </p:txBody>
        </p:sp>
        <p:sp>
          <p:nvSpPr>
            <p:cNvPr id="136" name="Vrije vorm: vorm 135">
              <a:extLst>
                <a:ext uri="{FF2B5EF4-FFF2-40B4-BE49-F238E27FC236}">
                  <a16:creationId xmlns:a16="http://schemas.microsoft.com/office/drawing/2014/main" id="{A2E23DFE-5D3F-417B-BBF3-80D093ABE485}"/>
                </a:ext>
              </a:extLst>
            </p:cNvPr>
            <p:cNvSpPr/>
            <p:nvPr/>
          </p:nvSpPr>
          <p:spPr>
            <a:xfrm>
              <a:off x="4531232" y="4535305"/>
              <a:ext cx="63738" cy="106208"/>
            </a:xfrm>
            <a:custGeom>
              <a:avLst/>
              <a:gdLst>
                <a:gd name="connsiteX0" fmla="*/ 42503 w 63738"/>
                <a:gd name="connsiteY0" fmla="*/ 0 h 106208"/>
                <a:gd name="connsiteX1" fmla="*/ 63738 w 63738"/>
                <a:gd name="connsiteY1" fmla="*/ 42470 h 106208"/>
                <a:gd name="connsiteX2" fmla="*/ 0 w 63738"/>
                <a:gd name="connsiteY2" fmla="*/ 106209 h 106208"/>
              </a:gdLst>
              <a:ahLst/>
              <a:cxnLst>
                <a:cxn ang="0">
                  <a:pos x="connsiteX0" y="connsiteY0"/>
                </a:cxn>
                <a:cxn ang="0">
                  <a:pos x="connsiteX1" y="connsiteY1"/>
                </a:cxn>
                <a:cxn ang="0">
                  <a:pos x="connsiteX2" y="connsiteY2"/>
                </a:cxn>
              </a:cxnLst>
              <a:rect l="l" t="t" r="r" b="b"/>
              <a:pathLst>
                <a:path w="63738" h="106208">
                  <a:moveTo>
                    <a:pt x="42503" y="0"/>
                  </a:moveTo>
                  <a:cubicBezTo>
                    <a:pt x="42503" y="0"/>
                    <a:pt x="63738" y="10618"/>
                    <a:pt x="63738" y="42470"/>
                  </a:cubicBezTo>
                  <a:cubicBezTo>
                    <a:pt x="63738" y="77651"/>
                    <a:pt x="35214" y="106209"/>
                    <a:pt x="0" y="106209"/>
                  </a:cubicBezTo>
                </a:path>
              </a:pathLst>
            </a:custGeom>
            <a:grpFill/>
            <a:ln w="19797" cap="rnd">
              <a:solidFill>
                <a:schemeClr val="bg1"/>
              </a:solidFill>
              <a:prstDash val="solid"/>
              <a:round/>
            </a:ln>
          </p:spPr>
          <p:txBody>
            <a:bodyPr rtlCol="0" anchor="ctr"/>
            <a:lstStyle/>
            <a:p>
              <a:endParaRPr lang="nl-BE"/>
            </a:p>
          </p:txBody>
        </p:sp>
      </p:grpSp>
      <p:grpSp>
        <p:nvGrpSpPr>
          <p:cNvPr id="137" name="Graphic 96">
            <a:extLst>
              <a:ext uri="{FF2B5EF4-FFF2-40B4-BE49-F238E27FC236}">
                <a16:creationId xmlns:a16="http://schemas.microsoft.com/office/drawing/2014/main" id="{A4616D4F-67FD-4D73-9A53-A9B3FA4A27B9}"/>
              </a:ext>
            </a:extLst>
          </p:cNvPr>
          <p:cNvGrpSpPr/>
          <p:nvPr userDrawn="1"/>
        </p:nvGrpSpPr>
        <p:grpSpPr>
          <a:xfrm>
            <a:off x="6884065" y="4675078"/>
            <a:ext cx="613118" cy="522263"/>
            <a:chOff x="6884065" y="4303886"/>
            <a:chExt cx="613118" cy="522263"/>
          </a:xfrm>
          <a:noFill/>
        </p:grpSpPr>
        <p:sp>
          <p:nvSpPr>
            <p:cNvPr id="138" name="Vrije vorm: vorm 137">
              <a:extLst>
                <a:ext uri="{FF2B5EF4-FFF2-40B4-BE49-F238E27FC236}">
                  <a16:creationId xmlns:a16="http://schemas.microsoft.com/office/drawing/2014/main" id="{76E67412-C79C-4593-A227-FAEFC9BFDE26}"/>
                </a:ext>
              </a:extLst>
            </p:cNvPr>
            <p:cNvSpPr/>
            <p:nvPr/>
          </p:nvSpPr>
          <p:spPr>
            <a:xfrm>
              <a:off x="6929472" y="4303886"/>
              <a:ext cx="522304" cy="476856"/>
            </a:xfrm>
            <a:custGeom>
              <a:avLst/>
              <a:gdLst>
                <a:gd name="connsiteX0" fmla="*/ 522304 w 522304"/>
                <a:gd name="connsiteY0" fmla="*/ 431449 h 476856"/>
                <a:gd name="connsiteX1" fmla="*/ 334632 w 522304"/>
                <a:gd name="connsiteY1" fmla="*/ 431449 h 476856"/>
                <a:gd name="connsiteX2" fmla="*/ 261132 w 522304"/>
                <a:gd name="connsiteY2" fmla="*/ 476856 h 476856"/>
                <a:gd name="connsiteX3" fmla="*/ 261132 w 522304"/>
                <a:gd name="connsiteY3" fmla="*/ 476856 h 476856"/>
                <a:gd name="connsiteX4" fmla="*/ 261132 w 522304"/>
                <a:gd name="connsiteY4" fmla="*/ 476856 h 476856"/>
                <a:gd name="connsiteX5" fmla="*/ 187631 w 522304"/>
                <a:gd name="connsiteY5" fmla="*/ 431449 h 476856"/>
                <a:gd name="connsiteX6" fmla="*/ 0 w 522304"/>
                <a:gd name="connsiteY6" fmla="*/ 431449 h 476856"/>
                <a:gd name="connsiteX7" fmla="*/ 0 w 522304"/>
                <a:gd name="connsiteY7" fmla="*/ 0 h 476856"/>
                <a:gd name="connsiteX8" fmla="*/ 187672 w 522304"/>
                <a:gd name="connsiteY8" fmla="*/ 0 h 476856"/>
                <a:gd name="connsiteX9" fmla="*/ 261172 w 522304"/>
                <a:gd name="connsiteY9" fmla="*/ 45407 h 476856"/>
                <a:gd name="connsiteX10" fmla="*/ 261172 w 522304"/>
                <a:gd name="connsiteY10" fmla="*/ 45407 h 476856"/>
                <a:gd name="connsiteX11" fmla="*/ 261172 w 522304"/>
                <a:gd name="connsiteY11" fmla="*/ 45407 h 476856"/>
                <a:gd name="connsiteX12" fmla="*/ 334632 w 522304"/>
                <a:gd name="connsiteY12" fmla="*/ 0 h 476856"/>
                <a:gd name="connsiteX13" fmla="*/ 522304 w 522304"/>
                <a:gd name="connsiteY13" fmla="*/ 0 h 476856"/>
                <a:gd name="connsiteX14" fmla="*/ 522304 w 522304"/>
                <a:gd name="connsiteY14" fmla="*/ 431449 h 476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22304" h="476856">
                  <a:moveTo>
                    <a:pt x="522304" y="431449"/>
                  </a:moveTo>
                  <a:lnTo>
                    <a:pt x="334632" y="431449"/>
                  </a:lnTo>
                  <a:cubicBezTo>
                    <a:pt x="303517" y="431449"/>
                    <a:pt x="275056" y="449049"/>
                    <a:pt x="261132" y="476856"/>
                  </a:cubicBezTo>
                  <a:lnTo>
                    <a:pt x="261132" y="476856"/>
                  </a:lnTo>
                  <a:lnTo>
                    <a:pt x="261132" y="476856"/>
                  </a:lnTo>
                  <a:cubicBezTo>
                    <a:pt x="247207" y="449008"/>
                    <a:pt x="218746" y="431449"/>
                    <a:pt x="187631" y="431449"/>
                  </a:cubicBezTo>
                  <a:lnTo>
                    <a:pt x="0" y="431449"/>
                  </a:lnTo>
                  <a:lnTo>
                    <a:pt x="0" y="0"/>
                  </a:lnTo>
                  <a:lnTo>
                    <a:pt x="187672" y="0"/>
                  </a:lnTo>
                  <a:cubicBezTo>
                    <a:pt x="218787" y="0"/>
                    <a:pt x="247248" y="17599"/>
                    <a:pt x="261172" y="45407"/>
                  </a:cubicBezTo>
                  <a:lnTo>
                    <a:pt x="261172" y="45407"/>
                  </a:lnTo>
                  <a:lnTo>
                    <a:pt x="261172" y="45407"/>
                  </a:lnTo>
                  <a:cubicBezTo>
                    <a:pt x="275056" y="17599"/>
                    <a:pt x="303517" y="0"/>
                    <a:pt x="334632" y="0"/>
                  </a:cubicBezTo>
                  <a:lnTo>
                    <a:pt x="522304" y="0"/>
                  </a:lnTo>
                  <a:lnTo>
                    <a:pt x="522304" y="431449"/>
                  </a:lnTo>
                  <a:close/>
                </a:path>
              </a:pathLst>
            </a:custGeom>
            <a:noFill/>
            <a:ln w="19812" cap="rnd">
              <a:solidFill>
                <a:schemeClr val="bg1"/>
              </a:solidFill>
              <a:prstDash val="solid"/>
              <a:round/>
            </a:ln>
          </p:spPr>
          <p:txBody>
            <a:bodyPr rtlCol="0" anchor="ctr"/>
            <a:lstStyle/>
            <a:p>
              <a:endParaRPr lang="nl-BE"/>
            </a:p>
          </p:txBody>
        </p:sp>
        <p:sp>
          <p:nvSpPr>
            <p:cNvPr id="139" name="Vrije vorm: vorm 138">
              <a:extLst>
                <a:ext uri="{FF2B5EF4-FFF2-40B4-BE49-F238E27FC236}">
                  <a16:creationId xmlns:a16="http://schemas.microsoft.com/office/drawing/2014/main" id="{0F301B46-2D79-455A-B7CB-D645B0B16F0D}"/>
                </a:ext>
              </a:extLst>
            </p:cNvPr>
            <p:cNvSpPr/>
            <p:nvPr/>
          </p:nvSpPr>
          <p:spPr>
            <a:xfrm>
              <a:off x="7190603" y="4349293"/>
              <a:ext cx="4083" cy="420097"/>
            </a:xfrm>
            <a:custGeom>
              <a:avLst/>
              <a:gdLst>
                <a:gd name="connsiteX0" fmla="*/ 0 w 4083"/>
                <a:gd name="connsiteY0" fmla="*/ 420097 h 420097"/>
                <a:gd name="connsiteX1" fmla="*/ 0 w 4083"/>
                <a:gd name="connsiteY1" fmla="*/ 0 h 420097"/>
              </a:gdLst>
              <a:ahLst/>
              <a:cxnLst>
                <a:cxn ang="0">
                  <a:pos x="connsiteX0" y="connsiteY0"/>
                </a:cxn>
                <a:cxn ang="0">
                  <a:pos x="connsiteX1" y="connsiteY1"/>
                </a:cxn>
              </a:cxnLst>
              <a:rect l="l" t="t" r="r" b="b"/>
              <a:pathLst>
                <a:path w="4083" h="420097">
                  <a:moveTo>
                    <a:pt x="0" y="420097"/>
                  </a:moveTo>
                  <a:lnTo>
                    <a:pt x="0" y="0"/>
                  </a:lnTo>
                </a:path>
              </a:pathLst>
            </a:custGeom>
            <a:ln w="19812" cap="rnd">
              <a:solidFill>
                <a:schemeClr val="bg1"/>
              </a:solidFill>
              <a:prstDash val="solid"/>
              <a:round/>
            </a:ln>
          </p:spPr>
          <p:txBody>
            <a:bodyPr rtlCol="0" anchor="ctr"/>
            <a:lstStyle/>
            <a:p>
              <a:endParaRPr lang="nl-BE"/>
            </a:p>
          </p:txBody>
        </p:sp>
        <p:sp>
          <p:nvSpPr>
            <p:cNvPr id="140" name="Vrije vorm: vorm 139">
              <a:extLst>
                <a:ext uri="{FF2B5EF4-FFF2-40B4-BE49-F238E27FC236}">
                  <a16:creationId xmlns:a16="http://schemas.microsoft.com/office/drawing/2014/main" id="{1A3F49C4-E95F-47CB-ADB0-2CD50F515E2C}"/>
                </a:ext>
              </a:extLst>
            </p:cNvPr>
            <p:cNvSpPr/>
            <p:nvPr/>
          </p:nvSpPr>
          <p:spPr>
            <a:xfrm>
              <a:off x="6997623" y="4394700"/>
              <a:ext cx="136221" cy="4083"/>
            </a:xfrm>
            <a:custGeom>
              <a:avLst/>
              <a:gdLst>
                <a:gd name="connsiteX0" fmla="*/ 0 w 136221"/>
                <a:gd name="connsiteY0" fmla="*/ 0 h 4083"/>
                <a:gd name="connsiteX1" fmla="*/ 136221 w 136221"/>
                <a:gd name="connsiteY1" fmla="*/ 0 h 4083"/>
              </a:gdLst>
              <a:ahLst/>
              <a:cxnLst>
                <a:cxn ang="0">
                  <a:pos x="connsiteX0" y="connsiteY0"/>
                </a:cxn>
                <a:cxn ang="0">
                  <a:pos x="connsiteX1" y="connsiteY1"/>
                </a:cxn>
              </a:cxnLst>
              <a:rect l="l" t="t" r="r" b="b"/>
              <a:pathLst>
                <a:path w="136221" h="4083">
                  <a:moveTo>
                    <a:pt x="0" y="0"/>
                  </a:moveTo>
                  <a:lnTo>
                    <a:pt x="136221" y="0"/>
                  </a:lnTo>
                </a:path>
              </a:pathLst>
            </a:custGeom>
            <a:ln w="19812" cap="rnd">
              <a:solidFill>
                <a:schemeClr val="bg1"/>
              </a:solidFill>
              <a:prstDash val="solid"/>
              <a:round/>
            </a:ln>
          </p:spPr>
          <p:txBody>
            <a:bodyPr rtlCol="0" anchor="ctr"/>
            <a:lstStyle/>
            <a:p>
              <a:endParaRPr lang="nl-BE"/>
            </a:p>
          </p:txBody>
        </p:sp>
        <p:sp>
          <p:nvSpPr>
            <p:cNvPr id="141" name="Vrije vorm: vorm 140">
              <a:extLst>
                <a:ext uri="{FF2B5EF4-FFF2-40B4-BE49-F238E27FC236}">
                  <a16:creationId xmlns:a16="http://schemas.microsoft.com/office/drawing/2014/main" id="{0F45F473-F25F-449E-B167-BD07FC16BA8D}"/>
                </a:ext>
              </a:extLst>
            </p:cNvPr>
            <p:cNvSpPr/>
            <p:nvPr/>
          </p:nvSpPr>
          <p:spPr>
            <a:xfrm>
              <a:off x="6997623" y="4462851"/>
              <a:ext cx="136221" cy="4083"/>
            </a:xfrm>
            <a:custGeom>
              <a:avLst/>
              <a:gdLst>
                <a:gd name="connsiteX0" fmla="*/ 0 w 136221"/>
                <a:gd name="connsiteY0" fmla="*/ 0 h 4083"/>
                <a:gd name="connsiteX1" fmla="*/ 136221 w 136221"/>
                <a:gd name="connsiteY1" fmla="*/ 0 h 4083"/>
              </a:gdLst>
              <a:ahLst/>
              <a:cxnLst>
                <a:cxn ang="0">
                  <a:pos x="connsiteX0" y="connsiteY0"/>
                </a:cxn>
                <a:cxn ang="0">
                  <a:pos x="connsiteX1" y="connsiteY1"/>
                </a:cxn>
              </a:cxnLst>
              <a:rect l="l" t="t" r="r" b="b"/>
              <a:pathLst>
                <a:path w="136221" h="4083">
                  <a:moveTo>
                    <a:pt x="0" y="0"/>
                  </a:moveTo>
                  <a:lnTo>
                    <a:pt x="136221" y="0"/>
                  </a:lnTo>
                </a:path>
              </a:pathLst>
            </a:custGeom>
            <a:ln w="19812" cap="rnd">
              <a:solidFill>
                <a:schemeClr val="bg1"/>
              </a:solidFill>
              <a:prstDash val="solid"/>
              <a:round/>
            </a:ln>
          </p:spPr>
          <p:txBody>
            <a:bodyPr rtlCol="0" anchor="ctr"/>
            <a:lstStyle/>
            <a:p>
              <a:endParaRPr lang="nl-BE"/>
            </a:p>
          </p:txBody>
        </p:sp>
        <p:sp>
          <p:nvSpPr>
            <p:cNvPr id="142" name="Vrije vorm: vorm 141">
              <a:extLst>
                <a:ext uri="{FF2B5EF4-FFF2-40B4-BE49-F238E27FC236}">
                  <a16:creationId xmlns:a16="http://schemas.microsoft.com/office/drawing/2014/main" id="{9302952F-D279-4158-804E-036CA770E0D4}"/>
                </a:ext>
              </a:extLst>
            </p:cNvPr>
            <p:cNvSpPr/>
            <p:nvPr/>
          </p:nvSpPr>
          <p:spPr>
            <a:xfrm>
              <a:off x="6997623" y="4530962"/>
              <a:ext cx="136221" cy="4083"/>
            </a:xfrm>
            <a:custGeom>
              <a:avLst/>
              <a:gdLst>
                <a:gd name="connsiteX0" fmla="*/ 0 w 136221"/>
                <a:gd name="connsiteY0" fmla="*/ 0 h 4083"/>
                <a:gd name="connsiteX1" fmla="*/ 136221 w 136221"/>
                <a:gd name="connsiteY1" fmla="*/ 0 h 4083"/>
              </a:gdLst>
              <a:ahLst/>
              <a:cxnLst>
                <a:cxn ang="0">
                  <a:pos x="connsiteX0" y="connsiteY0"/>
                </a:cxn>
                <a:cxn ang="0">
                  <a:pos x="connsiteX1" y="connsiteY1"/>
                </a:cxn>
              </a:cxnLst>
              <a:rect l="l" t="t" r="r" b="b"/>
              <a:pathLst>
                <a:path w="136221" h="4083">
                  <a:moveTo>
                    <a:pt x="0" y="0"/>
                  </a:moveTo>
                  <a:lnTo>
                    <a:pt x="136221" y="0"/>
                  </a:lnTo>
                </a:path>
              </a:pathLst>
            </a:custGeom>
            <a:ln w="19812" cap="rnd">
              <a:solidFill>
                <a:schemeClr val="bg1"/>
              </a:solidFill>
              <a:prstDash val="solid"/>
              <a:round/>
            </a:ln>
          </p:spPr>
          <p:txBody>
            <a:bodyPr rtlCol="0" anchor="ctr"/>
            <a:lstStyle/>
            <a:p>
              <a:endParaRPr lang="nl-BE"/>
            </a:p>
          </p:txBody>
        </p:sp>
        <p:sp>
          <p:nvSpPr>
            <p:cNvPr id="143" name="Vrije vorm: vorm 142">
              <a:extLst>
                <a:ext uri="{FF2B5EF4-FFF2-40B4-BE49-F238E27FC236}">
                  <a16:creationId xmlns:a16="http://schemas.microsoft.com/office/drawing/2014/main" id="{86A12B78-0FE6-4E41-BA17-9127C14D33D6}"/>
                </a:ext>
              </a:extLst>
            </p:cNvPr>
            <p:cNvSpPr/>
            <p:nvPr/>
          </p:nvSpPr>
          <p:spPr>
            <a:xfrm>
              <a:off x="7247403" y="4394700"/>
              <a:ext cx="136221" cy="4083"/>
            </a:xfrm>
            <a:custGeom>
              <a:avLst/>
              <a:gdLst>
                <a:gd name="connsiteX0" fmla="*/ 136221 w 136221"/>
                <a:gd name="connsiteY0" fmla="*/ 0 h 4083"/>
                <a:gd name="connsiteX1" fmla="*/ 0 w 136221"/>
                <a:gd name="connsiteY1" fmla="*/ 0 h 4083"/>
              </a:gdLst>
              <a:ahLst/>
              <a:cxnLst>
                <a:cxn ang="0">
                  <a:pos x="connsiteX0" y="connsiteY0"/>
                </a:cxn>
                <a:cxn ang="0">
                  <a:pos x="connsiteX1" y="connsiteY1"/>
                </a:cxn>
              </a:cxnLst>
              <a:rect l="l" t="t" r="r" b="b"/>
              <a:pathLst>
                <a:path w="136221" h="4083">
                  <a:moveTo>
                    <a:pt x="136221" y="0"/>
                  </a:moveTo>
                  <a:lnTo>
                    <a:pt x="0" y="0"/>
                  </a:lnTo>
                </a:path>
              </a:pathLst>
            </a:custGeom>
            <a:ln w="19812" cap="rnd">
              <a:solidFill>
                <a:schemeClr val="bg1"/>
              </a:solidFill>
              <a:prstDash val="solid"/>
              <a:round/>
            </a:ln>
          </p:spPr>
          <p:txBody>
            <a:bodyPr rtlCol="0" anchor="ctr"/>
            <a:lstStyle/>
            <a:p>
              <a:endParaRPr lang="nl-BE"/>
            </a:p>
          </p:txBody>
        </p:sp>
        <p:sp>
          <p:nvSpPr>
            <p:cNvPr id="144" name="Vrije vorm: vorm 143">
              <a:extLst>
                <a:ext uri="{FF2B5EF4-FFF2-40B4-BE49-F238E27FC236}">
                  <a16:creationId xmlns:a16="http://schemas.microsoft.com/office/drawing/2014/main" id="{0B91F36D-C682-4B4E-990E-E0395242D6FF}"/>
                </a:ext>
              </a:extLst>
            </p:cNvPr>
            <p:cNvSpPr/>
            <p:nvPr/>
          </p:nvSpPr>
          <p:spPr>
            <a:xfrm>
              <a:off x="7247403" y="4462851"/>
              <a:ext cx="136221" cy="4083"/>
            </a:xfrm>
            <a:custGeom>
              <a:avLst/>
              <a:gdLst>
                <a:gd name="connsiteX0" fmla="*/ 136221 w 136221"/>
                <a:gd name="connsiteY0" fmla="*/ 0 h 4083"/>
                <a:gd name="connsiteX1" fmla="*/ 0 w 136221"/>
                <a:gd name="connsiteY1" fmla="*/ 0 h 4083"/>
              </a:gdLst>
              <a:ahLst/>
              <a:cxnLst>
                <a:cxn ang="0">
                  <a:pos x="connsiteX0" y="connsiteY0"/>
                </a:cxn>
                <a:cxn ang="0">
                  <a:pos x="connsiteX1" y="connsiteY1"/>
                </a:cxn>
              </a:cxnLst>
              <a:rect l="l" t="t" r="r" b="b"/>
              <a:pathLst>
                <a:path w="136221" h="4083">
                  <a:moveTo>
                    <a:pt x="136221" y="0"/>
                  </a:moveTo>
                  <a:lnTo>
                    <a:pt x="0" y="0"/>
                  </a:lnTo>
                </a:path>
              </a:pathLst>
            </a:custGeom>
            <a:ln w="19812" cap="rnd">
              <a:solidFill>
                <a:schemeClr val="bg1"/>
              </a:solidFill>
              <a:prstDash val="solid"/>
              <a:round/>
            </a:ln>
          </p:spPr>
          <p:txBody>
            <a:bodyPr rtlCol="0" anchor="ctr"/>
            <a:lstStyle/>
            <a:p>
              <a:endParaRPr lang="nl-BE"/>
            </a:p>
          </p:txBody>
        </p:sp>
        <p:sp>
          <p:nvSpPr>
            <p:cNvPr id="145" name="Vrije vorm: vorm 144">
              <a:extLst>
                <a:ext uri="{FF2B5EF4-FFF2-40B4-BE49-F238E27FC236}">
                  <a16:creationId xmlns:a16="http://schemas.microsoft.com/office/drawing/2014/main" id="{CED4AEF9-B9DD-4B22-9B00-3BB2E58E42A0}"/>
                </a:ext>
              </a:extLst>
            </p:cNvPr>
            <p:cNvSpPr/>
            <p:nvPr/>
          </p:nvSpPr>
          <p:spPr>
            <a:xfrm>
              <a:off x="7247403" y="4530962"/>
              <a:ext cx="136221" cy="4083"/>
            </a:xfrm>
            <a:custGeom>
              <a:avLst/>
              <a:gdLst>
                <a:gd name="connsiteX0" fmla="*/ 136221 w 136221"/>
                <a:gd name="connsiteY0" fmla="*/ 0 h 4083"/>
                <a:gd name="connsiteX1" fmla="*/ 0 w 136221"/>
                <a:gd name="connsiteY1" fmla="*/ 0 h 4083"/>
              </a:gdLst>
              <a:ahLst/>
              <a:cxnLst>
                <a:cxn ang="0">
                  <a:pos x="connsiteX0" y="connsiteY0"/>
                </a:cxn>
                <a:cxn ang="0">
                  <a:pos x="connsiteX1" y="connsiteY1"/>
                </a:cxn>
              </a:cxnLst>
              <a:rect l="l" t="t" r="r" b="b"/>
              <a:pathLst>
                <a:path w="136221" h="4083">
                  <a:moveTo>
                    <a:pt x="136221" y="0"/>
                  </a:moveTo>
                  <a:lnTo>
                    <a:pt x="0" y="0"/>
                  </a:lnTo>
                </a:path>
              </a:pathLst>
            </a:custGeom>
            <a:ln w="19812" cap="rnd">
              <a:solidFill>
                <a:schemeClr val="bg1"/>
              </a:solidFill>
              <a:prstDash val="solid"/>
              <a:round/>
            </a:ln>
          </p:spPr>
          <p:txBody>
            <a:bodyPr rtlCol="0" anchor="ctr"/>
            <a:lstStyle/>
            <a:p>
              <a:endParaRPr lang="nl-BE"/>
            </a:p>
          </p:txBody>
        </p:sp>
        <p:sp>
          <p:nvSpPr>
            <p:cNvPr id="146" name="Vrije vorm: vorm 145">
              <a:extLst>
                <a:ext uri="{FF2B5EF4-FFF2-40B4-BE49-F238E27FC236}">
                  <a16:creationId xmlns:a16="http://schemas.microsoft.com/office/drawing/2014/main" id="{37F61BA5-1980-40A5-9949-1EAD68E009A7}"/>
                </a:ext>
              </a:extLst>
            </p:cNvPr>
            <p:cNvSpPr/>
            <p:nvPr/>
          </p:nvSpPr>
          <p:spPr>
            <a:xfrm>
              <a:off x="6997623" y="4599073"/>
              <a:ext cx="136221" cy="4083"/>
            </a:xfrm>
            <a:custGeom>
              <a:avLst/>
              <a:gdLst>
                <a:gd name="connsiteX0" fmla="*/ 0 w 136221"/>
                <a:gd name="connsiteY0" fmla="*/ 0 h 4083"/>
                <a:gd name="connsiteX1" fmla="*/ 136221 w 136221"/>
                <a:gd name="connsiteY1" fmla="*/ 0 h 4083"/>
              </a:gdLst>
              <a:ahLst/>
              <a:cxnLst>
                <a:cxn ang="0">
                  <a:pos x="connsiteX0" y="connsiteY0"/>
                </a:cxn>
                <a:cxn ang="0">
                  <a:pos x="connsiteX1" y="connsiteY1"/>
                </a:cxn>
              </a:cxnLst>
              <a:rect l="l" t="t" r="r" b="b"/>
              <a:pathLst>
                <a:path w="136221" h="4083">
                  <a:moveTo>
                    <a:pt x="0" y="0"/>
                  </a:moveTo>
                  <a:lnTo>
                    <a:pt x="136221" y="0"/>
                  </a:lnTo>
                </a:path>
              </a:pathLst>
            </a:custGeom>
            <a:ln w="19812" cap="rnd">
              <a:solidFill>
                <a:schemeClr val="bg1"/>
              </a:solidFill>
              <a:prstDash val="solid"/>
              <a:round/>
            </a:ln>
          </p:spPr>
          <p:txBody>
            <a:bodyPr rtlCol="0" anchor="ctr"/>
            <a:lstStyle/>
            <a:p>
              <a:endParaRPr lang="nl-BE"/>
            </a:p>
          </p:txBody>
        </p:sp>
        <p:sp>
          <p:nvSpPr>
            <p:cNvPr id="147" name="Vrije vorm: vorm 146">
              <a:extLst>
                <a:ext uri="{FF2B5EF4-FFF2-40B4-BE49-F238E27FC236}">
                  <a16:creationId xmlns:a16="http://schemas.microsoft.com/office/drawing/2014/main" id="{B0E1A5BB-0DB7-44BF-B234-1955202CF191}"/>
                </a:ext>
              </a:extLst>
            </p:cNvPr>
            <p:cNvSpPr/>
            <p:nvPr/>
          </p:nvSpPr>
          <p:spPr>
            <a:xfrm>
              <a:off x="6997623" y="4667224"/>
              <a:ext cx="136221" cy="4083"/>
            </a:xfrm>
            <a:custGeom>
              <a:avLst/>
              <a:gdLst>
                <a:gd name="connsiteX0" fmla="*/ 0 w 136221"/>
                <a:gd name="connsiteY0" fmla="*/ 0 h 4083"/>
                <a:gd name="connsiteX1" fmla="*/ 136221 w 136221"/>
                <a:gd name="connsiteY1" fmla="*/ 0 h 4083"/>
              </a:gdLst>
              <a:ahLst/>
              <a:cxnLst>
                <a:cxn ang="0">
                  <a:pos x="connsiteX0" y="connsiteY0"/>
                </a:cxn>
                <a:cxn ang="0">
                  <a:pos x="connsiteX1" y="connsiteY1"/>
                </a:cxn>
              </a:cxnLst>
              <a:rect l="l" t="t" r="r" b="b"/>
              <a:pathLst>
                <a:path w="136221" h="4083">
                  <a:moveTo>
                    <a:pt x="0" y="0"/>
                  </a:moveTo>
                  <a:lnTo>
                    <a:pt x="136221" y="0"/>
                  </a:lnTo>
                </a:path>
              </a:pathLst>
            </a:custGeom>
            <a:ln w="19812" cap="rnd">
              <a:solidFill>
                <a:schemeClr val="bg1"/>
              </a:solidFill>
              <a:prstDash val="solid"/>
              <a:round/>
            </a:ln>
          </p:spPr>
          <p:txBody>
            <a:bodyPr rtlCol="0" anchor="ctr"/>
            <a:lstStyle/>
            <a:p>
              <a:endParaRPr lang="nl-BE"/>
            </a:p>
          </p:txBody>
        </p:sp>
        <p:sp>
          <p:nvSpPr>
            <p:cNvPr id="148" name="Vrije vorm: vorm 147">
              <a:extLst>
                <a:ext uri="{FF2B5EF4-FFF2-40B4-BE49-F238E27FC236}">
                  <a16:creationId xmlns:a16="http://schemas.microsoft.com/office/drawing/2014/main" id="{41CBE9C3-3136-48A9-84E4-B3445FD32B12}"/>
                </a:ext>
              </a:extLst>
            </p:cNvPr>
            <p:cNvSpPr/>
            <p:nvPr/>
          </p:nvSpPr>
          <p:spPr>
            <a:xfrm>
              <a:off x="7247403" y="4667224"/>
              <a:ext cx="136221" cy="4083"/>
            </a:xfrm>
            <a:custGeom>
              <a:avLst/>
              <a:gdLst>
                <a:gd name="connsiteX0" fmla="*/ 0 w 136221"/>
                <a:gd name="connsiteY0" fmla="*/ 0 h 4083"/>
                <a:gd name="connsiteX1" fmla="*/ 136221 w 136221"/>
                <a:gd name="connsiteY1" fmla="*/ 0 h 4083"/>
              </a:gdLst>
              <a:ahLst/>
              <a:cxnLst>
                <a:cxn ang="0">
                  <a:pos x="connsiteX0" y="connsiteY0"/>
                </a:cxn>
                <a:cxn ang="0">
                  <a:pos x="connsiteX1" y="connsiteY1"/>
                </a:cxn>
              </a:cxnLst>
              <a:rect l="l" t="t" r="r" b="b"/>
              <a:pathLst>
                <a:path w="136221" h="4083">
                  <a:moveTo>
                    <a:pt x="0" y="0"/>
                  </a:moveTo>
                  <a:lnTo>
                    <a:pt x="136221" y="0"/>
                  </a:lnTo>
                </a:path>
              </a:pathLst>
            </a:custGeom>
            <a:ln w="19812" cap="rnd">
              <a:solidFill>
                <a:schemeClr val="bg1"/>
              </a:solidFill>
              <a:prstDash val="solid"/>
              <a:round/>
            </a:ln>
          </p:spPr>
          <p:txBody>
            <a:bodyPr rtlCol="0" anchor="ctr"/>
            <a:lstStyle/>
            <a:p>
              <a:endParaRPr lang="nl-BE"/>
            </a:p>
          </p:txBody>
        </p:sp>
        <p:sp>
          <p:nvSpPr>
            <p:cNvPr id="149" name="Vrije vorm: vorm 148">
              <a:extLst>
                <a:ext uri="{FF2B5EF4-FFF2-40B4-BE49-F238E27FC236}">
                  <a16:creationId xmlns:a16="http://schemas.microsoft.com/office/drawing/2014/main" id="{CFA5FF07-B8F5-423C-86A8-E1D186D88C7F}"/>
                </a:ext>
              </a:extLst>
            </p:cNvPr>
            <p:cNvSpPr/>
            <p:nvPr/>
          </p:nvSpPr>
          <p:spPr>
            <a:xfrm>
              <a:off x="7247403" y="4599073"/>
              <a:ext cx="136221" cy="4083"/>
            </a:xfrm>
            <a:custGeom>
              <a:avLst/>
              <a:gdLst>
                <a:gd name="connsiteX0" fmla="*/ 0 w 136221"/>
                <a:gd name="connsiteY0" fmla="*/ 0 h 4083"/>
                <a:gd name="connsiteX1" fmla="*/ 136221 w 136221"/>
                <a:gd name="connsiteY1" fmla="*/ 0 h 4083"/>
              </a:gdLst>
              <a:ahLst/>
              <a:cxnLst>
                <a:cxn ang="0">
                  <a:pos x="connsiteX0" y="connsiteY0"/>
                </a:cxn>
                <a:cxn ang="0">
                  <a:pos x="connsiteX1" y="connsiteY1"/>
                </a:cxn>
              </a:cxnLst>
              <a:rect l="l" t="t" r="r" b="b"/>
              <a:pathLst>
                <a:path w="136221" h="4083">
                  <a:moveTo>
                    <a:pt x="0" y="0"/>
                  </a:moveTo>
                  <a:lnTo>
                    <a:pt x="136221" y="0"/>
                  </a:lnTo>
                </a:path>
              </a:pathLst>
            </a:custGeom>
            <a:ln w="19812" cap="rnd">
              <a:solidFill>
                <a:schemeClr val="bg1"/>
              </a:solidFill>
              <a:prstDash val="solid"/>
              <a:round/>
            </a:ln>
          </p:spPr>
          <p:txBody>
            <a:bodyPr rtlCol="0" anchor="ctr"/>
            <a:lstStyle/>
            <a:p>
              <a:endParaRPr lang="nl-BE"/>
            </a:p>
          </p:txBody>
        </p:sp>
        <p:sp>
          <p:nvSpPr>
            <p:cNvPr id="150" name="Vrije vorm: vorm 149">
              <a:extLst>
                <a:ext uri="{FF2B5EF4-FFF2-40B4-BE49-F238E27FC236}">
                  <a16:creationId xmlns:a16="http://schemas.microsoft.com/office/drawing/2014/main" id="{43CC926B-8D2D-4083-8D3B-FD7B955B02D2}"/>
                </a:ext>
              </a:extLst>
            </p:cNvPr>
            <p:cNvSpPr/>
            <p:nvPr/>
          </p:nvSpPr>
          <p:spPr>
            <a:xfrm>
              <a:off x="6884065" y="4337941"/>
              <a:ext cx="613118" cy="488208"/>
            </a:xfrm>
            <a:custGeom>
              <a:avLst/>
              <a:gdLst>
                <a:gd name="connsiteX0" fmla="*/ 567711 w 613118"/>
                <a:gd name="connsiteY0" fmla="*/ 0 h 488208"/>
                <a:gd name="connsiteX1" fmla="*/ 590415 w 613118"/>
                <a:gd name="connsiteY1" fmla="*/ 0 h 488208"/>
                <a:gd name="connsiteX2" fmla="*/ 613118 w 613118"/>
                <a:gd name="connsiteY2" fmla="*/ 22704 h 488208"/>
                <a:gd name="connsiteX3" fmla="*/ 613118 w 613118"/>
                <a:gd name="connsiteY3" fmla="*/ 420097 h 488208"/>
                <a:gd name="connsiteX4" fmla="*/ 590415 w 613118"/>
                <a:gd name="connsiteY4" fmla="*/ 442801 h 488208"/>
                <a:gd name="connsiteX5" fmla="*/ 408746 w 613118"/>
                <a:gd name="connsiteY5" fmla="*/ 442801 h 488208"/>
                <a:gd name="connsiteX6" fmla="*/ 340635 w 613118"/>
                <a:gd name="connsiteY6" fmla="*/ 488208 h 488208"/>
                <a:gd name="connsiteX7" fmla="*/ 272483 w 613118"/>
                <a:gd name="connsiteY7" fmla="*/ 488208 h 488208"/>
                <a:gd name="connsiteX8" fmla="*/ 204373 w 613118"/>
                <a:gd name="connsiteY8" fmla="*/ 442801 h 488208"/>
                <a:gd name="connsiteX9" fmla="*/ 22704 w 613118"/>
                <a:gd name="connsiteY9" fmla="*/ 442801 h 488208"/>
                <a:gd name="connsiteX10" fmla="*/ 0 w 613118"/>
                <a:gd name="connsiteY10" fmla="*/ 420097 h 488208"/>
                <a:gd name="connsiteX11" fmla="*/ 0 w 613118"/>
                <a:gd name="connsiteY11" fmla="*/ 22704 h 488208"/>
                <a:gd name="connsiteX12" fmla="*/ 22704 w 613118"/>
                <a:gd name="connsiteY12" fmla="*/ 0 h 488208"/>
                <a:gd name="connsiteX13" fmla="*/ 45407 w 613118"/>
                <a:gd name="connsiteY13" fmla="*/ 0 h 488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13118" h="488208">
                  <a:moveTo>
                    <a:pt x="567711" y="0"/>
                  </a:moveTo>
                  <a:lnTo>
                    <a:pt x="590415" y="0"/>
                  </a:lnTo>
                  <a:cubicBezTo>
                    <a:pt x="602951" y="0"/>
                    <a:pt x="613118" y="10168"/>
                    <a:pt x="613118" y="22704"/>
                  </a:cubicBezTo>
                  <a:lnTo>
                    <a:pt x="613118" y="420097"/>
                  </a:lnTo>
                  <a:cubicBezTo>
                    <a:pt x="613118" y="432633"/>
                    <a:pt x="602951" y="442801"/>
                    <a:pt x="590415" y="442801"/>
                  </a:cubicBezTo>
                  <a:lnTo>
                    <a:pt x="408746" y="442801"/>
                  </a:lnTo>
                  <a:cubicBezTo>
                    <a:pt x="377630" y="442801"/>
                    <a:pt x="354518" y="460400"/>
                    <a:pt x="340635" y="488208"/>
                  </a:cubicBezTo>
                  <a:lnTo>
                    <a:pt x="272483" y="488208"/>
                  </a:lnTo>
                  <a:cubicBezTo>
                    <a:pt x="258559" y="460360"/>
                    <a:pt x="235488" y="442801"/>
                    <a:pt x="204373" y="442801"/>
                  </a:cubicBezTo>
                  <a:lnTo>
                    <a:pt x="22704" y="442801"/>
                  </a:lnTo>
                  <a:cubicBezTo>
                    <a:pt x="10168" y="442801"/>
                    <a:pt x="0" y="432633"/>
                    <a:pt x="0" y="420097"/>
                  </a:cubicBezTo>
                  <a:lnTo>
                    <a:pt x="0" y="22704"/>
                  </a:lnTo>
                  <a:cubicBezTo>
                    <a:pt x="0" y="10168"/>
                    <a:pt x="10168" y="0"/>
                    <a:pt x="22704" y="0"/>
                  </a:cubicBezTo>
                  <a:lnTo>
                    <a:pt x="45407" y="0"/>
                  </a:lnTo>
                </a:path>
              </a:pathLst>
            </a:custGeom>
            <a:noFill/>
            <a:ln w="19812" cap="rnd">
              <a:solidFill>
                <a:schemeClr val="bg1"/>
              </a:solidFill>
              <a:prstDash val="solid"/>
              <a:round/>
            </a:ln>
          </p:spPr>
          <p:txBody>
            <a:bodyPr rtlCol="0" anchor="ctr"/>
            <a:lstStyle/>
            <a:p>
              <a:endParaRPr lang="nl-BE"/>
            </a:p>
          </p:txBody>
        </p:sp>
      </p:grpSp>
      <p:sp>
        <p:nvSpPr>
          <p:cNvPr id="151" name="Rechthoek 150">
            <a:hlinkClick r:id="rId3"/>
            <a:extLst>
              <a:ext uri="{FF2B5EF4-FFF2-40B4-BE49-F238E27FC236}">
                <a16:creationId xmlns:a16="http://schemas.microsoft.com/office/drawing/2014/main" id="{1F0DF921-3F8A-4B88-9C3C-40875C2543D3}"/>
              </a:ext>
            </a:extLst>
          </p:cNvPr>
          <p:cNvSpPr/>
          <p:nvPr userDrawn="1"/>
        </p:nvSpPr>
        <p:spPr>
          <a:xfrm>
            <a:off x="1249363" y="4508081"/>
            <a:ext cx="1576806" cy="1264781"/>
          </a:xfrm>
          <a:prstGeom prst="rect">
            <a:avLst/>
          </a:prstGeom>
          <a:noFill/>
        </p:spPr>
        <p:txBody>
          <a:bodyPr wrap="square" lIns="0" tIns="0" rIns="0" bIns="0" rtlCol="0" anchor="ctr">
            <a:spAutoFit/>
          </a:bodyPr>
          <a:lstStyle/>
          <a:p>
            <a:pPr algn="l"/>
            <a:endParaRPr lang="nl-BE" sz="1600" b="1" dirty="0" err="1">
              <a:latin typeface="+mj-lt"/>
            </a:endParaRPr>
          </a:p>
        </p:txBody>
      </p:sp>
      <p:sp>
        <p:nvSpPr>
          <p:cNvPr id="152" name="Rechthoek 151">
            <a:hlinkClick r:id="rId4"/>
            <a:extLst>
              <a:ext uri="{FF2B5EF4-FFF2-40B4-BE49-F238E27FC236}">
                <a16:creationId xmlns:a16="http://schemas.microsoft.com/office/drawing/2014/main" id="{A27DE010-EFF9-45FA-8905-BDB155567D64}"/>
              </a:ext>
            </a:extLst>
          </p:cNvPr>
          <p:cNvSpPr/>
          <p:nvPr userDrawn="1"/>
        </p:nvSpPr>
        <p:spPr>
          <a:xfrm>
            <a:off x="3075696" y="4508081"/>
            <a:ext cx="2743199" cy="1264781"/>
          </a:xfrm>
          <a:prstGeom prst="rect">
            <a:avLst/>
          </a:prstGeom>
          <a:noFill/>
        </p:spPr>
        <p:txBody>
          <a:bodyPr wrap="square" lIns="0" tIns="0" rIns="0" bIns="0" rtlCol="0" anchor="ctr">
            <a:spAutoFit/>
          </a:bodyPr>
          <a:lstStyle/>
          <a:p>
            <a:pPr algn="l"/>
            <a:endParaRPr lang="nl-BE" sz="1600" b="1" dirty="0" err="1">
              <a:latin typeface="+mj-lt"/>
            </a:endParaRPr>
          </a:p>
        </p:txBody>
      </p:sp>
      <p:sp>
        <p:nvSpPr>
          <p:cNvPr id="153" name="Rechthoek 152">
            <a:hlinkClick r:id="rId5"/>
            <a:extLst>
              <a:ext uri="{FF2B5EF4-FFF2-40B4-BE49-F238E27FC236}">
                <a16:creationId xmlns:a16="http://schemas.microsoft.com/office/drawing/2014/main" id="{26EAC26C-CD7C-419C-B1E4-82D84EAB2ACD}"/>
              </a:ext>
            </a:extLst>
          </p:cNvPr>
          <p:cNvSpPr/>
          <p:nvPr userDrawn="1"/>
        </p:nvSpPr>
        <p:spPr>
          <a:xfrm>
            <a:off x="5993524" y="4508081"/>
            <a:ext cx="2419849" cy="1264781"/>
          </a:xfrm>
          <a:prstGeom prst="rect">
            <a:avLst/>
          </a:prstGeom>
          <a:noFill/>
        </p:spPr>
        <p:txBody>
          <a:bodyPr wrap="square" lIns="0" tIns="0" rIns="0" bIns="0" rtlCol="0" anchor="ctr">
            <a:spAutoFit/>
          </a:bodyPr>
          <a:lstStyle/>
          <a:p>
            <a:pPr algn="l"/>
            <a:endParaRPr lang="nl-BE" sz="1600" b="1" dirty="0" err="1">
              <a:latin typeface="+mj-lt"/>
            </a:endParaRPr>
          </a:p>
        </p:txBody>
      </p:sp>
      <p:sp>
        <p:nvSpPr>
          <p:cNvPr id="7" name="Rechthoek 6">
            <a:extLst>
              <a:ext uri="{FF2B5EF4-FFF2-40B4-BE49-F238E27FC236}">
                <a16:creationId xmlns:a16="http://schemas.microsoft.com/office/drawing/2014/main" id="{546E94C5-54F1-4313-BD7F-06FE2B438C54}"/>
              </a:ext>
            </a:extLst>
          </p:cNvPr>
          <p:cNvSpPr/>
          <p:nvPr userDrawn="1"/>
        </p:nvSpPr>
        <p:spPr>
          <a:xfrm>
            <a:off x="658813" y="6147303"/>
            <a:ext cx="1293246" cy="581813"/>
          </a:xfrm>
          <a:prstGeom prst="rect">
            <a:avLst/>
          </a:prstGeom>
          <a:solidFill>
            <a:schemeClr val="accent3"/>
          </a:solidFill>
          <a:ln>
            <a:noFill/>
          </a:ln>
        </p:spPr>
        <p:txBody>
          <a:bodyPr wrap="square" lIns="0" tIns="0" rIns="0" bIns="0" rtlCol="0" anchor="ctr">
            <a:spAutoFit/>
          </a:bodyPr>
          <a:lstStyle/>
          <a:p>
            <a:pPr algn="l"/>
            <a:endParaRPr lang="nl-BE" sz="1600" b="1" dirty="0" err="1">
              <a:latin typeface="+mj-lt"/>
            </a:endParaRPr>
          </a:p>
        </p:txBody>
      </p:sp>
      <p:sp>
        <p:nvSpPr>
          <p:cNvPr id="69" name="Gelijkbenige driehoek 68">
            <a:extLst>
              <a:ext uri="{FF2B5EF4-FFF2-40B4-BE49-F238E27FC236}">
                <a16:creationId xmlns:a16="http://schemas.microsoft.com/office/drawing/2014/main" id="{E98E19B2-1245-4CE7-BBAE-06EB4725D923}"/>
              </a:ext>
            </a:extLst>
          </p:cNvPr>
          <p:cNvSpPr/>
          <p:nvPr userDrawn="1"/>
        </p:nvSpPr>
        <p:spPr>
          <a:xfrm rot="16200000">
            <a:off x="11475085" y="6324985"/>
            <a:ext cx="116206" cy="53534"/>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800"/>
          </a:p>
        </p:txBody>
      </p:sp>
      <p:sp>
        <p:nvSpPr>
          <p:cNvPr id="70" name="Gelijkbenige driehoek 69">
            <a:extLst>
              <a:ext uri="{FF2B5EF4-FFF2-40B4-BE49-F238E27FC236}">
                <a16:creationId xmlns:a16="http://schemas.microsoft.com/office/drawing/2014/main" id="{6FED3F5A-E100-404A-91A2-AB5CC24F8AEF}"/>
              </a:ext>
            </a:extLst>
          </p:cNvPr>
          <p:cNvSpPr/>
          <p:nvPr userDrawn="1"/>
        </p:nvSpPr>
        <p:spPr>
          <a:xfrm rot="16200000">
            <a:off x="11475085" y="6324985"/>
            <a:ext cx="116206" cy="53534"/>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800"/>
          </a:p>
        </p:txBody>
      </p:sp>
      <p:pic>
        <p:nvPicPr>
          <p:cNvPr id="71" name="Graphic 70">
            <a:extLst>
              <a:ext uri="{FF2B5EF4-FFF2-40B4-BE49-F238E27FC236}">
                <a16:creationId xmlns:a16="http://schemas.microsoft.com/office/drawing/2014/main" id="{95E28FA5-C54B-4C54-B3ED-8206DE2DA965}"/>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658813" y="6221683"/>
            <a:ext cx="1153603" cy="366439"/>
          </a:xfrm>
          <a:prstGeom prst="rect">
            <a:avLst/>
          </a:prstGeom>
        </p:spPr>
      </p:pic>
      <p:sp>
        <p:nvSpPr>
          <p:cNvPr id="14" name="Tijdelijke aanduiding voor voettekst 13">
            <a:extLst>
              <a:ext uri="{FF2B5EF4-FFF2-40B4-BE49-F238E27FC236}">
                <a16:creationId xmlns:a16="http://schemas.microsoft.com/office/drawing/2014/main" id="{25DA9AA6-915B-4EE7-B737-65460D777A3E}"/>
              </a:ext>
            </a:extLst>
          </p:cNvPr>
          <p:cNvSpPr>
            <a:spLocks noGrp="1"/>
          </p:cNvSpPr>
          <p:nvPr>
            <p:ph type="ftr" sz="quarter" idx="15"/>
          </p:nvPr>
        </p:nvSpPr>
        <p:spPr/>
        <p:txBody>
          <a:bodyPr/>
          <a:lstStyle>
            <a:lvl1pPr>
              <a:defRPr>
                <a:solidFill>
                  <a:schemeClr val="bg1"/>
                </a:solidFill>
              </a:defRPr>
            </a:lvl1pPr>
          </a:lstStyle>
          <a:p>
            <a:r>
              <a:rPr lang="nl-BE"/>
              <a:t>Wat na het middelbaar?</a:t>
            </a:r>
            <a:endParaRPr lang="nl-BE" dirty="0"/>
          </a:p>
        </p:txBody>
      </p:sp>
      <p:sp>
        <p:nvSpPr>
          <p:cNvPr id="18" name="Tijdelijke aanduiding voor dianummer 17">
            <a:extLst>
              <a:ext uri="{FF2B5EF4-FFF2-40B4-BE49-F238E27FC236}">
                <a16:creationId xmlns:a16="http://schemas.microsoft.com/office/drawing/2014/main" id="{A14AA4F3-E79C-4D43-9095-EB0795852144}"/>
              </a:ext>
            </a:extLst>
          </p:cNvPr>
          <p:cNvSpPr>
            <a:spLocks noGrp="1"/>
          </p:cNvSpPr>
          <p:nvPr>
            <p:ph type="sldNum" sz="quarter" idx="16"/>
          </p:nvPr>
        </p:nvSpPr>
        <p:spPr/>
        <p:txBody>
          <a:bodyPr/>
          <a:lstStyle>
            <a:lvl1pPr>
              <a:defRPr>
                <a:solidFill>
                  <a:schemeClr val="bg1"/>
                </a:solidFill>
              </a:defRPr>
            </a:lvl1pPr>
          </a:lstStyle>
          <a:p>
            <a:fld id="{FF88DA20-ED00-471C-9170-60F590CB400A}" type="slidenum">
              <a:rPr lang="nl-BE" smtClean="0"/>
              <a:pPr/>
              <a:t>‹N°›</a:t>
            </a:fld>
            <a:endParaRPr lang="nl-BE" dirty="0"/>
          </a:p>
        </p:txBody>
      </p:sp>
    </p:spTree>
    <p:extLst>
      <p:ext uri="{BB962C8B-B14F-4D97-AF65-F5344CB8AC3E}">
        <p14:creationId xmlns:p14="http://schemas.microsoft.com/office/powerpoint/2010/main" val="24238600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0-#ppt_h/2"/>
                                          </p:val>
                                        </p:tav>
                                        <p:tav tm="100000">
                                          <p:val>
                                            <p:strVal val="#ppt_y"/>
                                          </p:val>
                                        </p:tav>
                                      </p:tavLst>
                                    </p:anim>
                                  </p:childTnLst>
                                </p:cTn>
                              </p:par>
                              <p:par>
                                <p:cTn id="9" presetID="2" presetClass="entr" presetSubtype="2" decel="100000"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500" fill="hold"/>
                                        <p:tgtEl>
                                          <p:spTgt spid="17"/>
                                        </p:tgtEl>
                                        <p:attrNameLst>
                                          <p:attrName>ppt_x</p:attrName>
                                        </p:attrNameLst>
                                      </p:cBhvr>
                                      <p:tavLst>
                                        <p:tav tm="0">
                                          <p:val>
                                            <p:strVal val="1+#ppt_w/2"/>
                                          </p:val>
                                        </p:tav>
                                        <p:tav tm="100000">
                                          <p:val>
                                            <p:strVal val="#ppt_x"/>
                                          </p:val>
                                        </p:tav>
                                      </p:tavLst>
                                    </p:anim>
                                    <p:anim calcmode="lin" valueType="num">
                                      <p:cBhvr additive="base">
                                        <p:cTn id="12" dur="500" fill="hold"/>
                                        <p:tgtEl>
                                          <p:spTgt spid="17"/>
                                        </p:tgtEl>
                                        <p:attrNameLst>
                                          <p:attrName>ppt_y</p:attrName>
                                        </p:attrNameLst>
                                      </p:cBhvr>
                                      <p:tavLst>
                                        <p:tav tm="0">
                                          <p:val>
                                            <p:strVal val="#ppt_y"/>
                                          </p:val>
                                        </p:tav>
                                        <p:tav tm="100000">
                                          <p:val>
                                            <p:strVal val="#ppt_y"/>
                                          </p:val>
                                        </p:tav>
                                      </p:tavLst>
                                    </p:anim>
                                  </p:childTnLst>
                                </p:cTn>
                              </p:par>
                              <p:par>
                                <p:cTn id="13" presetID="2" presetClass="entr" presetSubtype="2" decel="100000" fill="hold" grpId="0" nodeType="withEffect">
                                  <p:stCondLst>
                                    <p:cond delay="150"/>
                                  </p:stCondLst>
                                  <p:childTnLst>
                                    <p:set>
                                      <p:cBhvr>
                                        <p:cTn id="14" dur="1" fill="hold">
                                          <p:stCondLst>
                                            <p:cond delay="0"/>
                                          </p:stCondLst>
                                        </p:cTn>
                                        <p:tgtEl>
                                          <p:spTgt spid="16"/>
                                        </p:tgtEl>
                                        <p:attrNameLst>
                                          <p:attrName>style.visibility</p:attrName>
                                        </p:attrNameLst>
                                      </p:cBhvr>
                                      <p:to>
                                        <p:strVal val="visible"/>
                                      </p:to>
                                    </p:set>
                                    <p:anim calcmode="lin" valueType="num">
                                      <p:cBhvr additive="base">
                                        <p:cTn id="15" dur="500" fill="hold"/>
                                        <p:tgtEl>
                                          <p:spTgt spid="16"/>
                                        </p:tgtEl>
                                        <p:attrNameLst>
                                          <p:attrName>ppt_x</p:attrName>
                                        </p:attrNameLst>
                                      </p:cBhvr>
                                      <p:tavLst>
                                        <p:tav tm="0">
                                          <p:val>
                                            <p:strVal val="1+#ppt_w/2"/>
                                          </p:val>
                                        </p:tav>
                                        <p:tav tm="100000">
                                          <p:val>
                                            <p:strVal val="#ppt_x"/>
                                          </p:val>
                                        </p:tav>
                                      </p:tavLst>
                                    </p:anim>
                                    <p:anim calcmode="lin" valueType="num">
                                      <p:cBhvr additive="base">
                                        <p:cTn id="16" dur="500" fill="hold"/>
                                        <p:tgtEl>
                                          <p:spTgt spid="16"/>
                                        </p:tgtEl>
                                        <p:attrNameLst>
                                          <p:attrName>ppt_y</p:attrName>
                                        </p:attrNameLst>
                                      </p:cBhvr>
                                      <p:tavLst>
                                        <p:tav tm="0">
                                          <p:val>
                                            <p:strVal val="#ppt_y"/>
                                          </p:val>
                                        </p:tav>
                                        <p:tav tm="100000">
                                          <p:val>
                                            <p:strVal val="#ppt_y"/>
                                          </p:val>
                                        </p:tav>
                                      </p:tavLst>
                                    </p:anim>
                                  </p:childTnLst>
                                </p:cTn>
                              </p:par>
                              <p:par>
                                <p:cTn id="17" presetID="2" presetClass="entr" presetSubtype="8" decel="100000" fill="hold" grpId="0" nodeType="withEffect">
                                  <p:stCondLst>
                                    <p:cond delay="0"/>
                                  </p:stCondLst>
                                  <p:childTnLst>
                                    <p:set>
                                      <p:cBhvr>
                                        <p:cTn id="18" dur="1" fill="hold">
                                          <p:stCondLst>
                                            <p:cond delay="0"/>
                                          </p:stCondLst>
                                        </p:cTn>
                                        <p:tgtEl>
                                          <p:spTgt spid="115"/>
                                        </p:tgtEl>
                                        <p:attrNameLst>
                                          <p:attrName>style.visibility</p:attrName>
                                        </p:attrNameLst>
                                      </p:cBhvr>
                                      <p:to>
                                        <p:strVal val="visible"/>
                                      </p:to>
                                    </p:set>
                                    <p:anim calcmode="lin" valueType="num">
                                      <p:cBhvr additive="base">
                                        <p:cTn id="19" dur="500" fill="hold"/>
                                        <p:tgtEl>
                                          <p:spTgt spid="115"/>
                                        </p:tgtEl>
                                        <p:attrNameLst>
                                          <p:attrName>ppt_x</p:attrName>
                                        </p:attrNameLst>
                                      </p:cBhvr>
                                      <p:tavLst>
                                        <p:tav tm="0">
                                          <p:val>
                                            <p:strVal val="0-#ppt_w/2"/>
                                          </p:val>
                                        </p:tav>
                                        <p:tav tm="100000">
                                          <p:val>
                                            <p:strVal val="#ppt_x"/>
                                          </p:val>
                                        </p:tav>
                                      </p:tavLst>
                                    </p:anim>
                                    <p:anim calcmode="lin" valueType="num">
                                      <p:cBhvr additive="base">
                                        <p:cTn id="20" dur="500" fill="hold"/>
                                        <p:tgtEl>
                                          <p:spTgt spid="115"/>
                                        </p:tgtEl>
                                        <p:attrNameLst>
                                          <p:attrName>ppt_y</p:attrName>
                                        </p:attrNameLst>
                                      </p:cBhvr>
                                      <p:tavLst>
                                        <p:tav tm="0">
                                          <p:val>
                                            <p:strVal val="#ppt_y"/>
                                          </p:val>
                                        </p:tav>
                                        <p:tav tm="100000">
                                          <p:val>
                                            <p:strVal val="#ppt_y"/>
                                          </p:val>
                                        </p:tav>
                                      </p:tavLst>
                                    </p:anim>
                                  </p:childTnLst>
                                </p:cTn>
                              </p:par>
                              <p:par>
                                <p:cTn id="21" presetID="2" presetClass="entr" presetSubtype="8" decel="100000" fill="hold" grpId="0" nodeType="withEffect">
                                  <p:stCondLst>
                                    <p:cond delay="100"/>
                                  </p:stCondLst>
                                  <p:childTnLst>
                                    <p:set>
                                      <p:cBhvr>
                                        <p:cTn id="22" dur="1" fill="hold">
                                          <p:stCondLst>
                                            <p:cond delay="0"/>
                                          </p:stCondLst>
                                        </p:cTn>
                                        <p:tgtEl>
                                          <p:spTgt spid="10">
                                            <p:txEl>
                                              <p:pRg st="0" end="0"/>
                                            </p:txEl>
                                          </p:spTgt>
                                        </p:tgtEl>
                                        <p:attrNameLst>
                                          <p:attrName>style.visibility</p:attrName>
                                        </p:attrNameLst>
                                      </p:cBhvr>
                                      <p:to>
                                        <p:strVal val="visible"/>
                                      </p:to>
                                    </p:set>
                                    <p:anim calcmode="lin" valueType="num">
                                      <p:cBhvr additive="base">
                                        <p:cTn id="23" dur="500" fill="hold"/>
                                        <p:tgtEl>
                                          <p:spTgt spid="10">
                                            <p:txEl>
                                              <p:pRg st="0" end="0"/>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10">
                                            <p:txEl>
                                              <p:pRg st="0" end="0"/>
                                            </p:txEl>
                                          </p:spTgt>
                                        </p:tgtEl>
                                        <p:attrNameLst>
                                          <p:attrName>ppt_y</p:attrName>
                                        </p:attrNameLst>
                                      </p:cBhvr>
                                      <p:tavLst>
                                        <p:tav tm="0">
                                          <p:val>
                                            <p:strVal val="#ppt_y"/>
                                          </p:val>
                                        </p:tav>
                                        <p:tav tm="100000">
                                          <p:val>
                                            <p:strVal val="#ppt_y"/>
                                          </p:val>
                                        </p:tav>
                                      </p:tavLst>
                                    </p:anim>
                                  </p:childTnLst>
                                </p:cTn>
                              </p:par>
                              <p:par>
                                <p:cTn id="25" presetID="2" presetClass="entr" presetSubtype="8" decel="100000" fill="hold" grpId="0" nodeType="withEffect">
                                  <p:stCondLst>
                                    <p:cond delay="200"/>
                                  </p:stCondLst>
                                  <p:childTnLst>
                                    <p:set>
                                      <p:cBhvr>
                                        <p:cTn id="26" dur="1" fill="hold">
                                          <p:stCondLst>
                                            <p:cond delay="0"/>
                                          </p:stCondLst>
                                        </p:cTn>
                                        <p:tgtEl>
                                          <p:spTgt spid="11">
                                            <p:txEl>
                                              <p:pRg st="0" end="0"/>
                                            </p:txEl>
                                          </p:spTgt>
                                        </p:tgtEl>
                                        <p:attrNameLst>
                                          <p:attrName>style.visibility</p:attrName>
                                        </p:attrNameLst>
                                      </p:cBhvr>
                                      <p:to>
                                        <p:strVal val="visible"/>
                                      </p:to>
                                    </p:set>
                                    <p:anim calcmode="lin" valueType="num">
                                      <p:cBhvr additive="base">
                                        <p:cTn id="27" dur="500" fill="hold"/>
                                        <p:tgtEl>
                                          <p:spTgt spid="11">
                                            <p:txEl>
                                              <p:pRg st="0" end="0"/>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11">
                                            <p:txEl>
                                              <p:pRg st="0" end="0"/>
                                            </p:txEl>
                                          </p:spTgt>
                                        </p:tgtEl>
                                        <p:attrNameLst>
                                          <p:attrName>ppt_y</p:attrName>
                                        </p:attrNameLst>
                                      </p:cBhvr>
                                      <p:tavLst>
                                        <p:tav tm="0">
                                          <p:val>
                                            <p:strVal val="#ppt_y"/>
                                          </p:val>
                                        </p:tav>
                                        <p:tav tm="100000">
                                          <p:val>
                                            <p:strVal val="#ppt_y"/>
                                          </p:val>
                                        </p:tav>
                                      </p:tavLst>
                                    </p:anim>
                                  </p:childTnLst>
                                </p:cTn>
                              </p:par>
                            </p:childTnLst>
                          </p:cTn>
                        </p:par>
                        <p:par>
                          <p:cTn id="29" fill="hold">
                            <p:stCondLst>
                              <p:cond delay="700"/>
                            </p:stCondLst>
                            <p:childTnLst>
                              <p:par>
                                <p:cTn id="30" presetID="53" presetClass="entr" presetSubtype="16" fill="hold" grpId="0" nodeType="afterEffect">
                                  <p:stCondLst>
                                    <p:cond delay="0"/>
                                  </p:stCondLst>
                                  <p:childTnLst>
                                    <p:set>
                                      <p:cBhvr>
                                        <p:cTn id="31" dur="1" fill="hold">
                                          <p:stCondLst>
                                            <p:cond delay="0"/>
                                          </p:stCondLst>
                                        </p:cTn>
                                        <p:tgtEl>
                                          <p:spTgt spid="13"/>
                                        </p:tgtEl>
                                        <p:attrNameLst>
                                          <p:attrName>style.visibility</p:attrName>
                                        </p:attrNameLst>
                                      </p:cBhvr>
                                      <p:to>
                                        <p:strVal val="visible"/>
                                      </p:to>
                                    </p:set>
                                    <p:anim calcmode="lin" valueType="num">
                                      <p:cBhvr>
                                        <p:cTn id="32" dur="500" fill="hold"/>
                                        <p:tgtEl>
                                          <p:spTgt spid="13"/>
                                        </p:tgtEl>
                                        <p:attrNameLst>
                                          <p:attrName>ppt_w</p:attrName>
                                        </p:attrNameLst>
                                      </p:cBhvr>
                                      <p:tavLst>
                                        <p:tav tm="0">
                                          <p:val>
                                            <p:fltVal val="0"/>
                                          </p:val>
                                        </p:tav>
                                        <p:tav tm="100000">
                                          <p:val>
                                            <p:strVal val="#ppt_w"/>
                                          </p:val>
                                        </p:tav>
                                      </p:tavLst>
                                    </p:anim>
                                    <p:anim calcmode="lin" valueType="num">
                                      <p:cBhvr>
                                        <p:cTn id="33" dur="500" fill="hold"/>
                                        <p:tgtEl>
                                          <p:spTgt spid="13"/>
                                        </p:tgtEl>
                                        <p:attrNameLst>
                                          <p:attrName>ppt_h</p:attrName>
                                        </p:attrNameLst>
                                      </p:cBhvr>
                                      <p:tavLst>
                                        <p:tav tm="0">
                                          <p:val>
                                            <p:fltVal val="0"/>
                                          </p:val>
                                        </p:tav>
                                        <p:tav tm="100000">
                                          <p:val>
                                            <p:strVal val="#ppt_h"/>
                                          </p:val>
                                        </p:tav>
                                      </p:tavLst>
                                    </p:anim>
                                    <p:animEffect transition="in" filter="fade">
                                      <p:cBhvr>
                                        <p:cTn id="34" dur="500"/>
                                        <p:tgtEl>
                                          <p:spTgt spid="13"/>
                                        </p:tgtEl>
                                      </p:cBhvr>
                                    </p:animEffect>
                                  </p:childTnLst>
                                </p:cTn>
                              </p:par>
                            </p:childTnLst>
                          </p:cTn>
                        </p:par>
                        <p:par>
                          <p:cTn id="35" fill="hold">
                            <p:stCondLst>
                              <p:cond delay="1200"/>
                            </p:stCondLst>
                            <p:childTnLst>
                              <p:par>
                                <p:cTn id="36" presetID="49" presetClass="entr" presetSubtype="0" decel="100000" fill="hold" nodeType="afterEffect">
                                  <p:stCondLst>
                                    <p:cond delay="0"/>
                                  </p:stCondLst>
                                  <p:childTnLst>
                                    <p:set>
                                      <p:cBhvr>
                                        <p:cTn id="37" dur="1" fill="hold">
                                          <p:stCondLst>
                                            <p:cond delay="0"/>
                                          </p:stCondLst>
                                        </p:cTn>
                                        <p:tgtEl>
                                          <p:spTgt spid="75"/>
                                        </p:tgtEl>
                                        <p:attrNameLst>
                                          <p:attrName>style.visibility</p:attrName>
                                        </p:attrNameLst>
                                      </p:cBhvr>
                                      <p:to>
                                        <p:strVal val="visible"/>
                                      </p:to>
                                    </p:set>
                                    <p:anim calcmode="lin" valueType="num">
                                      <p:cBhvr>
                                        <p:cTn id="38" dur="500" fill="hold"/>
                                        <p:tgtEl>
                                          <p:spTgt spid="75"/>
                                        </p:tgtEl>
                                        <p:attrNameLst>
                                          <p:attrName>ppt_w</p:attrName>
                                        </p:attrNameLst>
                                      </p:cBhvr>
                                      <p:tavLst>
                                        <p:tav tm="0">
                                          <p:val>
                                            <p:fltVal val="0"/>
                                          </p:val>
                                        </p:tav>
                                        <p:tav tm="100000">
                                          <p:val>
                                            <p:strVal val="#ppt_w"/>
                                          </p:val>
                                        </p:tav>
                                      </p:tavLst>
                                    </p:anim>
                                    <p:anim calcmode="lin" valueType="num">
                                      <p:cBhvr>
                                        <p:cTn id="39" dur="500" fill="hold"/>
                                        <p:tgtEl>
                                          <p:spTgt spid="75"/>
                                        </p:tgtEl>
                                        <p:attrNameLst>
                                          <p:attrName>ppt_h</p:attrName>
                                        </p:attrNameLst>
                                      </p:cBhvr>
                                      <p:tavLst>
                                        <p:tav tm="0">
                                          <p:val>
                                            <p:fltVal val="0"/>
                                          </p:val>
                                        </p:tav>
                                        <p:tav tm="100000">
                                          <p:val>
                                            <p:strVal val="#ppt_h"/>
                                          </p:val>
                                        </p:tav>
                                      </p:tavLst>
                                    </p:anim>
                                    <p:anim calcmode="lin" valueType="num">
                                      <p:cBhvr>
                                        <p:cTn id="40" dur="500" fill="hold"/>
                                        <p:tgtEl>
                                          <p:spTgt spid="75"/>
                                        </p:tgtEl>
                                        <p:attrNameLst>
                                          <p:attrName>style.rotation</p:attrName>
                                        </p:attrNameLst>
                                      </p:cBhvr>
                                      <p:tavLst>
                                        <p:tav tm="0">
                                          <p:val>
                                            <p:fltVal val="360"/>
                                          </p:val>
                                        </p:tav>
                                        <p:tav tm="100000">
                                          <p:val>
                                            <p:fltVal val="0"/>
                                          </p:val>
                                        </p:tav>
                                      </p:tavLst>
                                    </p:anim>
                                    <p:animEffect transition="in" filter="fade">
                                      <p:cBhvr>
                                        <p:cTn id="41" dur="500"/>
                                        <p:tgtEl>
                                          <p:spTgt spid="75"/>
                                        </p:tgtEl>
                                      </p:cBhvr>
                                    </p:animEffect>
                                  </p:childTnLst>
                                </p:cTn>
                              </p:par>
                              <p:par>
                                <p:cTn id="42" presetID="53" presetClass="entr" presetSubtype="16" fill="hold" grpId="0" nodeType="withEffect">
                                  <p:stCondLst>
                                    <p:cond delay="100"/>
                                  </p:stCondLst>
                                  <p:childTnLst>
                                    <p:set>
                                      <p:cBhvr>
                                        <p:cTn id="43" dur="1" fill="hold">
                                          <p:stCondLst>
                                            <p:cond delay="0"/>
                                          </p:stCondLst>
                                        </p:cTn>
                                        <p:tgtEl>
                                          <p:spTgt spid="72"/>
                                        </p:tgtEl>
                                        <p:attrNameLst>
                                          <p:attrName>style.visibility</p:attrName>
                                        </p:attrNameLst>
                                      </p:cBhvr>
                                      <p:to>
                                        <p:strVal val="visible"/>
                                      </p:to>
                                    </p:set>
                                    <p:anim calcmode="lin" valueType="num">
                                      <p:cBhvr>
                                        <p:cTn id="44" dur="500" fill="hold"/>
                                        <p:tgtEl>
                                          <p:spTgt spid="72"/>
                                        </p:tgtEl>
                                        <p:attrNameLst>
                                          <p:attrName>ppt_w</p:attrName>
                                        </p:attrNameLst>
                                      </p:cBhvr>
                                      <p:tavLst>
                                        <p:tav tm="0">
                                          <p:val>
                                            <p:fltVal val="0"/>
                                          </p:val>
                                        </p:tav>
                                        <p:tav tm="100000">
                                          <p:val>
                                            <p:strVal val="#ppt_w"/>
                                          </p:val>
                                        </p:tav>
                                      </p:tavLst>
                                    </p:anim>
                                    <p:anim calcmode="lin" valueType="num">
                                      <p:cBhvr>
                                        <p:cTn id="45" dur="500" fill="hold"/>
                                        <p:tgtEl>
                                          <p:spTgt spid="72"/>
                                        </p:tgtEl>
                                        <p:attrNameLst>
                                          <p:attrName>ppt_h</p:attrName>
                                        </p:attrNameLst>
                                      </p:cBhvr>
                                      <p:tavLst>
                                        <p:tav tm="0">
                                          <p:val>
                                            <p:fltVal val="0"/>
                                          </p:val>
                                        </p:tav>
                                        <p:tav tm="100000">
                                          <p:val>
                                            <p:strVal val="#ppt_h"/>
                                          </p:val>
                                        </p:tav>
                                      </p:tavLst>
                                    </p:anim>
                                    <p:animEffect transition="in" filter="fade">
                                      <p:cBhvr>
                                        <p:cTn id="46" dur="500"/>
                                        <p:tgtEl>
                                          <p:spTgt spid="72"/>
                                        </p:tgtEl>
                                      </p:cBhvr>
                                    </p:animEffect>
                                  </p:childTnLst>
                                </p:cTn>
                              </p:par>
                              <p:par>
                                <p:cTn id="47" presetID="2" presetClass="entr" presetSubtype="4" decel="100000" fill="hold" grpId="0" nodeType="withEffect">
                                  <p:stCondLst>
                                    <p:cond delay="300"/>
                                  </p:stCondLst>
                                  <p:childTnLst>
                                    <p:set>
                                      <p:cBhvr>
                                        <p:cTn id="48" dur="1" fill="hold">
                                          <p:stCondLst>
                                            <p:cond delay="0"/>
                                          </p:stCondLst>
                                        </p:cTn>
                                        <p:tgtEl>
                                          <p:spTgt spid="66">
                                            <p:txEl>
                                              <p:pRg st="0" end="0"/>
                                            </p:txEl>
                                          </p:spTgt>
                                        </p:tgtEl>
                                        <p:attrNameLst>
                                          <p:attrName>style.visibility</p:attrName>
                                        </p:attrNameLst>
                                      </p:cBhvr>
                                      <p:to>
                                        <p:strVal val="visible"/>
                                      </p:to>
                                    </p:set>
                                    <p:anim calcmode="lin" valueType="num">
                                      <p:cBhvr additive="base">
                                        <p:cTn id="49" dur="500" fill="hold"/>
                                        <p:tgtEl>
                                          <p:spTgt spid="66">
                                            <p:txEl>
                                              <p:pRg st="0" end="0"/>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66">
                                            <p:txEl>
                                              <p:pRg st="0" end="0"/>
                                            </p:txEl>
                                          </p:spTgt>
                                        </p:tgtEl>
                                        <p:attrNameLst>
                                          <p:attrName>ppt_y</p:attrName>
                                        </p:attrNameLst>
                                      </p:cBhvr>
                                      <p:tavLst>
                                        <p:tav tm="0">
                                          <p:val>
                                            <p:strVal val="1+#ppt_h/2"/>
                                          </p:val>
                                        </p:tav>
                                        <p:tav tm="100000">
                                          <p:val>
                                            <p:strVal val="#ppt_y"/>
                                          </p:val>
                                        </p:tav>
                                      </p:tavLst>
                                    </p:anim>
                                  </p:childTnLst>
                                </p:cTn>
                              </p:par>
                              <p:par>
                                <p:cTn id="51" presetID="49" presetClass="entr" presetSubtype="0" decel="100000" fill="hold" nodeType="withEffect">
                                  <p:stCondLst>
                                    <p:cond delay="600"/>
                                  </p:stCondLst>
                                  <p:childTnLst>
                                    <p:set>
                                      <p:cBhvr>
                                        <p:cTn id="52" dur="1" fill="hold">
                                          <p:stCondLst>
                                            <p:cond delay="0"/>
                                          </p:stCondLst>
                                        </p:cTn>
                                        <p:tgtEl>
                                          <p:spTgt spid="120"/>
                                        </p:tgtEl>
                                        <p:attrNameLst>
                                          <p:attrName>style.visibility</p:attrName>
                                        </p:attrNameLst>
                                      </p:cBhvr>
                                      <p:to>
                                        <p:strVal val="visible"/>
                                      </p:to>
                                    </p:set>
                                    <p:anim calcmode="lin" valueType="num">
                                      <p:cBhvr>
                                        <p:cTn id="53" dur="500" fill="hold"/>
                                        <p:tgtEl>
                                          <p:spTgt spid="120"/>
                                        </p:tgtEl>
                                        <p:attrNameLst>
                                          <p:attrName>ppt_w</p:attrName>
                                        </p:attrNameLst>
                                      </p:cBhvr>
                                      <p:tavLst>
                                        <p:tav tm="0">
                                          <p:val>
                                            <p:fltVal val="0"/>
                                          </p:val>
                                        </p:tav>
                                        <p:tav tm="100000">
                                          <p:val>
                                            <p:strVal val="#ppt_w"/>
                                          </p:val>
                                        </p:tav>
                                      </p:tavLst>
                                    </p:anim>
                                    <p:anim calcmode="lin" valueType="num">
                                      <p:cBhvr>
                                        <p:cTn id="54" dur="500" fill="hold"/>
                                        <p:tgtEl>
                                          <p:spTgt spid="120"/>
                                        </p:tgtEl>
                                        <p:attrNameLst>
                                          <p:attrName>ppt_h</p:attrName>
                                        </p:attrNameLst>
                                      </p:cBhvr>
                                      <p:tavLst>
                                        <p:tav tm="0">
                                          <p:val>
                                            <p:fltVal val="0"/>
                                          </p:val>
                                        </p:tav>
                                        <p:tav tm="100000">
                                          <p:val>
                                            <p:strVal val="#ppt_h"/>
                                          </p:val>
                                        </p:tav>
                                      </p:tavLst>
                                    </p:anim>
                                    <p:anim calcmode="lin" valueType="num">
                                      <p:cBhvr>
                                        <p:cTn id="55" dur="500" fill="hold"/>
                                        <p:tgtEl>
                                          <p:spTgt spid="120"/>
                                        </p:tgtEl>
                                        <p:attrNameLst>
                                          <p:attrName>style.rotation</p:attrName>
                                        </p:attrNameLst>
                                      </p:cBhvr>
                                      <p:tavLst>
                                        <p:tav tm="0">
                                          <p:val>
                                            <p:fltVal val="360"/>
                                          </p:val>
                                        </p:tav>
                                        <p:tav tm="100000">
                                          <p:val>
                                            <p:fltVal val="0"/>
                                          </p:val>
                                        </p:tav>
                                      </p:tavLst>
                                    </p:anim>
                                    <p:animEffect transition="in" filter="fade">
                                      <p:cBhvr>
                                        <p:cTn id="56" dur="500"/>
                                        <p:tgtEl>
                                          <p:spTgt spid="120"/>
                                        </p:tgtEl>
                                      </p:cBhvr>
                                    </p:animEffect>
                                  </p:childTnLst>
                                </p:cTn>
                              </p:par>
                              <p:par>
                                <p:cTn id="57" presetID="53" presetClass="entr" presetSubtype="16" fill="hold" grpId="0" nodeType="withEffect">
                                  <p:stCondLst>
                                    <p:cond delay="700"/>
                                  </p:stCondLst>
                                  <p:childTnLst>
                                    <p:set>
                                      <p:cBhvr>
                                        <p:cTn id="58" dur="1" fill="hold">
                                          <p:stCondLst>
                                            <p:cond delay="0"/>
                                          </p:stCondLst>
                                        </p:cTn>
                                        <p:tgtEl>
                                          <p:spTgt spid="73"/>
                                        </p:tgtEl>
                                        <p:attrNameLst>
                                          <p:attrName>style.visibility</p:attrName>
                                        </p:attrNameLst>
                                      </p:cBhvr>
                                      <p:to>
                                        <p:strVal val="visible"/>
                                      </p:to>
                                    </p:set>
                                    <p:anim calcmode="lin" valueType="num">
                                      <p:cBhvr>
                                        <p:cTn id="59" dur="500" fill="hold"/>
                                        <p:tgtEl>
                                          <p:spTgt spid="73"/>
                                        </p:tgtEl>
                                        <p:attrNameLst>
                                          <p:attrName>ppt_w</p:attrName>
                                        </p:attrNameLst>
                                      </p:cBhvr>
                                      <p:tavLst>
                                        <p:tav tm="0">
                                          <p:val>
                                            <p:fltVal val="0"/>
                                          </p:val>
                                        </p:tav>
                                        <p:tav tm="100000">
                                          <p:val>
                                            <p:strVal val="#ppt_w"/>
                                          </p:val>
                                        </p:tav>
                                      </p:tavLst>
                                    </p:anim>
                                    <p:anim calcmode="lin" valueType="num">
                                      <p:cBhvr>
                                        <p:cTn id="60" dur="500" fill="hold"/>
                                        <p:tgtEl>
                                          <p:spTgt spid="73"/>
                                        </p:tgtEl>
                                        <p:attrNameLst>
                                          <p:attrName>ppt_h</p:attrName>
                                        </p:attrNameLst>
                                      </p:cBhvr>
                                      <p:tavLst>
                                        <p:tav tm="0">
                                          <p:val>
                                            <p:fltVal val="0"/>
                                          </p:val>
                                        </p:tav>
                                        <p:tav tm="100000">
                                          <p:val>
                                            <p:strVal val="#ppt_h"/>
                                          </p:val>
                                        </p:tav>
                                      </p:tavLst>
                                    </p:anim>
                                    <p:animEffect transition="in" filter="fade">
                                      <p:cBhvr>
                                        <p:cTn id="61" dur="500"/>
                                        <p:tgtEl>
                                          <p:spTgt spid="73"/>
                                        </p:tgtEl>
                                      </p:cBhvr>
                                    </p:animEffect>
                                  </p:childTnLst>
                                </p:cTn>
                              </p:par>
                              <p:par>
                                <p:cTn id="62" presetID="2" presetClass="entr" presetSubtype="4" decel="100000" fill="hold" grpId="0" nodeType="withEffect">
                                  <p:stCondLst>
                                    <p:cond delay="900"/>
                                  </p:stCondLst>
                                  <p:childTnLst>
                                    <p:set>
                                      <p:cBhvr>
                                        <p:cTn id="63" dur="1" fill="hold">
                                          <p:stCondLst>
                                            <p:cond delay="0"/>
                                          </p:stCondLst>
                                        </p:cTn>
                                        <p:tgtEl>
                                          <p:spTgt spid="67">
                                            <p:txEl>
                                              <p:pRg st="0" end="0"/>
                                            </p:txEl>
                                          </p:spTgt>
                                        </p:tgtEl>
                                        <p:attrNameLst>
                                          <p:attrName>style.visibility</p:attrName>
                                        </p:attrNameLst>
                                      </p:cBhvr>
                                      <p:to>
                                        <p:strVal val="visible"/>
                                      </p:to>
                                    </p:set>
                                    <p:anim calcmode="lin" valueType="num">
                                      <p:cBhvr additive="base">
                                        <p:cTn id="64" dur="500" fill="hold"/>
                                        <p:tgtEl>
                                          <p:spTgt spid="67">
                                            <p:txEl>
                                              <p:pRg st="0" end="0"/>
                                            </p:txEl>
                                          </p:spTgt>
                                        </p:tgtEl>
                                        <p:attrNameLst>
                                          <p:attrName>ppt_x</p:attrName>
                                        </p:attrNameLst>
                                      </p:cBhvr>
                                      <p:tavLst>
                                        <p:tav tm="0">
                                          <p:val>
                                            <p:strVal val="#ppt_x"/>
                                          </p:val>
                                        </p:tav>
                                        <p:tav tm="100000">
                                          <p:val>
                                            <p:strVal val="#ppt_x"/>
                                          </p:val>
                                        </p:tav>
                                      </p:tavLst>
                                    </p:anim>
                                    <p:anim calcmode="lin" valueType="num">
                                      <p:cBhvr additive="base">
                                        <p:cTn id="65" dur="500" fill="hold"/>
                                        <p:tgtEl>
                                          <p:spTgt spid="67">
                                            <p:txEl>
                                              <p:pRg st="0" end="0"/>
                                            </p:txEl>
                                          </p:spTgt>
                                        </p:tgtEl>
                                        <p:attrNameLst>
                                          <p:attrName>ppt_y</p:attrName>
                                        </p:attrNameLst>
                                      </p:cBhvr>
                                      <p:tavLst>
                                        <p:tav tm="0">
                                          <p:val>
                                            <p:strVal val="1+#ppt_h/2"/>
                                          </p:val>
                                        </p:tav>
                                        <p:tav tm="100000">
                                          <p:val>
                                            <p:strVal val="#ppt_y"/>
                                          </p:val>
                                        </p:tav>
                                      </p:tavLst>
                                    </p:anim>
                                  </p:childTnLst>
                                </p:cTn>
                              </p:par>
                              <p:par>
                                <p:cTn id="66" presetID="49" presetClass="entr" presetSubtype="0" decel="100000" fill="hold" nodeType="withEffect">
                                  <p:stCondLst>
                                    <p:cond delay="1200"/>
                                  </p:stCondLst>
                                  <p:childTnLst>
                                    <p:set>
                                      <p:cBhvr>
                                        <p:cTn id="67" dur="1" fill="hold">
                                          <p:stCondLst>
                                            <p:cond delay="0"/>
                                          </p:stCondLst>
                                        </p:cTn>
                                        <p:tgtEl>
                                          <p:spTgt spid="137"/>
                                        </p:tgtEl>
                                        <p:attrNameLst>
                                          <p:attrName>style.visibility</p:attrName>
                                        </p:attrNameLst>
                                      </p:cBhvr>
                                      <p:to>
                                        <p:strVal val="visible"/>
                                      </p:to>
                                    </p:set>
                                    <p:anim calcmode="lin" valueType="num">
                                      <p:cBhvr>
                                        <p:cTn id="68" dur="500" fill="hold"/>
                                        <p:tgtEl>
                                          <p:spTgt spid="137"/>
                                        </p:tgtEl>
                                        <p:attrNameLst>
                                          <p:attrName>ppt_w</p:attrName>
                                        </p:attrNameLst>
                                      </p:cBhvr>
                                      <p:tavLst>
                                        <p:tav tm="0">
                                          <p:val>
                                            <p:fltVal val="0"/>
                                          </p:val>
                                        </p:tav>
                                        <p:tav tm="100000">
                                          <p:val>
                                            <p:strVal val="#ppt_w"/>
                                          </p:val>
                                        </p:tav>
                                      </p:tavLst>
                                    </p:anim>
                                    <p:anim calcmode="lin" valueType="num">
                                      <p:cBhvr>
                                        <p:cTn id="69" dur="500" fill="hold"/>
                                        <p:tgtEl>
                                          <p:spTgt spid="137"/>
                                        </p:tgtEl>
                                        <p:attrNameLst>
                                          <p:attrName>ppt_h</p:attrName>
                                        </p:attrNameLst>
                                      </p:cBhvr>
                                      <p:tavLst>
                                        <p:tav tm="0">
                                          <p:val>
                                            <p:fltVal val="0"/>
                                          </p:val>
                                        </p:tav>
                                        <p:tav tm="100000">
                                          <p:val>
                                            <p:strVal val="#ppt_h"/>
                                          </p:val>
                                        </p:tav>
                                      </p:tavLst>
                                    </p:anim>
                                    <p:anim calcmode="lin" valueType="num">
                                      <p:cBhvr>
                                        <p:cTn id="70" dur="500" fill="hold"/>
                                        <p:tgtEl>
                                          <p:spTgt spid="137"/>
                                        </p:tgtEl>
                                        <p:attrNameLst>
                                          <p:attrName>style.rotation</p:attrName>
                                        </p:attrNameLst>
                                      </p:cBhvr>
                                      <p:tavLst>
                                        <p:tav tm="0">
                                          <p:val>
                                            <p:fltVal val="360"/>
                                          </p:val>
                                        </p:tav>
                                        <p:tav tm="100000">
                                          <p:val>
                                            <p:fltVal val="0"/>
                                          </p:val>
                                        </p:tav>
                                      </p:tavLst>
                                    </p:anim>
                                    <p:animEffect transition="in" filter="fade">
                                      <p:cBhvr>
                                        <p:cTn id="71" dur="500"/>
                                        <p:tgtEl>
                                          <p:spTgt spid="137"/>
                                        </p:tgtEl>
                                      </p:cBhvr>
                                    </p:animEffect>
                                  </p:childTnLst>
                                </p:cTn>
                              </p:par>
                              <p:par>
                                <p:cTn id="72" presetID="53" presetClass="entr" presetSubtype="16" fill="hold" grpId="0" nodeType="withEffect">
                                  <p:stCondLst>
                                    <p:cond delay="1300"/>
                                  </p:stCondLst>
                                  <p:childTnLst>
                                    <p:set>
                                      <p:cBhvr>
                                        <p:cTn id="73" dur="1" fill="hold">
                                          <p:stCondLst>
                                            <p:cond delay="0"/>
                                          </p:stCondLst>
                                        </p:cTn>
                                        <p:tgtEl>
                                          <p:spTgt spid="74"/>
                                        </p:tgtEl>
                                        <p:attrNameLst>
                                          <p:attrName>style.visibility</p:attrName>
                                        </p:attrNameLst>
                                      </p:cBhvr>
                                      <p:to>
                                        <p:strVal val="visible"/>
                                      </p:to>
                                    </p:set>
                                    <p:anim calcmode="lin" valueType="num">
                                      <p:cBhvr>
                                        <p:cTn id="74" dur="500" fill="hold"/>
                                        <p:tgtEl>
                                          <p:spTgt spid="74"/>
                                        </p:tgtEl>
                                        <p:attrNameLst>
                                          <p:attrName>ppt_w</p:attrName>
                                        </p:attrNameLst>
                                      </p:cBhvr>
                                      <p:tavLst>
                                        <p:tav tm="0">
                                          <p:val>
                                            <p:fltVal val="0"/>
                                          </p:val>
                                        </p:tav>
                                        <p:tav tm="100000">
                                          <p:val>
                                            <p:strVal val="#ppt_w"/>
                                          </p:val>
                                        </p:tav>
                                      </p:tavLst>
                                    </p:anim>
                                    <p:anim calcmode="lin" valueType="num">
                                      <p:cBhvr>
                                        <p:cTn id="75" dur="500" fill="hold"/>
                                        <p:tgtEl>
                                          <p:spTgt spid="74"/>
                                        </p:tgtEl>
                                        <p:attrNameLst>
                                          <p:attrName>ppt_h</p:attrName>
                                        </p:attrNameLst>
                                      </p:cBhvr>
                                      <p:tavLst>
                                        <p:tav tm="0">
                                          <p:val>
                                            <p:fltVal val="0"/>
                                          </p:val>
                                        </p:tav>
                                        <p:tav tm="100000">
                                          <p:val>
                                            <p:strVal val="#ppt_h"/>
                                          </p:val>
                                        </p:tav>
                                      </p:tavLst>
                                    </p:anim>
                                    <p:animEffect transition="in" filter="fade">
                                      <p:cBhvr>
                                        <p:cTn id="76" dur="500"/>
                                        <p:tgtEl>
                                          <p:spTgt spid="74"/>
                                        </p:tgtEl>
                                      </p:cBhvr>
                                    </p:animEffect>
                                  </p:childTnLst>
                                </p:cTn>
                              </p:par>
                              <p:par>
                                <p:cTn id="77" presetID="2" presetClass="entr" presetSubtype="4" decel="100000" fill="hold" grpId="0" nodeType="withEffect">
                                  <p:stCondLst>
                                    <p:cond delay="1500"/>
                                  </p:stCondLst>
                                  <p:childTnLst>
                                    <p:set>
                                      <p:cBhvr>
                                        <p:cTn id="78" dur="1" fill="hold">
                                          <p:stCondLst>
                                            <p:cond delay="0"/>
                                          </p:stCondLst>
                                        </p:cTn>
                                        <p:tgtEl>
                                          <p:spTgt spid="68">
                                            <p:txEl>
                                              <p:pRg st="0" end="0"/>
                                            </p:txEl>
                                          </p:spTgt>
                                        </p:tgtEl>
                                        <p:attrNameLst>
                                          <p:attrName>style.visibility</p:attrName>
                                        </p:attrNameLst>
                                      </p:cBhvr>
                                      <p:to>
                                        <p:strVal val="visible"/>
                                      </p:to>
                                    </p:set>
                                    <p:anim calcmode="lin" valueType="num">
                                      <p:cBhvr additive="base">
                                        <p:cTn id="79" dur="500" fill="hold"/>
                                        <p:tgtEl>
                                          <p:spTgt spid="68">
                                            <p:txEl>
                                              <p:pRg st="0" end="0"/>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68">
                                            <p:txEl>
                                              <p:pRg st="0" end="0"/>
                                            </p:txEl>
                                          </p:spTgt>
                                        </p:tgtEl>
                                        <p:attrNameLst>
                                          <p:attrName>ppt_y</p:attrName>
                                        </p:attrNameLst>
                                      </p:cBhvr>
                                      <p:tavLst>
                                        <p:tav tm="0">
                                          <p:val>
                                            <p:strVal val="1+#ppt_h/2"/>
                                          </p:val>
                                        </p:tav>
                                        <p:tav tm="100000">
                                          <p:val>
                                            <p:strVal val="#ppt_y"/>
                                          </p:val>
                                        </p:tav>
                                      </p:tavLst>
                                    </p:anim>
                                  </p:childTnLst>
                                </p:cTn>
                              </p:par>
                              <p:par>
                                <p:cTn id="81" presetID="1" presetClass="entr" presetSubtype="0" fill="hold" grpId="0" nodeType="withEffect" nodePh="1">
                                  <p:stCondLst>
                                    <p:cond delay="1500"/>
                                  </p:stCondLst>
                                  <p:endCondLst>
                                    <p:cond evt="begin" delay="0">
                                      <p:tn val="81"/>
                                    </p:cond>
                                  </p:endCondLst>
                                  <p:childTnLst>
                                    <p:set>
                                      <p:cBhvr>
                                        <p:cTn id="82" dur="1" fill="hold">
                                          <p:stCondLst>
                                            <p:cond delay="0"/>
                                          </p:stCondLst>
                                        </p:cTn>
                                        <p:tgtEl>
                                          <p:spTgt spid="151"/>
                                        </p:tgtEl>
                                        <p:attrNameLst>
                                          <p:attrName>style.visibility</p:attrName>
                                        </p:attrNameLst>
                                      </p:cBhvr>
                                      <p:to>
                                        <p:strVal val="visible"/>
                                      </p:to>
                                    </p:set>
                                  </p:childTnLst>
                                </p:cTn>
                              </p:par>
                              <p:par>
                                <p:cTn id="83" presetID="1" presetClass="entr" presetSubtype="0" fill="hold" grpId="0" nodeType="withEffect" nodePh="1">
                                  <p:stCondLst>
                                    <p:cond delay="1500"/>
                                  </p:stCondLst>
                                  <p:endCondLst>
                                    <p:cond evt="begin" delay="0">
                                      <p:tn val="83"/>
                                    </p:cond>
                                  </p:endCondLst>
                                  <p:childTnLst>
                                    <p:set>
                                      <p:cBhvr>
                                        <p:cTn id="84" dur="1" fill="hold">
                                          <p:stCondLst>
                                            <p:cond delay="0"/>
                                          </p:stCondLst>
                                        </p:cTn>
                                        <p:tgtEl>
                                          <p:spTgt spid="152"/>
                                        </p:tgtEl>
                                        <p:attrNameLst>
                                          <p:attrName>style.visibility</p:attrName>
                                        </p:attrNameLst>
                                      </p:cBhvr>
                                      <p:to>
                                        <p:strVal val="visible"/>
                                      </p:to>
                                    </p:set>
                                  </p:childTnLst>
                                </p:cTn>
                              </p:par>
                              <p:par>
                                <p:cTn id="85" presetID="1" presetClass="entr" presetSubtype="0" fill="hold" grpId="0" nodeType="withEffect" nodePh="1">
                                  <p:stCondLst>
                                    <p:cond delay="1500"/>
                                  </p:stCondLst>
                                  <p:endCondLst>
                                    <p:cond evt="begin" delay="0">
                                      <p:tn val="85"/>
                                    </p:cond>
                                  </p:endCondLst>
                                  <p:childTnLst>
                                    <p:set>
                                      <p:cBhvr>
                                        <p:cTn id="86" dur="1" fill="hold">
                                          <p:stCondLst>
                                            <p:cond delay="0"/>
                                          </p:stCondLst>
                                        </p:cTn>
                                        <p:tgtEl>
                                          <p:spTgt spid="1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2" presetClass="entr" presetSubtype="8" decel="100000" fill="hold" nodeType="withEffect">
                  <p:stCondLst>
                    <p:cond delay="100"/>
                  </p:stCondLst>
                  <p:childTnLst>
                    <p:set>
                      <p:cBhvr>
                        <p:cTn dur="1" fill="hold">
                          <p:stCondLst>
                            <p:cond delay="0"/>
                          </p:stCondLst>
                        </p:cTn>
                        <p:tgtEl>
                          <p:spTgt spid="10"/>
                        </p:tgtEl>
                        <p:attrNameLst>
                          <p:attrName>style.visibility</p:attrName>
                        </p:attrNameLst>
                      </p:cBhvr>
                      <p:to>
                        <p:strVal val="visible"/>
                      </p:to>
                    </p:set>
                    <p:anim calcmode="lin" valueType="num">
                      <p:cBhvr additive="base">
                        <p:cTn dur="500" fill="hold"/>
                        <p:tgtEl>
                          <p:spTgt spid="10"/>
                        </p:tgtEl>
                        <p:attrNameLst>
                          <p:attrName>ppt_x</p:attrName>
                        </p:attrNameLst>
                      </p:cBhvr>
                      <p:tavLst>
                        <p:tav tm="0">
                          <p:val>
                            <p:strVal val="0-#ppt_w/2"/>
                          </p:val>
                        </p:tav>
                        <p:tav tm="100000">
                          <p:val>
                            <p:strVal val="#ppt_x"/>
                          </p:val>
                        </p:tav>
                      </p:tavLst>
                    </p:anim>
                    <p:anim calcmode="lin" valueType="num">
                      <p:cBhvr additive="base">
                        <p:cTn dur="500" fill="hold"/>
                        <p:tgtEl>
                          <p:spTgt spid="10"/>
                        </p:tgtEl>
                        <p:attrNameLst>
                          <p:attrName>ppt_y</p:attrName>
                        </p:attrNameLst>
                      </p:cBhvr>
                      <p:tavLst>
                        <p:tav tm="0">
                          <p:val>
                            <p:strVal val="#ppt_y"/>
                          </p:val>
                        </p:tav>
                        <p:tav tm="100000">
                          <p:val>
                            <p:strVal val="#ppt_y"/>
                          </p:val>
                        </p:tav>
                      </p:tavLst>
                    </p:anim>
                  </p:childTnLst>
                </p:cTn>
              </p:par>
            </p:tnLst>
          </p:tmpl>
        </p:tmplLst>
      </p:bldP>
      <p:bldP spid="11" grpId="0" build="p">
        <p:tmplLst>
          <p:tmpl lvl="1">
            <p:tnLst>
              <p:par>
                <p:cTn presetID="2" presetClass="entr" presetSubtype="8" decel="100000" fill="hold" nodeType="withEffect">
                  <p:stCondLst>
                    <p:cond delay="20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500" fill="hold"/>
                        <p:tgtEl>
                          <p:spTgt spid="11"/>
                        </p:tgtEl>
                        <p:attrNameLst>
                          <p:attrName>ppt_x</p:attrName>
                        </p:attrNameLst>
                      </p:cBhvr>
                      <p:tavLst>
                        <p:tav tm="0">
                          <p:val>
                            <p:strVal val="0-#ppt_w/2"/>
                          </p:val>
                        </p:tav>
                        <p:tav tm="100000">
                          <p:val>
                            <p:strVal val="#ppt_x"/>
                          </p:val>
                        </p:tav>
                      </p:tavLst>
                    </p:anim>
                    <p:anim calcmode="lin" valueType="num">
                      <p:cBhvr additive="base">
                        <p:cTn dur="500" fill="hold"/>
                        <p:tgtEl>
                          <p:spTgt spid="11"/>
                        </p:tgtEl>
                        <p:attrNameLst>
                          <p:attrName>ppt_y</p:attrName>
                        </p:attrNameLst>
                      </p:cBhvr>
                      <p:tavLst>
                        <p:tav tm="0">
                          <p:val>
                            <p:strVal val="#ppt_y"/>
                          </p:val>
                        </p:tav>
                        <p:tav tm="100000">
                          <p:val>
                            <p:strVal val="#ppt_y"/>
                          </p:val>
                        </p:tav>
                      </p:tavLst>
                    </p:anim>
                  </p:childTnLst>
                </p:cTn>
              </p:par>
            </p:tnLst>
          </p:tmpl>
        </p:tmplLst>
      </p:bldP>
      <p:bldP spid="13" grpId="0"/>
      <p:bldP spid="15" grpId="0" animBg="1"/>
      <p:bldP spid="16" grpId="0" animBg="1"/>
      <p:bldP spid="17" grpId="0" animBg="1"/>
      <p:bldP spid="115" grpId="0"/>
      <p:bldP spid="66" grpId="0" build="p"/>
      <p:bldP spid="67" grpId="0" build="p"/>
      <p:bldP spid="68" grpId="0" build="p"/>
      <p:bldP spid="72" grpId="0" animBg="1"/>
      <p:bldP spid="73" grpId="0" animBg="1"/>
      <p:bldP spid="74" grpId="0" animBg="1"/>
      <p:bldP spid="151" grpId="0"/>
      <p:bldP spid="152" grpId="0"/>
      <p:bldP spid="153" grpId="0"/>
    </p:bld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3" name="Tijdelijke aanduiding voor voettekst 2">
            <a:extLst>
              <a:ext uri="{FF2B5EF4-FFF2-40B4-BE49-F238E27FC236}">
                <a16:creationId xmlns:a16="http://schemas.microsoft.com/office/drawing/2014/main" id="{639C6991-A2F7-45F1-A24C-12CAC083E581}"/>
              </a:ext>
            </a:extLst>
          </p:cNvPr>
          <p:cNvSpPr>
            <a:spLocks noGrp="1"/>
          </p:cNvSpPr>
          <p:nvPr>
            <p:ph type="ftr" sz="quarter" idx="11"/>
          </p:nvPr>
        </p:nvSpPr>
        <p:spPr/>
        <p:txBody>
          <a:bodyPr/>
          <a:lstStyle/>
          <a:p>
            <a:r>
              <a:rPr lang="nl-BE"/>
              <a:t>Wat na het middelbaar?</a:t>
            </a:r>
          </a:p>
        </p:txBody>
      </p:sp>
      <p:sp>
        <p:nvSpPr>
          <p:cNvPr id="4" name="Tijdelijke aanduiding voor dianummer 3">
            <a:extLst>
              <a:ext uri="{FF2B5EF4-FFF2-40B4-BE49-F238E27FC236}">
                <a16:creationId xmlns:a16="http://schemas.microsoft.com/office/drawing/2014/main" id="{291E0077-B4BD-4C07-BC35-57BD3CDF0909}"/>
              </a:ext>
            </a:extLst>
          </p:cNvPr>
          <p:cNvSpPr>
            <a:spLocks noGrp="1"/>
          </p:cNvSpPr>
          <p:nvPr>
            <p:ph type="sldNum" sz="quarter" idx="12"/>
          </p:nvPr>
        </p:nvSpPr>
        <p:spPr/>
        <p:txBody>
          <a:bodyPr/>
          <a:lstStyle/>
          <a:p>
            <a:fld id="{FF88DA20-ED00-471C-9170-60F590CB400A}" type="slidenum">
              <a:rPr lang="nl-BE" smtClean="0"/>
              <a:t>‹N°›</a:t>
            </a:fld>
            <a:endParaRPr lang="nl-BE"/>
          </a:p>
        </p:txBody>
      </p:sp>
    </p:spTree>
    <p:extLst>
      <p:ext uri="{BB962C8B-B14F-4D97-AF65-F5344CB8AC3E}">
        <p14:creationId xmlns:p14="http://schemas.microsoft.com/office/powerpoint/2010/main" val="55335861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Titeldia">
    <p:bg>
      <p:bgPr>
        <a:solidFill>
          <a:schemeClr val="bg1"/>
        </a:solidFill>
        <a:effectLst/>
      </p:bgPr>
    </p:bg>
    <p:spTree>
      <p:nvGrpSpPr>
        <p:cNvPr id="1" name=""/>
        <p:cNvGrpSpPr/>
        <p:nvPr/>
      </p:nvGrpSpPr>
      <p:grpSpPr>
        <a:xfrm>
          <a:off x="0" y="0"/>
          <a:ext cx="0" cy="0"/>
          <a:chOff x="0" y="0"/>
          <a:chExt cx="0" cy="0"/>
        </a:xfrm>
      </p:grpSpPr>
      <p:sp>
        <p:nvSpPr>
          <p:cNvPr id="4" name="Rechthoek 3">
            <a:extLst>
              <a:ext uri="{FF2B5EF4-FFF2-40B4-BE49-F238E27FC236}">
                <a16:creationId xmlns:a16="http://schemas.microsoft.com/office/drawing/2014/main" id="{AEE442BF-C82A-418E-8E62-533CFEF9E15F}"/>
              </a:ext>
            </a:extLst>
          </p:cNvPr>
          <p:cNvSpPr/>
          <p:nvPr userDrawn="1"/>
        </p:nvSpPr>
        <p:spPr>
          <a:xfrm>
            <a:off x="1" y="6024716"/>
            <a:ext cx="12192000" cy="83328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11" name="Afbeelding 10">
            <a:extLst>
              <a:ext uri="{FF2B5EF4-FFF2-40B4-BE49-F238E27FC236}">
                <a16:creationId xmlns:a16="http://schemas.microsoft.com/office/drawing/2014/main" id="{3F5AD292-FAF8-44FC-84B3-0842804A024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86"/>
            <a:ext cx="12192000" cy="6857827"/>
          </a:xfrm>
          <a:prstGeom prst="rect">
            <a:avLst/>
          </a:prstGeom>
        </p:spPr>
      </p:pic>
      <p:pic>
        <p:nvPicPr>
          <p:cNvPr id="8" name="Afbeelding 7">
            <a:extLst>
              <a:ext uri="{FF2B5EF4-FFF2-40B4-BE49-F238E27FC236}">
                <a16:creationId xmlns:a16="http://schemas.microsoft.com/office/drawing/2014/main" id="{7D9DA8C5-1FD2-4AD1-983E-C005AF19C7C8}"/>
              </a:ext>
            </a:extLst>
          </p:cNvPr>
          <p:cNvPicPr>
            <a:picLocks noChangeAspect="1"/>
          </p:cNvPicPr>
          <p:nvPr userDrawn="1"/>
        </p:nvPicPr>
        <p:blipFill>
          <a:blip r:embed="rId3">
            <a:extLst>
              <a:ext uri="{28A0092B-C50C-407E-A947-70E740481C1C}">
                <a14:useLocalDpi xmlns:a14="http://schemas.microsoft.com/office/drawing/2010/main" val="0"/>
              </a:ext>
            </a:extLst>
          </a:blip>
          <a:srcRect/>
          <a:stretch/>
        </p:blipFill>
        <p:spPr>
          <a:xfrm>
            <a:off x="10074236" y="5516542"/>
            <a:ext cx="1300725" cy="417532"/>
          </a:xfrm>
          <a:prstGeom prst="rect">
            <a:avLst/>
          </a:prstGeom>
        </p:spPr>
      </p:pic>
    </p:spTree>
    <p:extLst>
      <p:ext uri="{BB962C8B-B14F-4D97-AF65-F5344CB8AC3E}">
        <p14:creationId xmlns:p14="http://schemas.microsoft.com/office/powerpoint/2010/main" val="221978814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eldia">
    <p:bg>
      <p:bgPr>
        <a:solidFill>
          <a:schemeClr val="accent2"/>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29340FA-55B0-4685-ABAD-FAD25820F96E}"/>
              </a:ext>
            </a:extLst>
          </p:cNvPr>
          <p:cNvSpPr>
            <a:spLocks noGrp="1"/>
          </p:cNvSpPr>
          <p:nvPr>
            <p:ph type="ctrTitle" hasCustomPrompt="1"/>
          </p:nvPr>
        </p:nvSpPr>
        <p:spPr>
          <a:xfrm>
            <a:off x="861248" y="874714"/>
            <a:ext cx="9806754" cy="1447247"/>
          </a:xfrm>
        </p:spPr>
        <p:txBody>
          <a:bodyPr anchor="b"/>
          <a:lstStyle>
            <a:lvl1pPr algn="l">
              <a:defRPr sz="5600">
                <a:solidFill>
                  <a:schemeClr val="bg1"/>
                </a:solidFill>
              </a:defRPr>
            </a:lvl1pPr>
          </a:lstStyle>
          <a:p>
            <a:r>
              <a:rPr lang="nl-NL" dirty="0"/>
              <a:t>KLIK OM STIJL TE BEWERKEN</a:t>
            </a:r>
            <a:endParaRPr lang="nl-BE" dirty="0"/>
          </a:p>
        </p:txBody>
      </p:sp>
      <p:sp>
        <p:nvSpPr>
          <p:cNvPr id="3" name="Ondertitel 2">
            <a:extLst>
              <a:ext uri="{FF2B5EF4-FFF2-40B4-BE49-F238E27FC236}">
                <a16:creationId xmlns:a16="http://schemas.microsoft.com/office/drawing/2014/main" id="{8AD34407-B861-42C6-BCDB-C4A7F1C446AB}"/>
              </a:ext>
            </a:extLst>
          </p:cNvPr>
          <p:cNvSpPr>
            <a:spLocks noGrp="1"/>
          </p:cNvSpPr>
          <p:nvPr>
            <p:ph type="subTitle" idx="1" hasCustomPrompt="1"/>
          </p:nvPr>
        </p:nvSpPr>
        <p:spPr>
          <a:xfrm>
            <a:off x="861248" y="2243910"/>
            <a:ext cx="9144000" cy="544660"/>
          </a:xfrm>
        </p:spPr>
        <p:txBody>
          <a:bodyPr/>
          <a:lstStyle>
            <a:lvl1pPr marL="0" indent="0" algn="l">
              <a:buNone/>
              <a:defRPr sz="240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dirty="0"/>
              <a:t>KLIKKEN OM DE ONDERTITELSTIJL VAN HET MODEL TE BEWERKEN</a:t>
            </a:r>
            <a:endParaRPr lang="nl-BE" dirty="0"/>
          </a:p>
        </p:txBody>
      </p:sp>
      <p:sp>
        <p:nvSpPr>
          <p:cNvPr id="10" name="Tijdelijke aanduiding voor tekst 9">
            <a:extLst>
              <a:ext uri="{FF2B5EF4-FFF2-40B4-BE49-F238E27FC236}">
                <a16:creationId xmlns:a16="http://schemas.microsoft.com/office/drawing/2014/main" id="{9D3931E4-AE84-4614-95BF-CFF1449B8411}"/>
              </a:ext>
            </a:extLst>
          </p:cNvPr>
          <p:cNvSpPr>
            <a:spLocks noGrp="1"/>
          </p:cNvSpPr>
          <p:nvPr>
            <p:ph type="body" sz="quarter" idx="13" hasCustomPrompt="1"/>
          </p:nvPr>
        </p:nvSpPr>
        <p:spPr>
          <a:xfrm>
            <a:off x="1433051" y="3449094"/>
            <a:ext cx="6308725" cy="466613"/>
          </a:xfrm>
        </p:spPr>
        <p:txBody>
          <a:bodyPr anchor="b"/>
          <a:lstStyle>
            <a:lvl1pPr marL="0" indent="0">
              <a:buFontTx/>
              <a:buNone/>
              <a:defRPr sz="2200" b="1">
                <a:solidFill>
                  <a:schemeClr val="bg1"/>
                </a:solidFill>
                <a:latin typeface="+mj-lt"/>
              </a:defRPr>
            </a:lvl1pPr>
          </a:lstStyle>
          <a:p>
            <a:pPr lvl="0"/>
            <a:r>
              <a:rPr lang="nl-NL" dirty="0"/>
              <a:t>Naam Achternaam</a:t>
            </a:r>
            <a:endParaRPr lang="nl-BE" dirty="0"/>
          </a:p>
        </p:txBody>
      </p:sp>
      <p:sp>
        <p:nvSpPr>
          <p:cNvPr id="12" name="Tijdelijke aanduiding voor tekst 11">
            <a:extLst>
              <a:ext uri="{FF2B5EF4-FFF2-40B4-BE49-F238E27FC236}">
                <a16:creationId xmlns:a16="http://schemas.microsoft.com/office/drawing/2014/main" id="{3622B796-191D-402D-B39A-CDE2C6DA4F65}"/>
              </a:ext>
            </a:extLst>
          </p:cNvPr>
          <p:cNvSpPr>
            <a:spLocks noGrp="1"/>
          </p:cNvSpPr>
          <p:nvPr>
            <p:ph type="body" sz="quarter" idx="14" hasCustomPrompt="1"/>
          </p:nvPr>
        </p:nvSpPr>
        <p:spPr>
          <a:xfrm>
            <a:off x="1440603" y="3943245"/>
            <a:ext cx="4662487" cy="1617663"/>
          </a:xfrm>
        </p:spPr>
        <p:txBody>
          <a:bodyPr/>
          <a:lstStyle>
            <a:lvl1pPr marL="0" indent="0">
              <a:buNone/>
              <a:defRPr sz="2200">
                <a:latin typeface="+mj-lt"/>
              </a:defRPr>
            </a:lvl1pPr>
            <a:lvl2pPr marL="358163" indent="0">
              <a:buNone/>
              <a:defRPr sz="2200">
                <a:latin typeface="+mj-lt"/>
              </a:defRPr>
            </a:lvl2pPr>
            <a:lvl3pPr marL="720000" indent="0">
              <a:buNone/>
              <a:defRPr sz="2200">
                <a:latin typeface="+mj-lt"/>
              </a:defRPr>
            </a:lvl3pPr>
            <a:lvl4pPr marL="1080000" indent="0">
              <a:buNone/>
              <a:defRPr sz="2200">
                <a:latin typeface="+mj-lt"/>
              </a:defRPr>
            </a:lvl4pPr>
            <a:lvl5pPr marL="1440000" indent="0">
              <a:buNone/>
              <a:defRPr sz="2200">
                <a:latin typeface="+mj-lt"/>
              </a:defRPr>
            </a:lvl5pPr>
          </a:lstStyle>
          <a:p>
            <a:pPr lvl="0"/>
            <a:r>
              <a:rPr lang="nl-NL" dirty="0"/>
              <a:t>Datum</a:t>
            </a:r>
            <a:endParaRPr lang="nl-BE" dirty="0"/>
          </a:p>
        </p:txBody>
      </p:sp>
      <p:sp>
        <p:nvSpPr>
          <p:cNvPr id="13" name="Rechthoekige driehoek 12">
            <a:extLst>
              <a:ext uri="{FF2B5EF4-FFF2-40B4-BE49-F238E27FC236}">
                <a16:creationId xmlns:a16="http://schemas.microsoft.com/office/drawing/2014/main" id="{2F4CE03C-2446-4EC5-B5DD-A041A68BBF35}"/>
              </a:ext>
            </a:extLst>
          </p:cNvPr>
          <p:cNvSpPr/>
          <p:nvPr userDrawn="1"/>
        </p:nvSpPr>
        <p:spPr>
          <a:xfrm rot="8100000">
            <a:off x="945998" y="3690034"/>
            <a:ext cx="309905" cy="309905"/>
          </a:xfrm>
          <a:prstGeom prst="r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800"/>
          </a:p>
        </p:txBody>
      </p:sp>
      <p:sp>
        <p:nvSpPr>
          <p:cNvPr id="14" name="Ovaal 13">
            <a:extLst>
              <a:ext uri="{FF2B5EF4-FFF2-40B4-BE49-F238E27FC236}">
                <a16:creationId xmlns:a16="http://schemas.microsoft.com/office/drawing/2014/main" id="{D6C2FF9A-F000-4BFA-9764-458F26D2BEB8}"/>
              </a:ext>
            </a:extLst>
          </p:cNvPr>
          <p:cNvSpPr/>
          <p:nvPr userDrawn="1"/>
        </p:nvSpPr>
        <p:spPr>
          <a:xfrm>
            <a:off x="945193" y="3851690"/>
            <a:ext cx="311510" cy="31151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800"/>
          </a:p>
        </p:txBody>
      </p:sp>
      <p:sp>
        <p:nvSpPr>
          <p:cNvPr id="16" name="Rechthoekige driehoek 15">
            <a:extLst>
              <a:ext uri="{FF2B5EF4-FFF2-40B4-BE49-F238E27FC236}">
                <a16:creationId xmlns:a16="http://schemas.microsoft.com/office/drawing/2014/main" id="{F866BA9A-EA4B-431E-97BE-30B858235F6F}"/>
              </a:ext>
            </a:extLst>
          </p:cNvPr>
          <p:cNvSpPr/>
          <p:nvPr userDrawn="1"/>
        </p:nvSpPr>
        <p:spPr>
          <a:xfrm rot="10800000" flipV="1">
            <a:off x="7656723" y="2321961"/>
            <a:ext cx="4535275" cy="4536040"/>
          </a:xfrm>
          <a:prstGeom prst="rtTriangle">
            <a:avLst/>
          </a:prstGeom>
          <a:solidFill>
            <a:schemeClr val="accent2">
              <a:lumMod val="75000"/>
              <a:alpha val="30000"/>
            </a:schemeClr>
          </a:solidFill>
        </p:spPr>
        <p:txBody>
          <a:bodyPr wrap="square" lIns="0" tIns="0" rIns="0" bIns="0" rtlCol="0" anchor="ctr">
            <a:noAutofit/>
          </a:bodyPr>
          <a:lstStyle/>
          <a:p>
            <a:pPr algn="l"/>
            <a:endParaRPr lang="nl-BE" sz="1600" b="1" dirty="0" err="1">
              <a:latin typeface="+mj-lt"/>
            </a:endParaRPr>
          </a:p>
        </p:txBody>
      </p:sp>
      <p:sp>
        <p:nvSpPr>
          <p:cNvPr id="15" name="Gelijkbenige driehoek 14">
            <a:extLst>
              <a:ext uri="{FF2B5EF4-FFF2-40B4-BE49-F238E27FC236}">
                <a16:creationId xmlns:a16="http://schemas.microsoft.com/office/drawing/2014/main" id="{65CB1868-42A3-4E90-BB35-F6CA3E92B8EE}"/>
              </a:ext>
            </a:extLst>
          </p:cNvPr>
          <p:cNvSpPr/>
          <p:nvPr userDrawn="1"/>
        </p:nvSpPr>
        <p:spPr>
          <a:xfrm rot="16200000">
            <a:off x="11475085" y="6324985"/>
            <a:ext cx="116206" cy="53534"/>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800"/>
          </a:p>
        </p:txBody>
      </p:sp>
      <p:sp>
        <p:nvSpPr>
          <p:cNvPr id="8" name="Tijdelijke aanduiding voor voettekst 7">
            <a:extLst>
              <a:ext uri="{FF2B5EF4-FFF2-40B4-BE49-F238E27FC236}">
                <a16:creationId xmlns:a16="http://schemas.microsoft.com/office/drawing/2014/main" id="{2CE32172-8644-4130-8C71-119FD7D2F4CA}"/>
              </a:ext>
            </a:extLst>
          </p:cNvPr>
          <p:cNvSpPr>
            <a:spLocks noGrp="1"/>
          </p:cNvSpPr>
          <p:nvPr>
            <p:ph type="ftr" sz="quarter" idx="16"/>
          </p:nvPr>
        </p:nvSpPr>
        <p:spPr/>
        <p:txBody>
          <a:bodyPr/>
          <a:lstStyle>
            <a:lvl1pPr>
              <a:defRPr>
                <a:solidFill>
                  <a:schemeClr val="bg1"/>
                </a:solidFill>
              </a:defRPr>
            </a:lvl1pPr>
          </a:lstStyle>
          <a:p>
            <a:r>
              <a:rPr lang="nl-BE"/>
              <a:t>Wat na het middelbaar?</a:t>
            </a:r>
            <a:endParaRPr lang="nl-BE" dirty="0"/>
          </a:p>
        </p:txBody>
      </p:sp>
      <p:sp>
        <p:nvSpPr>
          <p:cNvPr id="9" name="Tijdelijke aanduiding voor dianummer 8">
            <a:extLst>
              <a:ext uri="{FF2B5EF4-FFF2-40B4-BE49-F238E27FC236}">
                <a16:creationId xmlns:a16="http://schemas.microsoft.com/office/drawing/2014/main" id="{28163448-3AFD-4FA9-B08F-18AE48B69BF1}"/>
              </a:ext>
            </a:extLst>
          </p:cNvPr>
          <p:cNvSpPr>
            <a:spLocks noGrp="1"/>
          </p:cNvSpPr>
          <p:nvPr>
            <p:ph type="sldNum" sz="quarter" idx="17"/>
          </p:nvPr>
        </p:nvSpPr>
        <p:spPr/>
        <p:txBody>
          <a:bodyPr/>
          <a:lstStyle>
            <a:lvl1pPr>
              <a:defRPr>
                <a:solidFill>
                  <a:schemeClr val="bg1"/>
                </a:solidFill>
              </a:defRPr>
            </a:lvl1pPr>
          </a:lstStyle>
          <a:p>
            <a:fld id="{FF88DA20-ED00-471C-9170-60F590CB400A}" type="slidenum">
              <a:rPr lang="nl-BE" smtClean="0"/>
              <a:pPr/>
              <a:t>‹N°›</a:t>
            </a:fld>
            <a:endParaRPr lang="nl-BE" dirty="0"/>
          </a:p>
        </p:txBody>
      </p:sp>
    </p:spTree>
    <p:extLst>
      <p:ext uri="{BB962C8B-B14F-4D97-AF65-F5344CB8AC3E}">
        <p14:creationId xmlns:p14="http://schemas.microsoft.com/office/powerpoint/2010/main" val="335014875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Index">
    <p:bg>
      <p:bgPr>
        <a:solidFill>
          <a:schemeClr val="bg1"/>
        </a:solidFill>
        <a:effectLst/>
      </p:bgPr>
    </p:bg>
    <p:spTree>
      <p:nvGrpSpPr>
        <p:cNvPr id="1" name=""/>
        <p:cNvGrpSpPr/>
        <p:nvPr/>
      </p:nvGrpSpPr>
      <p:grpSpPr>
        <a:xfrm>
          <a:off x="0" y="0"/>
          <a:ext cx="0" cy="0"/>
          <a:chOff x="0" y="0"/>
          <a:chExt cx="0" cy="0"/>
        </a:xfrm>
      </p:grpSpPr>
      <p:sp>
        <p:nvSpPr>
          <p:cNvPr id="13" name="Rechthoek 12">
            <a:extLst>
              <a:ext uri="{FF2B5EF4-FFF2-40B4-BE49-F238E27FC236}">
                <a16:creationId xmlns:a16="http://schemas.microsoft.com/office/drawing/2014/main" id="{CCEBE6B7-490D-4A8D-9B9C-C75E430100F2}"/>
              </a:ext>
            </a:extLst>
          </p:cNvPr>
          <p:cNvSpPr/>
          <p:nvPr userDrawn="1"/>
        </p:nvSpPr>
        <p:spPr>
          <a:xfrm>
            <a:off x="0" y="1"/>
            <a:ext cx="290857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2" name="Rechthoekige driehoek 1">
            <a:extLst>
              <a:ext uri="{FF2B5EF4-FFF2-40B4-BE49-F238E27FC236}">
                <a16:creationId xmlns:a16="http://schemas.microsoft.com/office/drawing/2014/main" id="{E44CB9D5-DE07-42C6-97D0-B66EC16AD2BC}"/>
              </a:ext>
            </a:extLst>
          </p:cNvPr>
          <p:cNvSpPr/>
          <p:nvPr userDrawn="1"/>
        </p:nvSpPr>
        <p:spPr>
          <a:xfrm flipV="1">
            <a:off x="0" y="-1"/>
            <a:ext cx="2908570" cy="2495219"/>
          </a:xfrm>
          <a:prstGeom prst="rtTriangle">
            <a:avLst/>
          </a:prstGeom>
          <a:solidFill>
            <a:schemeClr val="accent2">
              <a:lumMod val="75000"/>
              <a:alpha val="30000"/>
            </a:schemeClr>
          </a:solidFill>
        </p:spPr>
        <p:txBody>
          <a:bodyPr wrap="square" lIns="0" tIns="0" rIns="0" bIns="0" rtlCol="0" anchor="ctr">
            <a:noAutofit/>
          </a:bodyPr>
          <a:lstStyle/>
          <a:p>
            <a:pPr algn="l"/>
            <a:endParaRPr lang="nl-BE" sz="1600" b="1" dirty="0" err="1">
              <a:latin typeface="+mj-lt"/>
            </a:endParaRPr>
          </a:p>
        </p:txBody>
      </p:sp>
      <p:sp>
        <p:nvSpPr>
          <p:cNvPr id="3" name="Tijdelijke aanduiding voor inhoud 2">
            <a:extLst>
              <a:ext uri="{FF2B5EF4-FFF2-40B4-BE49-F238E27FC236}">
                <a16:creationId xmlns:a16="http://schemas.microsoft.com/office/drawing/2014/main" id="{120D7A79-D2CD-4715-91F0-318D4B76503A}"/>
              </a:ext>
            </a:extLst>
          </p:cNvPr>
          <p:cNvSpPr>
            <a:spLocks noGrp="1"/>
          </p:cNvSpPr>
          <p:nvPr>
            <p:ph idx="1" hasCustomPrompt="1"/>
          </p:nvPr>
        </p:nvSpPr>
        <p:spPr>
          <a:xfrm>
            <a:off x="3189574" y="1965012"/>
            <a:ext cx="8427293" cy="523678"/>
          </a:xfrm>
        </p:spPr>
        <p:txBody>
          <a:bodyPr/>
          <a:lstStyle>
            <a:lvl1pPr marL="0" indent="0">
              <a:lnSpc>
                <a:spcPts val="3800"/>
              </a:lnSpc>
              <a:spcBef>
                <a:spcPts val="2200"/>
              </a:spcBef>
              <a:buFont typeface="Arial" panose="020B0604020202020204" pitchFamily="34" charset="0"/>
              <a:buNone/>
              <a:defRPr sz="2800" b="1">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Hoofdstuktitel</a:t>
            </a:r>
          </a:p>
        </p:txBody>
      </p:sp>
      <p:sp>
        <p:nvSpPr>
          <p:cNvPr id="10" name="Tijdelijke aanduiding voor inhoud 2">
            <a:extLst>
              <a:ext uri="{FF2B5EF4-FFF2-40B4-BE49-F238E27FC236}">
                <a16:creationId xmlns:a16="http://schemas.microsoft.com/office/drawing/2014/main" id="{B6ADA10F-2FE1-4ACB-A4D0-9A399CF37F02}"/>
              </a:ext>
            </a:extLst>
          </p:cNvPr>
          <p:cNvSpPr>
            <a:spLocks noGrp="1"/>
          </p:cNvSpPr>
          <p:nvPr>
            <p:ph idx="15" hasCustomPrompt="1"/>
          </p:nvPr>
        </p:nvSpPr>
        <p:spPr>
          <a:xfrm>
            <a:off x="3189574" y="2723884"/>
            <a:ext cx="8427293" cy="523678"/>
          </a:xfrm>
        </p:spPr>
        <p:txBody>
          <a:bodyPr/>
          <a:lstStyle>
            <a:lvl1pPr marL="0" indent="0">
              <a:lnSpc>
                <a:spcPts val="3800"/>
              </a:lnSpc>
              <a:spcBef>
                <a:spcPts val="2200"/>
              </a:spcBef>
              <a:buFont typeface="Arial" panose="020B0604020202020204" pitchFamily="34" charset="0"/>
              <a:buNone/>
              <a:defRPr sz="2800" b="1">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Hoofdstuktitel</a:t>
            </a:r>
          </a:p>
        </p:txBody>
      </p:sp>
      <p:sp>
        <p:nvSpPr>
          <p:cNvPr id="18" name="Tijdelijke aanduiding voor inhoud 2">
            <a:extLst>
              <a:ext uri="{FF2B5EF4-FFF2-40B4-BE49-F238E27FC236}">
                <a16:creationId xmlns:a16="http://schemas.microsoft.com/office/drawing/2014/main" id="{55E2188C-82E1-4588-B24D-46E992FC0ECB}"/>
              </a:ext>
            </a:extLst>
          </p:cNvPr>
          <p:cNvSpPr>
            <a:spLocks noGrp="1"/>
          </p:cNvSpPr>
          <p:nvPr>
            <p:ph idx="17" hasCustomPrompt="1"/>
          </p:nvPr>
        </p:nvSpPr>
        <p:spPr>
          <a:xfrm>
            <a:off x="3189574" y="3479257"/>
            <a:ext cx="8427293" cy="523678"/>
          </a:xfrm>
        </p:spPr>
        <p:txBody>
          <a:bodyPr/>
          <a:lstStyle>
            <a:lvl1pPr marL="0" indent="0">
              <a:lnSpc>
                <a:spcPts val="3800"/>
              </a:lnSpc>
              <a:spcBef>
                <a:spcPts val="2200"/>
              </a:spcBef>
              <a:buFont typeface="Arial" panose="020B0604020202020204" pitchFamily="34" charset="0"/>
              <a:buNone/>
              <a:defRPr sz="2800" b="1">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Hoofdstuktitel</a:t>
            </a:r>
          </a:p>
        </p:txBody>
      </p:sp>
      <p:sp>
        <p:nvSpPr>
          <p:cNvPr id="20" name="Tijdelijke aanduiding voor inhoud 2">
            <a:extLst>
              <a:ext uri="{FF2B5EF4-FFF2-40B4-BE49-F238E27FC236}">
                <a16:creationId xmlns:a16="http://schemas.microsoft.com/office/drawing/2014/main" id="{CC3C59BA-487C-4DCE-A21C-DE75F87F7BAD}"/>
              </a:ext>
            </a:extLst>
          </p:cNvPr>
          <p:cNvSpPr>
            <a:spLocks noGrp="1"/>
          </p:cNvSpPr>
          <p:nvPr>
            <p:ph idx="19" hasCustomPrompt="1"/>
          </p:nvPr>
        </p:nvSpPr>
        <p:spPr>
          <a:xfrm>
            <a:off x="3189574" y="4234630"/>
            <a:ext cx="8427293" cy="523678"/>
          </a:xfrm>
        </p:spPr>
        <p:txBody>
          <a:bodyPr/>
          <a:lstStyle>
            <a:lvl1pPr marL="0" indent="0">
              <a:lnSpc>
                <a:spcPts val="3800"/>
              </a:lnSpc>
              <a:spcBef>
                <a:spcPts val="2200"/>
              </a:spcBef>
              <a:buFont typeface="Arial" panose="020B0604020202020204" pitchFamily="34" charset="0"/>
              <a:buNone/>
              <a:defRPr sz="2800" b="1">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Hoofdstuktitel</a:t>
            </a:r>
          </a:p>
        </p:txBody>
      </p:sp>
      <p:sp>
        <p:nvSpPr>
          <p:cNvPr id="22" name="Tijdelijke aanduiding voor inhoud 2">
            <a:extLst>
              <a:ext uri="{FF2B5EF4-FFF2-40B4-BE49-F238E27FC236}">
                <a16:creationId xmlns:a16="http://schemas.microsoft.com/office/drawing/2014/main" id="{180A7907-3169-481D-8674-AF3B0ED40CCA}"/>
              </a:ext>
            </a:extLst>
          </p:cNvPr>
          <p:cNvSpPr>
            <a:spLocks noGrp="1"/>
          </p:cNvSpPr>
          <p:nvPr>
            <p:ph idx="21" hasCustomPrompt="1"/>
          </p:nvPr>
        </p:nvSpPr>
        <p:spPr>
          <a:xfrm>
            <a:off x="3189574" y="4990003"/>
            <a:ext cx="8427293" cy="523678"/>
          </a:xfrm>
        </p:spPr>
        <p:txBody>
          <a:bodyPr/>
          <a:lstStyle>
            <a:lvl1pPr marL="0" indent="0">
              <a:lnSpc>
                <a:spcPts val="3800"/>
              </a:lnSpc>
              <a:spcBef>
                <a:spcPts val="2200"/>
              </a:spcBef>
              <a:buFont typeface="Arial" panose="020B0604020202020204" pitchFamily="34" charset="0"/>
              <a:buNone/>
              <a:defRPr sz="2800" b="1">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Hoofdstuktitel</a:t>
            </a:r>
          </a:p>
        </p:txBody>
      </p:sp>
      <p:sp>
        <p:nvSpPr>
          <p:cNvPr id="14" name="Tekstvak 13">
            <a:extLst>
              <a:ext uri="{FF2B5EF4-FFF2-40B4-BE49-F238E27FC236}">
                <a16:creationId xmlns:a16="http://schemas.microsoft.com/office/drawing/2014/main" id="{8DC82B8D-FA17-4BE4-A52F-A63703B07994}"/>
              </a:ext>
            </a:extLst>
          </p:cNvPr>
          <p:cNvSpPr txBox="1"/>
          <p:nvPr userDrawn="1"/>
        </p:nvSpPr>
        <p:spPr>
          <a:xfrm>
            <a:off x="532389" y="285502"/>
            <a:ext cx="1846251" cy="307777"/>
          </a:xfrm>
          <a:prstGeom prst="rect">
            <a:avLst/>
          </a:prstGeom>
          <a:noFill/>
        </p:spPr>
        <p:txBody>
          <a:bodyPr wrap="square" lIns="0" tIns="0" rIns="0" bIns="0" rtlCol="0" anchor="b" anchorCtr="0">
            <a:noAutofit/>
          </a:bodyPr>
          <a:lstStyle/>
          <a:p>
            <a:r>
              <a:rPr lang="nl-BE" sz="1400" b="1" dirty="0">
                <a:solidFill>
                  <a:schemeClr val="bg1"/>
                </a:solidFill>
                <a:latin typeface="+mj-lt"/>
              </a:rPr>
              <a:t>INHOUDSTAFEL</a:t>
            </a:r>
          </a:p>
        </p:txBody>
      </p:sp>
      <p:sp>
        <p:nvSpPr>
          <p:cNvPr id="24" name="Gedeeltelijke cirkel 23">
            <a:extLst>
              <a:ext uri="{FF2B5EF4-FFF2-40B4-BE49-F238E27FC236}">
                <a16:creationId xmlns:a16="http://schemas.microsoft.com/office/drawing/2014/main" id="{AB8B6E89-9AFC-4195-8F9C-6DEC72475CA5}"/>
              </a:ext>
            </a:extLst>
          </p:cNvPr>
          <p:cNvSpPr/>
          <p:nvPr userDrawn="1"/>
        </p:nvSpPr>
        <p:spPr>
          <a:xfrm rot="16200000">
            <a:off x="11099102" y="-434087"/>
            <a:ext cx="868172" cy="868172"/>
          </a:xfrm>
          <a:prstGeom prst="pie">
            <a:avLst>
              <a:gd name="adj1" fmla="val 5397516"/>
              <a:gd name="adj2" fmla="val 1620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25" name="Rechthoekige driehoek 24">
            <a:extLst>
              <a:ext uri="{FF2B5EF4-FFF2-40B4-BE49-F238E27FC236}">
                <a16:creationId xmlns:a16="http://schemas.microsoft.com/office/drawing/2014/main" id="{F2567CB6-D947-4E01-8B18-84F7A085D765}"/>
              </a:ext>
            </a:extLst>
          </p:cNvPr>
          <p:cNvSpPr/>
          <p:nvPr userDrawn="1"/>
        </p:nvSpPr>
        <p:spPr>
          <a:xfrm rot="8100000">
            <a:off x="11226244" y="561226"/>
            <a:ext cx="613892" cy="613892"/>
          </a:xfrm>
          <a:prstGeom prst="rtTriangle">
            <a:avLst/>
          </a:prstGeom>
          <a:solidFill>
            <a:schemeClr val="tx1"/>
          </a:solidFill>
        </p:spPr>
        <p:txBody>
          <a:bodyPr wrap="square" lIns="0" tIns="0" rIns="0" bIns="0" rtlCol="0" anchor="ctr">
            <a:spAutoFit/>
          </a:bodyPr>
          <a:lstStyle/>
          <a:p>
            <a:pPr algn="l"/>
            <a:endParaRPr lang="nl-BE" sz="1600" b="1" dirty="0" err="1">
              <a:latin typeface="+mj-lt"/>
            </a:endParaRPr>
          </a:p>
        </p:txBody>
      </p:sp>
      <p:sp>
        <p:nvSpPr>
          <p:cNvPr id="26" name="Gelijkbenige driehoek 25">
            <a:extLst>
              <a:ext uri="{FF2B5EF4-FFF2-40B4-BE49-F238E27FC236}">
                <a16:creationId xmlns:a16="http://schemas.microsoft.com/office/drawing/2014/main" id="{F10BB95C-90A0-476B-9413-C370915DE4B2}"/>
              </a:ext>
            </a:extLst>
          </p:cNvPr>
          <p:cNvSpPr/>
          <p:nvPr userDrawn="1"/>
        </p:nvSpPr>
        <p:spPr>
          <a:xfrm rot="5400000">
            <a:off x="520048" y="6324985"/>
            <a:ext cx="116206" cy="53534"/>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800"/>
          </a:p>
        </p:txBody>
      </p:sp>
      <p:sp>
        <p:nvSpPr>
          <p:cNvPr id="27" name="Rechthoek 26">
            <a:extLst>
              <a:ext uri="{FF2B5EF4-FFF2-40B4-BE49-F238E27FC236}">
                <a16:creationId xmlns:a16="http://schemas.microsoft.com/office/drawing/2014/main" id="{D2A91D61-5C89-4719-B574-3DA2D0C31D1B}"/>
              </a:ext>
            </a:extLst>
          </p:cNvPr>
          <p:cNvSpPr/>
          <p:nvPr userDrawn="1"/>
        </p:nvSpPr>
        <p:spPr>
          <a:xfrm>
            <a:off x="1698170" y="1965013"/>
            <a:ext cx="1210399" cy="52367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0" indent="0" algn="ctr" defTabSz="540000" rtl="0" eaLnBrk="1" latinLnBrk="0" hangingPunct="1">
              <a:lnSpc>
                <a:spcPts val="3800"/>
              </a:lnSpc>
              <a:spcBef>
                <a:spcPts val="2200"/>
              </a:spcBef>
              <a:buSzPct val="50000"/>
              <a:buFont typeface="Arial" panose="020B0604020202020204" pitchFamily="34" charset="0"/>
              <a:buNone/>
            </a:pPr>
            <a:r>
              <a:rPr lang="nl-BE" sz="4800" b="1" kern="1200" dirty="0">
                <a:solidFill>
                  <a:schemeClr val="bg1"/>
                </a:solidFill>
                <a:latin typeface="+mj-lt"/>
                <a:ea typeface="+mn-ea"/>
                <a:cs typeface="+mn-cs"/>
              </a:rPr>
              <a:t>1.</a:t>
            </a:r>
            <a:endParaRPr lang="en-BE" sz="4800" b="1" kern="1200" dirty="0">
              <a:solidFill>
                <a:schemeClr val="bg1"/>
              </a:solidFill>
              <a:latin typeface="+mj-lt"/>
              <a:ea typeface="+mn-ea"/>
              <a:cs typeface="+mn-cs"/>
            </a:endParaRPr>
          </a:p>
        </p:txBody>
      </p:sp>
      <p:sp>
        <p:nvSpPr>
          <p:cNvPr id="28" name="Rechthoek 27">
            <a:extLst>
              <a:ext uri="{FF2B5EF4-FFF2-40B4-BE49-F238E27FC236}">
                <a16:creationId xmlns:a16="http://schemas.microsoft.com/office/drawing/2014/main" id="{B3CD0062-73F0-47C0-9657-280B5F2F7586}"/>
              </a:ext>
            </a:extLst>
          </p:cNvPr>
          <p:cNvSpPr/>
          <p:nvPr userDrawn="1"/>
        </p:nvSpPr>
        <p:spPr>
          <a:xfrm>
            <a:off x="1698170" y="2720386"/>
            <a:ext cx="1210399" cy="52367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0" indent="0" algn="ctr" defTabSz="540000" rtl="0" eaLnBrk="1" latinLnBrk="0" hangingPunct="1">
              <a:lnSpc>
                <a:spcPts val="3800"/>
              </a:lnSpc>
              <a:spcBef>
                <a:spcPts val="2200"/>
              </a:spcBef>
              <a:buSzPct val="50000"/>
              <a:buFont typeface="Arial" panose="020B0604020202020204" pitchFamily="34" charset="0"/>
              <a:buNone/>
            </a:pPr>
            <a:r>
              <a:rPr lang="nl-BE" sz="4800" b="1" kern="1200" dirty="0">
                <a:solidFill>
                  <a:schemeClr val="bg1"/>
                </a:solidFill>
                <a:latin typeface="+mj-lt"/>
                <a:ea typeface="+mn-ea"/>
                <a:cs typeface="+mn-cs"/>
              </a:rPr>
              <a:t>2.</a:t>
            </a:r>
            <a:endParaRPr lang="en-BE" sz="4800" b="1" kern="1200" dirty="0">
              <a:solidFill>
                <a:schemeClr val="bg1"/>
              </a:solidFill>
              <a:latin typeface="+mj-lt"/>
              <a:ea typeface="+mn-ea"/>
              <a:cs typeface="+mn-cs"/>
            </a:endParaRPr>
          </a:p>
        </p:txBody>
      </p:sp>
      <p:sp>
        <p:nvSpPr>
          <p:cNvPr id="29" name="Rechthoek 28">
            <a:extLst>
              <a:ext uri="{FF2B5EF4-FFF2-40B4-BE49-F238E27FC236}">
                <a16:creationId xmlns:a16="http://schemas.microsoft.com/office/drawing/2014/main" id="{4E82090D-BC56-4D24-B7DE-C2B4E8B34836}"/>
              </a:ext>
            </a:extLst>
          </p:cNvPr>
          <p:cNvSpPr/>
          <p:nvPr userDrawn="1"/>
        </p:nvSpPr>
        <p:spPr>
          <a:xfrm>
            <a:off x="1698170" y="3475759"/>
            <a:ext cx="1210399" cy="52367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0" indent="0" algn="ctr" defTabSz="540000" rtl="0" eaLnBrk="1" latinLnBrk="0" hangingPunct="1">
              <a:lnSpc>
                <a:spcPts val="3800"/>
              </a:lnSpc>
              <a:spcBef>
                <a:spcPts val="2200"/>
              </a:spcBef>
              <a:buSzPct val="50000"/>
              <a:buFont typeface="Arial" panose="020B0604020202020204" pitchFamily="34" charset="0"/>
              <a:buNone/>
            </a:pPr>
            <a:r>
              <a:rPr lang="nl-BE" sz="4800" b="1" kern="1200" dirty="0">
                <a:solidFill>
                  <a:schemeClr val="bg1"/>
                </a:solidFill>
                <a:latin typeface="+mj-lt"/>
                <a:ea typeface="+mn-ea"/>
                <a:cs typeface="+mn-cs"/>
              </a:rPr>
              <a:t>3.</a:t>
            </a:r>
            <a:endParaRPr lang="en-BE" sz="4800" b="1" kern="1200" dirty="0">
              <a:solidFill>
                <a:schemeClr val="bg1"/>
              </a:solidFill>
              <a:latin typeface="+mj-lt"/>
              <a:ea typeface="+mn-ea"/>
              <a:cs typeface="+mn-cs"/>
            </a:endParaRPr>
          </a:p>
        </p:txBody>
      </p:sp>
      <p:sp>
        <p:nvSpPr>
          <p:cNvPr id="30" name="Rechthoek 29">
            <a:extLst>
              <a:ext uri="{FF2B5EF4-FFF2-40B4-BE49-F238E27FC236}">
                <a16:creationId xmlns:a16="http://schemas.microsoft.com/office/drawing/2014/main" id="{3A25DBF8-D7BD-48ED-BA4F-4C29C60EADB2}"/>
              </a:ext>
            </a:extLst>
          </p:cNvPr>
          <p:cNvSpPr/>
          <p:nvPr userDrawn="1"/>
        </p:nvSpPr>
        <p:spPr>
          <a:xfrm>
            <a:off x="1698170" y="4230220"/>
            <a:ext cx="1210399" cy="52367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0" indent="0" algn="ctr" defTabSz="540000" rtl="0" eaLnBrk="1" latinLnBrk="0" hangingPunct="1">
              <a:lnSpc>
                <a:spcPts val="3800"/>
              </a:lnSpc>
              <a:spcBef>
                <a:spcPts val="2200"/>
              </a:spcBef>
              <a:buSzPct val="50000"/>
              <a:buFont typeface="Arial" panose="020B0604020202020204" pitchFamily="34" charset="0"/>
              <a:buNone/>
            </a:pPr>
            <a:r>
              <a:rPr lang="nl-BE" sz="4800" b="1" kern="1200" dirty="0">
                <a:solidFill>
                  <a:schemeClr val="bg1"/>
                </a:solidFill>
                <a:latin typeface="+mj-lt"/>
                <a:ea typeface="+mn-ea"/>
                <a:cs typeface="+mn-cs"/>
              </a:rPr>
              <a:t>4.</a:t>
            </a:r>
            <a:endParaRPr lang="en-BE" sz="4800" b="1" kern="1200" dirty="0">
              <a:solidFill>
                <a:schemeClr val="bg1"/>
              </a:solidFill>
              <a:latin typeface="+mj-lt"/>
              <a:ea typeface="+mn-ea"/>
              <a:cs typeface="+mn-cs"/>
            </a:endParaRPr>
          </a:p>
        </p:txBody>
      </p:sp>
      <p:sp>
        <p:nvSpPr>
          <p:cNvPr id="31" name="Rechthoek 30">
            <a:extLst>
              <a:ext uri="{FF2B5EF4-FFF2-40B4-BE49-F238E27FC236}">
                <a16:creationId xmlns:a16="http://schemas.microsoft.com/office/drawing/2014/main" id="{575C1991-8AA1-4179-BF1B-FDC8CF940F2A}"/>
              </a:ext>
            </a:extLst>
          </p:cNvPr>
          <p:cNvSpPr/>
          <p:nvPr userDrawn="1"/>
        </p:nvSpPr>
        <p:spPr>
          <a:xfrm>
            <a:off x="1698170" y="4984681"/>
            <a:ext cx="1210399" cy="52367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0" indent="0" algn="ctr" defTabSz="540000" rtl="0" eaLnBrk="1" latinLnBrk="0" hangingPunct="1">
              <a:lnSpc>
                <a:spcPts val="3800"/>
              </a:lnSpc>
              <a:spcBef>
                <a:spcPts val="2200"/>
              </a:spcBef>
              <a:buSzPct val="50000"/>
              <a:buFont typeface="Arial" panose="020B0604020202020204" pitchFamily="34" charset="0"/>
              <a:buNone/>
            </a:pPr>
            <a:r>
              <a:rPr lang="nl-BE" sz="4800" b="1" kern="1200" dirty="0">
                <a:solidFill>
                  <a:schemeClr val="bg1"/>
                </a:solidFill>
                <a:latin typeface="+mj-lt"/>
                <a:ea typeface="+mn-ea"/>
                <a:cs typeface="+mn-cs"/>
              </a:rPr>
              <a:t>5.</a:t>
            </a:r>
            <a:endParaRPr lang="en-BE" sz="4800" b="1" kern="1200" dirty="0">
              <a:solidFill>
                <a:schemeClr val="bg1"/>
              </a:solidFill>
              <a:latin typeface="+mj-lt"/>
              <a:ea typeface="+mn-ea"/>
              <a:cs typeface="+mn-cs"/>
            </a:endParaRPr>
          </a:p>
        </p:txBody>
      </p:sp>
      <p:pic>
        <p:nvPicPr>
          <p:cNvPr id="23" name="Graphic 22">
            <a:extLst>
              <a:ext uri="{FF2B5EF4-FFF2-40B4-BE49-F238E27FC236}">
                <a16:creationId xmlns:a16="http://schemas.microsoft.com/office/drawing/2014/main" id="{37513B6C-A195-4AD6-BC26-9E6302BBBCC7}"/>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719817" y="6221683"/>
            <a:ext cx="1153603" cy="366439"/>
          </a:xfrm>
          <a:prstGeom prst="rect">
            <a:avLst/>
          </a:prstGeom>
        </p:spPr>
      </p:pic>
      <p:sp>
        <p:nvSpPr>
          <p:cNvPr id="4" name="Tijdelijke aanduiding voor voettekst 3">
            <a:extLst>
              <a:ext uri="{FF2B5EF4-FFF2-40B4-BE49-F238E27FC236}">
                <a16:creationId xmlns:a16="http://schemas.microsoft.com/office/drawing/2014/main" id="{446D806F-3F53-4906-9244-BE548666C330}"/>
              </a:ext>
            </a:extLst>
          </p:cNvPr>
          <p:cNvSpPr>
            <a:spLocks noGrp="1"/>
          </p:cNvSpPr>
          <p:nvPr>
            <p:ph type="ftr" sz="quarter" idx="22"/>
          </p:nvPr>
        </p:nvSpPr>
        <p:spPr/>
        <p:txBody>
          <a:bodyPr/>
          <a:lstStyle/>
          <a:p>
            <a:r>
              <a:rPr lang="nl-BE"/>
              <a:t>Wat na het middelbaar?</a:t>
            </a:r>
            <a:endParaRPr lang="nl-BE" dirty="0"/>
          </a:p>
        </p:txBody>
      </p:sp>
      <p:sp>
        <p:nvSpPr>
          <p:cNvPr id="5" name="Tijdelijke aanduiding voor dianummer 4">
            <a:extLst>
              <a:ext uri="{FF2B5EF4-FFF2-40B4-BE49-F238E27FC236}">
                <a16:creationId xmlns:a16="http://schemas.microsoft.com/office/drawing/2014/main" id="{FD56746B-A58D-43B5-96F3-1BBAD4FCAACA}"/>
              </a:ext>
            </a:extLst>
          </p:cNvPr>
          <p:cNvSpPr>
            <a:spLocks noGrp="1"/>
          </p:cNvSpPr>
          <p:nvPr>
            <p:ph type="sldNum" sz="quarter" idx="23"/>
          </p:nvPr>
        </p:nvSpPr>
        <p:spPr/>
        <p:txBody>
          <a:bodyPr/>
          <a:lstStyle/>
          <a:p>
            <a:fld id="{FF88DA20-ED00-471C-9170-60F590CB400A}" type="slidenum">
              <a:rPr lang="nl-BE" smtClean="0"/>
              <a:pPr/>
              <a:t>‹N°›</a:t>
            </a:fld>
            <a:endParaRPr lang="nl-BE" dirty="0"/>
          </a:p>
        </p:txBody>
      </p:sp>
    </p:spTree>
    <p:extLst>
      <p:ext uri="{BB962C8B-B14F-4D97-AF65-F5344CB8AC3E}">
        <p14:creationId xmlns:p14="http://schemas.microsoft.com/office/powerpoint/2010/main" val="21962867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additive="base">
                                        <p:cTn id="7" dur="500" fill="hold"/>
                                        <p:tgtEl>
                                          <p:spTgt spid="25"/>
                                        </p:tgtEl>
                                        <p:attrNameLst>
                                          <p:attrName>ppt_x</p:attrName>
                                        </p:attrNameLst>
                                      </p:cBhvr>
                                      <p:tavLst>
                                        <p:tav tm="0">
                                          <p:val>
                                            <p:strVal val="#ppt_x"/>
                                          </p:val>
                                        </p:tav>
                                        <p:tav tm="100000">
                                          <p:val>
                                            <p:strVal val="#ppt_x"/>
                                          </p:val>
                                        </p:tav>
                                      </p:tavLst>
                                    </p:anim>
                                    <p:anim calcmode="lin" valueType="num">
                                      <p:cBhvr additive="base">
                                        <p:cTn id="8" dur="500" fill="hold"/>
                                        <p:tgtEl>
                                          <p:spTgt spid="25"/>
                                        </p:tgtEl>
                                        <p:attrNameLst>
                                          <p:attrName>ppt_y</p:attrName>
                                        </p:attrNameLst>
                                      </p:cBhvr>
                                      <p:tavLst>
                                        <p:tav tm="0">
                                          <p:val>
                                            <p:strVal val="0-#ppt_h/2"/>
                                          </p:val>
                                        </p:tav>
                                        <p:tav tm="100000">
                                          <p:val>
                                            <p:strVal val="#ppt_y"/>
                                          </p:val>
                                        </p:tav>
                                      </p:tavLst>
                                    </p:anim>
                                  </p:childTnLst>
                                </p:cTn>
                              </p:par>
                              <p:par>
                                <p:cTn id="9" presetID="2" presetClass="entr" presetSubtype="1" decel="100000" fill="hold" grpId="0" nodeType="withEffect">
                                  <p:stCondLst>
                                    <p:cond delay="150"/>
                                  </p:stCondLst>
                                  <p:childTnLst>
                                    <p:set>
                                      <p:cBhvr>
                                        <p:cTn id="10" dur="1" fill="hold">
                                          <p:stCondLst>
                                            <p:cond delay="0"/>
                                          </p:stCondLst>
                                        </p:cTn>
                                        <p:tgtEl>
                                          <p:spTgt spid="24"/>
                                        </p:tgtEl>
                                        <p:attrNameLst>
                                          <p:attrName>style.visibility</p:attrName>
                                        </p:attrNameLst>
                                      </p:cBhvr>
                                      <p:to>
                                        <p:strVal val="visible"/>
                                      </p:to>
                                    </p:set>
                                    <p:anim calcmode="lin" valueType="num">
                                      <p:cBhvr additive="base">
                                        <p:cTn id="11" dur="500" fill="hold"/>
                                        <p:tgtEl>
                                          <p:spTgt spid="24"/>
                                        </p:tgtEl>
                                        <p:attrNameLst>
                                          <p:attrName>ppt_x</p:attrName>
                                        </p:attrNameLst>
                                      </p:cBhvr>
                                      <p:tavLst>
                                        <p:tav tm="0">
                                          <p:val>
                                            <p:strVal val="#ppt_x"/>
                                          </p:val>
                                        </p:tav>
                                        <p:tav tm="100000">
                                          <p:val>
                                            <p:strVal val="#ppt_x"/>
                                          </p:val>
                                        </p:tav>
                                      </p:tavLst>
                                    </p:anim>
                                    <p:anim calcmode="lin" valueType="num">
                                      <p:cBhvr additive="base">
                                        <p:cTn id="12" dur="500" fill="hold"/>
                                        <p:tgtEl>
                                          <p:spTgt spid="24"/>
                                        </p:tgtEl>
                                        <p:attrNameLst>
                                          <p:attrName>ppt_y</p:attrName>
                                        </p:attrNameLst>
                                      </p:cBhvr>
                                      <p:tavLst>
                                        <p:tav tm="0">
                                          <p:val>
                                            <p:strVal val="0-#ppt_h/2"/>
                                          </p:val>
                                        </p:tav>
                                        <p:tav tm="100000">
                                          <p:val>
                                            <p:strVal val="#ppt_y"/>
                                          </p:val>
                                        </p:tav>
                                      </p:tavLst>
                                    </p:anim>
                                  </p:childTnLst>
                                </p:cTn>
                              </p:par>
                              <p:par>
                                <p:cTn id="13" presetID="2" presetClass="entr" presetSubtype="8" decel="100000" fill="hold" grpId="0" nodeType="with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500" fill="hold"/>
                                        <p:tgtEl>
                                          <p:spTgt spid="2"/>
                                        </p:tgtEl>
                                        <p:attrNameLst>
                                          <p:attrName>ppt_x</p:attrName>
                                        </p:attrNameLst>
                                      </p:cBhvr>
                                      <p:tavLst>
                                        <p:tav tm="0">
                                          <p:val>
                                            <p:strVal val="0-#ppt_w/2"/>
                                          </p:val>
                                        </p:tav>
                                        <p:tav tm="100000">
                                          <p:val>
                                            <p:strVal val="#ppt_x"/>
                                          </p:val>
                                        </p:tav>
                                      </p:tavLst>
                                    </p:anim>
                                    <p:anim calcmode="lin" valueType="num">
                                      <p:cBhvr additive="base">
                                        <p:cTn id="16"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4" grpId="0" animBg="1"/>
      <p:bldP spid="25" grpId="0" animBg="1"/>
    </p:bld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Opsomming cijfers">
    <p:spTree>
      <p:nvGrpSpPr>
        <p:cNvPr id="1" name=""/>
        <p:cNvGrpSpPr/>
        <p:nvPr/>
      </p:nvGrpSpPr>
      <p:grpSpPr>
        <a:xfrm>
          <a:off x="0" y="0"/>
          <a:ext cx="0" cy="0"/>
          <a:chOff x="0" y="0"/>
          <a:chExt cx="0" cy="0"/>
        </a:xfrm>
      </p:grpSpPr>
      <p:sp>
        <p:nvSpPr>
          <p:cNvPr id="24" name="Ovaal 23">
            <a:extLst>
              <a:ext uri="{FF2B5EF4-FFF2-40B4-BE49-F238E27FC236}">
                <a16:creationId xmlns:a16="http://schemas.microsoft.com/office/drawing/2014/main" id="{13BA039D-CC66-4A52-85B1-74D0945E1658}"/>
              </a:ext>
            </a:extLst>
          </p:cNvPr>
          <p:cNvSpPr/>
          <p:nvPr userDrawn="1"/>
        </p:nvSpPr>
        <p:spPr>
          <a:xfrm>
            <a:off x="4268928" y="2124637"/>
            <a:ext cx="485192" cy="485192"/>
          </a:xfrm>
          <a:prstGeom prst="ellipse">
            <a:avLst/>
          </a:prstGeom>
          <a:solidFill>
            <a:schemeClr val="bg1">
              <a:lumMod val="95000"/>
            </a:schemeClr>
          </a:solidFill>
        </p:spPr>
        <p:txBody>
          <a:bodyPr wrap="square" lIns="0" tIns="0" rIns="0" bIns="0" rtlCol="0" anchor="ctr">
            <a:spAutoFit/>
          </a:bodyPr>
          <a:lstStyle/>
          <a:p>
            <a:pPr algn="l"/>
            <a:endParaRPr lang="nl-BE" sz="1600" b="1" dirty="0" err="1">
              <a:latin typeface="+mj-lt"/>
            </a:endParaRPr>
          </a:p>
        </p:txBody>
      </p:sp>
      <p:sp>
        <p:nvSpPr>
          <p:cNvPr id="25" name="Ovaal 24">
            <a:extLst>
              <a:ext uri="{FF2B5EF4-FFF2-40B4-BE49-F238E27FC236}">
                <a16:creationId xmlns:a16="http://schemas.microsoft.com/office/drawing/2014/main" id="{F249B83A-F1CB-4437-820B-81AD6F5B8CD7}"/>
              </a:ext>
            </a:extLst>
          </p:cNvPr>
          <p:cNvSpPr/>
          <p:nvPr userDrawn="1"/>
        </p:nvSpPr>
        <p:spPr>
          <a:xfrm>
            <a:off x="7086773" y="2584597"/>
            <a:ext cx="485192" cy="485192"/>
          </a:xfrm>
          <a:prstGeom prst="ellipse">
            <a:avLst/>
          </a:prstGeom>
          <a:solidFill>
            <a:schemeClr val="bg1">
              <a:lumMod val="95000"/>
            </a:schemeClr>
          </a:solidFill>
        </p:spPr>
        <p:txBody>
          <a:bodyPr wrap="square" lIns="0" tIns="0" rIns="0" bIns="0" rtlCol="0" anchor="ctr">
            <a:spAutoFit/>
          </a:bodyPr>
          <a:lstStyle/>
          <a:p>
            <a:pPr algn="l"/>
            <a:endParaRPr lang="nl-BE" sz="1600" b="1" dirty="0" err="1">
              <a:latin typeface="+mj-lt"/>
            </a:endParaRPr>
          </a:p>
        </p:txBody>
      </p:sp>
      <p:sp>
        <p:nvSpPr>
          <p:cNvPr id="26" name="Ovaal 25">
            <a:extLst>
              <a:ext uri="{FF2B5EF4-FFF2-40B4-BE49-F238E27FC236}">
                <a16:creationId xmlns:a16="http://schemas.microsoft.com/office/drawing/2014/main" id="{78070914-5AB5-477D-A74D-38A6EB779E95}"/>
              </a:ext>
            </a:extLst>
          </p:cNvPr>
          <p:cNvSpPr/>
          <p:nvPr userDrawn="1"/>
        </p:nvSpPr>
        <p:spPr>
          <a:xfrm>
            <a:off x="10212528" y="2119058"/>
            <a:ext cx="485192" cy="485192"/>
          </a:xfrm>
          <a:prstGeom prst="ellipse">
            <a:avLst/>
          </a:prstGeom>
          <a:solidFill>
            <a:schemeClr val="bg1">
              <a:lumMod val="95000"/>
            </a:schemeClr>
          </a:solidFill>
        </p:spPr>
        <p:txBody>
          <a:bodyPr wrap="square" lIns="0" tIns="0" rIns="0" bIns="0" rtlCol="0" anchor="ctr">
            <a:spAutoFit/>
          </a:bodyPr>
          <a:lstStyle/>
          <a:p>
            <a:pPr algn="l"/>
            <a:endParaRPr lang="nl-BE" sz="1600" b="1" dirty="0" err="1">
              <a:latin typeface="+mj-lt"/>
            </a:endParaRPr>
          </a:p>
        </p:txBody>
      </p:sp>
      <p:sp>
        <p:nvSpPr>
          <p:cNvPr id="23" name="Ovaal 22">
            <a:extLst>
              <a:ext uri="{FF2B5EF4-FFF2-40B4-BE49-F238E27FC236}">
                <a16:creationId xmlns:a16="http://schemas.microsoft.com/office/drawing/2014/main" id="{3B02B8D2-2DBB-481B-897B-99F2BB2F3939}"/>
              </a:ext>
            </a:extLst>
          </p:cNvPr>
          <p:cNvSpPr/>
          <p:nvPr userDrawn="1"/>
        </p:nvSpPr>
        <p:spPr>
          <a:xfrm>
            <a:off x="1887328" y="2595652"/>
            <a:ext cx="485192" cy="485192"/>
          </a:xfrm>
          <a:prstGeom prst="ellipse">
            <a:avLst/>
          </a:prstGeom>
          <a:solidFill>
            <a:schemeClr val="bg1">
              <a:lumMod val="95000"/>
            </a:schemeClr>
          </a:solidFill>
        </p:spPr>
        <p:txBody>
          <a:bodyPr wrap="square" lIns="0" tIns="0" rIns="0" bIns="0" rtlCol="0" anchor="ctr">
            <a:spAutoFit/>
          </a:bodyPr>
          <a:lstStyle/>
          <a:p>
            <a:pPr algn="l"/>
            <a:endParaRPr lang="nl-BE" sz="1600" b="1" dirty="0" err="1">
              <a:latin typeface="+mj-lt"/>
            </a:endParaRPr>
          </a:p>
        </p:txBody>
      </p:sp>
      <p:sp>
        <p:nvSpPr>
          <p:cNvPr id="11" name="Tijdelijke aanduiding voor tekst 9">
            <a:extLst>
              <a:ext uri="{FF2B5EF4-FFF2-40B4-BE49-F238E27FC236}">
                <a16:creationId xmlns:a16="http://schemas.microsoft.com/office/drawing/2014/main" id="{F3220731-F7ED-4850-9E4D-600CE79C249B}"/>
              </a:ext>
            </a:extLst>
          </p:cNvPr>
          <p:cNvSpPr>
            <a:spLocks noGrp="1"/>
          </p:cNvSpPr>
          <p:nvPr>
            <p:ph type="body" sz="quarter" idx="14" hasCustomPrompt="1"/>
          </p:nvPr>
        </p:nvSpPr>
        <p:spPr>
          <a:xfrm>
            <a:off x="731133" y="3298373"/>
            <a:ext cx="2312390" cy="361449"/>
          </a:xfrm>
        </p:spPr>
        <p:txBody>
          <a:bodyPr lIns="0" tIns="0" rIns="0" bIns="0" anchor="ctr" anchorCtr="0">
            <a:noAutofit/>
          </a:bodyPr>
          <a:lstStyle>
            <a:lvl1pPr algn="ctr">
              <a:buNone/>
              <a:defRPr sz="2400" b="1">
                <a:solidFill>
                  <a:schemeClr val="tx1"/>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Titel 1</a:t>
            </a:r>
          </a:p>
        </p:txBody>
      </p:sp>
      <p:sp>
        <p:nvSpPr>
          <p:cNvPr id="12" name="Tijdelijke aanduiding voor tekst 9">
            <a:extLst>
              <a:ext uri="{FF2B5EF4-FFF2-40B4-BE49-F238E27FC236}">
                <a16:creationId xmlns:a16="http://schemas.microsoft.com/office/drawing/2014/main" id="{0E2B92F2-6789-42D5-9297-7B9A40C03E2F}"/>
              </a:ext>
            </a:extLst>
          </p:cNvPr>
          <p:cNvSpPr>
            <a:spLocks noGrp="1"/>
          </p:cNvSpPr>
          <p:nvPr>
            <p:ph type="body" sz="quarter" idx="15" hasCustomPrompt="1"/>
          </p:nvPr>
        </p:nvSpPr>
        <p:spPr>
          <a:xfrm>
            <a:off x="731133" y="3760596"/>
            <a:ext cx="2312390" cy="1143267"/>
          </a:xfrm>
        </p:spPr>
        <p:txBody>
          <a:bodyPr>
            <a:noAutofit/>
          </a:bodyPr>
          <a:lstStyle>
            <a:lvl1pPr marL="0" indent="0" algn="ctr">
              <a:buNone/>
              <a:defRPr sz="2000">
                <a:solidFill>
                  <a:schemeClr val="tx1"/>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Titel 1 uitleg</a:t>
            </a:r>
            <a:endParaRPr lang="en-BE" dirty="0"/>
          </a:p>
        </p:txBody>
      </p:sp>
      <p:sp>
        <p:nvSpPr>
          <p:cNvPr id="13" name="Tijdelijke aanduiding voor tekst 9">
            <a:extLst>
              <a:ext uri="{FF2B5EF4-FFF2-40B4-BE49-F238E27FC236}">
                <a16:creationId xmlns:a16="http://schemas.microsoft.com/office/drawing/2014/main" id="{760C837C-4545-45C0-AC66-5A61520A35ED}"/>
              </a:ext>
            </a:extLst>
          </p:cNvPr>
          <p:cNvSpPr>
            <a:spLocks noGrp="1"/>
          </p:cNvSpPr>
          <p:nvPr>
            <p:ph type="body" sz="quarter" idx="16" hasCustomPrompt="1"/>
          </p:nvPr>
        </p:nvSpPr>
        <p:spPr>
          <a:xfrm>
            <a:off x="3537875" y="3298373"/>
            <a:ext cx="2312390" cy="361449"/>
          </a:xfrm>
        </p:spPr>
        <p:txBody>
          <a:bodyPr lIns="0" tIns="0" rIns="0" bIns="0" anchor="ctr" anchorCtr="0">
            <a:noAutofit/>
          </a:bodyPr>
          <a:lstStyle>
            <a:lvl1pPr algn="ctr">
              <a:buNone/>
              <a:defRPr sz="2400" b="1">
                <a:solidFill>
                  <a:schemeClr val="tx1"/>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Titel 2</a:t>
            </a:r>
          </a:p>
        </p:txBody>
      </p:sp>
      <p:sp>
        <p:nvSpPr>
          <p:cNvPr id="14" name="Tijdelijke aanduiding voor tekst 9">
            <a:extLst>
              <a:ext uri="{FF2B5EF4-FFF2-40B4-BE49-F238E27FC236}">
                <a16:creationId xmlns:a16="http://schemas.microsoft.com/office/drawing/2014/main" id="{52CF3CA1-4AFD-4D04-A9F0-43B09515F6A7}"/>
              </a:ext>
            </a:extLst>
          </p:cNvPr>
          <p:cNvSpPr>
            <a:spLocks noGrp="1"/>
          </p:cNvSpPr>
          <p:nvPr>
            <p:ph type="body" sz="quarter" idx="17" hasCustomPrompt="1"/>
          </p:nvPr>
        </p:nvSpPr>
        <p:spPr>
          <a:xfrm>
            <a:off x="3537875" y="3760596"/>
            <a:ext cx="2312390" cy="1143267"/>
          </a:xfrm>
        </p:spPr>
        <p:txBody>
          <a:bodyPr vert="horz" lIns="91440" tIns="45720" rIns="91440" bIns="45720" rtlCol="0">
            <a:noAutofit/>
          </a:bodyPr>
          <a:lstStyle>
            <a:lvl1pPr algn="ctr">
              <a:buNone/>
              <a:defRPr lang="en-BE" sz="2000" kern="1200" dirty="0">
                <a:solidFill>
                  <a:schemeClr val="tx1"/>
                </a:solidFill>
                <a:latin typeface="+mj-lt"/>
                <a:ea typeface="+mn-ea"/>
                <a:cs typeface="+mn-cs"/>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marL="0" lvl="0" indent="0" algn="ctr" defTabSz="914400" rtl="0" eaLnBrk="1" latinLnBrk="0" hangingPunct="1">
              <a:lnSpc>
                <a:spcPct val="90000"/>
              </a:lnSpc>
              <a:spcBef>
                <a:spcPts val="1000"/>
              </a:spcBef>
              <a:buFont typeface="Arial" panose="020B0604020202020204" pitchFamily="34" charset="0"/>
              <a:buNone/>
            </a:pPr>
            <a:r>
              <a:rPr lang="nl-BE" dirty="0"/>
              <a:t>Titel 2 uitleg</a:t>
            </a:r>
            <a:endParaRPr lang="en-BE" dirty="0"/>
          </a:p>
        </p:txBody>
      </p:sp>
      <p:sp>
        <p:nvSpPr>
          <p:cNvPr id="15" name="Tijdelijke aanduiding voor tekst 9">
            <a:extLst>
              <a:ext uri="{FF2B5EF4-FFF2-40B4-BE49-F238E27FC236}">
                <a16:creationId xmlns:a16="http://schemas.microsoft.com/office/drawing/2014/main" id="{4D5A24AB-2D15-4186-BD58-976AF1C8679E}"/>
              </a:ext>
            </a:extLst>
          </p:cNvPr>
          <p:cNvSpPr>
            <a:spLocks noGrp="1"/>
          </p:cNvSpPr>
          <p:nvPr>
            <p:ph type="body" sz="quarter" idx="18" hasCustomPrompt="1"/>
          </p:nvPr>
        </p:nvSpPr>
        <p:spPr>
          <a:xfrm>
            <a:off x="6344617" y="3298373"/>
            <a:ext cx="2312390" cy="361449"/>
          </a:xfrm>
        </p:spPr>
        <p:txBody>
          <a:bodyPr lIns="0" tIns="0" rIns="0" bIns="0" anchor="ctr" anchorCtr="0">
            <a:noAutofit/>
          </a:bodyPr>
          <a:lstStyle>
            <a:lvl1pPr algn="ctr">
              <a:buNone/>
              <a:defRPr sz="2400" b="1">
                <a:solidFill>
                  <a:schemeClr val="tx1"/>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Titel 3</a:t>
            </a:r>
          </a:p>
        </p:txBody>
      </p:sp>
      <p:sp>
        <p:nvSpPr>
          <p:cNvPr id="16" name="Tijdelijke aanduiding voor tekst 9">
            <a:extLst>
              <a:ext uri="{FF2B5EF4-FFF2-40B4-BE49-F238E27FC236}">
                <a16:creationId xmlns:a16="http://schemas.microsoft.com/office/drawing/2014/main" id="{FA900F6B-4DA9-4262-8435-7F4BE407729D}"/>
              </a:ext>
            </a:extLst>
          </p:cNvPr>
          <p:cNvSpPr>
            <a:spLocks noGrp="1"/>
          </p:cNvSpPr>
          <p:nvPr>
            <p:ph type="body" sz="quarter" idx="19" hasCustomPrompt="1"/>
          </p:nvPr>
        </p:nvSpPr>
        <p:spPr>
          <a:xfrm>
            <a:off x="6344617" y="3760596"/>
            <a:ext cx="2312390" cy="1143267"/>
          </a:xfrm>
        </p:spPr>
        <p:txBody>
          <a:bodyPr vert="horz" lIns="91440" tIns="45720" rIns="91440" bIns="45720" rtlCol="0">
            <a:noAutofit/>
          </a:bodyPr>
          <a:lstStyle>
            <a:lvl1pPr algn="ctr">
              <a:buNone/>
              <a:defRPr lang="en-BE" sz="2000" kern="1200" dirty="0">
                <a:solidFill>
                  <a:schemeClr val="tx1"/>
                </a:solidFill>
                <a:latin typeface="+mj-lt"/>
                <a:ea typeface="+mn-ea"/>
                <a:cs typeface="+mn-cs"/>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marL="0" lvl="0" indent="0" algn="ctr" defTabSz="914400" rtl="0" eaLnBrk="1" latinLnBrk="0" hangingPunct="1">
              <a:lnSpc>
                <a:spcPct val="90000"/>
              </a:lnSpc>
              <a:spcBef>
                <a:spcPts val="1000"/>
              </a:spcBef>
              <a:buFont typeface="Arial" panose="020B0604020202020204" pitchFamily="34" charset="0"/>
              <a:buNone/>
            </a:pPr>
            <a:r>
              <a:rPr lang="nl-BE" dirty="0"/>
              <a:t>Titel 3 uitleg</a:t>
            </a:r>
            <a:endParaRPr lang="en-BE" dirty="0"/>
          </a:p>
        </p:txBody>
      </p:sp>
      <p:sp>
        <p:nvSpPr>
          <p:cNvPr id="17" name="Tijdelijke aanduiding voor tekst 9">
            <a:extLst>
              <a:ext uri="{FF2B5EF4-FFF2-40B4-BE49-F238E27FC236}">
                <a16:creationId xmlns:a16="http://schemas.microsoft.com/office/drawing/2014/main" id="{4500908B-AC18-46B2-A748-B3106EF1B26B}"/>
              </a:ext>
            </a:extLst>
          </p:cNvPr>
          <p:cNvSpPr>
            <a:spLocks noGrp="1"/>
          </p:cNvSpPr>
          <p:nvPr>
            <p:ph type="body" sz="quarter" idx="22" hasCustomPrompt="1"/>
          </p:nvPr>
        </p:nvSpPr>
        <p:spPr>
          <a:xfrm>
            <a:off x="9151359" y="3298373"/>
            <a:ext cx="2312390" cy="361449"/>
          </a:xfrm>
        </p:spPr>
        <p:txBody>
          <a:bodyPr lIns="0" tIns="0" rIns="0" bIns="0" anchor="ctr" anchorCtr="0">
            <a:noAutofit/>
          </a:bodyPr>
          <a:lstStyle>
            <a:lvl1pPr algn="ctr">
              <a:buNone/>
              <a:defRPr sz="2400" b="1">
                <a:solidFill>
                  <a:schemeClr val="tx1"/>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Titel 4</a:t>
            </a:r>
          </a:p>
        </p:txBody>
      </p:sp>
      <p:sp>
        <p:nvSpPr>
          <p:cNvPr id="18" name="Tijdelijke aanduiding voor tekst 9">
            <a:extLst>
              <a:ext uri="{FF2B5EF4-FFF2-40B4-BE49-F238E27FC236}">
                <a16:creationId xmlns:a16="http://schemas.microsoft.com/office/drawing/2014/main" id="{328672B1-5C50-4988-8CF3-E51BF031398A}"/>
              </a:ext>
            </a:extLst>
          </p:cNvPr>
          <p:cNvSpPr>
            <a:spLocks noGrp="1"/>
          </p:cNvSpPr>
          <p:nvPr>
            <p:ph type="body" sz="quarter" idx="23" hasCustomPrompt="1"/>
          </p:nvPr>
        </p:nvSpPr>
        <p:spPr>
          <a:xfrm>
            <a:off x="9151359" y="3752285"/>
            <a:ext cx="2312390" cy="1143267"/>
          </a:xfrm>
        </p:spPr>
        <p:txBody>
          <a:bodyPr vert="horz" lIns="91440" tIns="45720" rIns="91440" bIns="45720" rtlCol="0">
            <a:noAutofit/>
          </a:bodyPr>
          <a:lstStyle>
            <a:lvl1pPr algn="ctr">
              <a:buNone/>
              <a:defRPr lang="en-BE" sz="2000" kern="1200" dirty="0">
                <a:solidFill>
                  <a:schemeClr val="tx1"/>
                </a:solidFill>
                <a:latin typeface="+mj-lt"/>
                <a:ea typeface="+mn-ea"/>
                <a:cs typeface="+mn-cs"/>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marL="0" lvl="0" indent="0" algn="ctr" defTabSz="914400" rtl="0" eaLnBrk="1" latinLnBrk="0" hangingPunct="1">
              <a:lnSpc>
                <a:spcPct val="90000"/>
              </a:lnSpc>
              <a:spcBef>
                <a:spcPts val="1000"/>
              </a:spcBef>
              <a:buFont typeface="Arial" panose="020B0604020202020204" pitchFamily="34" charset="0"/>
              <a:buNone/>
            </a:pPr>
            <a:r>
              <a:rPr lang="nl-BE" dirty="0"/>
              <a:t>Titel 4 uitleg</a:t>
            </a:r>
            <a:endParaRPr lang="en-BE" dirty="0"/>
          </a:p>
        </p:txBody>
      </p:sp>
      <p:sp>
        <p:nvSpPr>
          <p:cNvPr id="19" name="Rechthoek 18">
            <a:extLst>
              <a:ext uri="{FF2B5EF4-FFF2-40B4-BE49-F238E27FC236}">
                <a16:creationId xmlns:a16="http://schemas.microsoft.com/office/drawing/2014/main" id="{726153FA-014A-4550-95BE-734CB32A760A}"/>
              </a:ext>
            </a:extLst>
          </p:cNvPr>
          <p:cNvSpPr/>
          <p:nvPr userDrawn="1"/>
        </p:nvSpPr>
        <p:spPr>
          <a:xfrm>
            <a:off x="1159741" y="2043823"/>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dirty="0">
                <a:solidFill>
                  <a:schemeClr val="accent2"/>
                </a:solidFill>
                <a:latin typeface="+mj-lt"/>
              </a:rPr>
              <a:t>1</a:t>
            </a:r>
            <a:endParaRPr lang="en-BE" sz="8800" b="1" dirty="0">
              <a:solidFill>
                <a:schemeClr val="accent2"/>
              </a:solidFill>
              <a:latin typeface="+mj-lt"/>
            </a:endParaRPr>
          </a:p>
        </p:txBody>
      </p:sp>
      <p:sp>
        <p:nvSpPr>
          <p:cNvPr id="20" name="Rechthoek 19">
            <a:extLst>
              <a:ext uri="{FF2B5EF4-FFF2-40B4-BE49-F238E27FC236}">
                <a16:creationId xmlns:a16="http://schemas.microsoft.com/office/drawing/2014/main" id="{3DC79D73-9F56-4FB0-A068-70E4160F4F33}"/>
              </a:ext>
            </a:extLst>
          </p:cNvPr>
          <p:cNvSpPr/>
          <p:nvPr userDrawn="1"/>
        </p:nvSpPr>
        <p:spPr>
          <a:xfrm>
            <a:off x="3966483" y="2043823"/>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dirty="0">
                <a:solidFill>
                  <a:schemeClr val="accent2"/>
                </a:solidFill>
                <a:latin typeface="+mj-lt"/>
              </a:rPr>
              <a:t>2</a:t>
            </a:r>
            <a:endParaRPr lang="en-BE" sz="8800" b="1" dirty="0">
              <a:solidFill>
                <a:schemeClr val="accent2"/>
              </a:solidFill>
              <a:latin typeface="+mj-lt"/>
            </a:endParaRPr>
          </a:p>
        </p:txBody>
      </p:sp>
      <p:sp>
        <p:nvSpPr>
          <p:cNvPr id="21" name="Rechthoek 20">
            <a:extLst>
              <a:ext uri="{FF2B5EF4-FFF2-40B4-BE49-F238E27FC236}">
                <a16:creationId xmlns:a16="http://schemas.microsoft.com/office/drawing/2014/main" id="{89ED0911-4526-42EE-85A7-883027FB42CA}"/>
              </a:ext>
            </a:extLst>
          </p:cNvPr>
          <p:cNvSpPr/>
          <p:nvPr userDrawn="1"/>
        </p:nvSpPr>
        <p:spPr>
          <a:xfrm>
            <a:off x="6773225" y="2043823"/>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dirty="0">
                <a:solidFill>
                  <a:schemeClr val="accent2"/>
                </a:solidFill>
                <a:latin typeface="+mj-lt"/>
              </a:rPr>
              <a:t>3</a:t>
            </a:r>
            <a:endParaRPr lang="en-BE" sz="8800" b="1" dirty="0">
              <a:solidFill>
                <a:schemeClr val="accent2"/>
              </a:solidFill>
              <a:latin typeface="+mj-lt"/>
            </a:endParaRPr>
          </a:p>
        </p:txBody>
      </p:sp>
      <p:sp>
        <p:nvSpPr>
          <p:cNvPr id="22" name="Rechthoek 21">
            <a:extLst>
              <a:ext uri="{FF2B5EF4-FFF2-40B4-BE49-F238E27FC236}">
                <a16:creationId xmlns:a16="http://schemas.microsoft.com/office/drawing/2014/main" id="{416FBCA8-28A3-451D-A9AF-562C090D0473}"/>
              </a:ext>
            </a:extLst>
          </p:cNvPr>
          <p:cNvSpPr/>
          <p:nvPr userDrawn="1"/>
        </p:nvSpPr>
        <p:spPr>
          <a:xfrm>
            <a:off x="9579966" y="2043823"/>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dirty="0">
                <a:solidFill>
                  <a:schemeClr val="accent2"/>
                </a:solidFill>
                <a:latin typeface="+mj-lt"/>
              </a:rPr>
              <a:t>4</a:t>
            </a:r>
            <a:endParaRPr lang="en-BE" sz="8800" b="1" dirty="0">
              <a:solidFill>
                <a:schemeClr val="accent2"/>
              </a:solidFill>
              <a:latin typeface="+mj-lt"/>
            </a:endParaRPr>
          </a:p>
        </p:txBody>
      </p:sp>
      <p:sp>
        <p:nvSpPr>
          <p:cNvPr id="27" name="Titel 1">
            <a:extLst>
              <a:ext uri="{FF2B5EF4-FFF2-40B4-BE49-F238E27FC236}">
                <a16:creationId xmlns:a16="http://schemas.microsoft.com/office/drawing/2014/main" id="{F527D10A-ECAA-42B5-9443-DD7E72BAB7D2}"/>
              </a:ext>
            </a:extLst>
          </p:cNvPr>
          <p:cNvSpPr>
            <a:spLocks noGrp="1"/>
          </p:cNvSpPr>
          <p:nvPr>
            <p:ph type="title" hasCustomPrompt="1"/>
          </p:nvPr>
        </p:nvSpPr>
        <p:spPr>
          <a:xfrm>
            <a:off x="658813" y="612000"/>
            <a:ext cx="10874375" cy="684000"/>
          </a:xfrm>
        </p:spPr>
        <p:txBody>
          <a:bodyPr/>
          <a:lstStyle/>
          <a:p>
            <a:r>
              <a:rPr lang="nl-NL" dirty="0"/>
              <a:t>KLIK OM STIJL TE BEWERKEN</a:t>
            </a:r>
            <a:endParaRPr lang="nl-BE" dirty="0"/>
          </a:p>
        </p:txBody>
      </p:sp>
      <p:sp>
        <p:nvSpPr>
          <p:cNvPr id="28" name="Tijdelijke aanduiding voor tekst 7">
            <a:extLst>
              <a:ext uri="{FF2B5EF4-FFF2-40B4-BE49-F238E27FC236}">
                <a16:creationId xmlns:a16="http://schemas.microsoft.com/office/drawing/2014/main" id="{25B5C830-BD27-46D1-8E2E-A3817678DBC8}"/>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29" name="Vrije vorm: vorm 28">
            <a:extLst>
              <a:ext uri="{FF2B5EF4-FFF2-40B4-BE49-F238E27FC236}">
                <a16:creationId xmlns:a16="http://schemas.microsoft.com/office/drawing/2014/main" id="{F0CF5EC8-589A-4881-A069-681243AC696A}"/>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2"/>
          </a:solidFill>
          <a:ln>
            <a:noFill/>
          </a:ln>
        </p:spPr>
        <p:txBody>
          <a:bodyPr wrap="square" lIns="0" tIns="0" rIns="0" bIns="0" rtlCol="0" anchor="ctr">
            <a:noAutofit/>
          </a:bodyPr>
          <a:lstStyle/>
          <a:p>
            <a:pPr algn="l"/>
            <a:endParaRPr lang="nl-BE" sz="1600" b="1" dirty="0" err="1">
              <a:latin typeface="+mj-lt"/>
            </a:endParaRPr>
          </a:p>
        </p:txBody>
      </p:sp>
      <p:sp>
        <p:nvSpPr>
          <p:cNvPr id="2" name="Tijdelijke aanduiding voor voettekst 1">
            <a:extLst>
              <a:ext uri="{FF2B5EF4-FFF2-40B4-BE49-F238E27FC236}">
                <a16:creationId xmlns:a16="http://schemas.microsoft.com/office/drawing/2014/main" id="{F7A0F6C8-6274-4DA0-92D1-58193A1F395E}"/>
              </a:ext>
            </a:extLst>
          </p:cNvPr>
          <p:cNvSpPr>
            <a:spLocks noGrp="1"/>
          </p:cNvSpPr>
          <p:nvPr>
            <p:ph type="ftr" sz="quarter" idx="24"/>
          </p:nvPr>
        </p:nvSpPr>
        <p:spPr/>
        <p:txBody>
          <a:bodyPr/>
          <a:lstStyle/>
          <a:p>
            <a:r>
              <a:rPr lang="nl-BE"/>
              <a:t>Wat na het middelbaar?</a:t>
            </a:r>
            <a:endParaRPr lang="nl-BE" dirty="0"/>
          </a:p>
        </p:txBody>
      </p:sp>
      <p:sp>
        <p:nvSpPr>
          <p:cNvPr id="6" name="Tijdelijke aanduiding voor dianummer 5">
            <a:extLst>
              <a:ext uri="{FF2B5EF4-FFF2-40B4-BE49-F238E27FC236}">
                <a16:creationId xmlns:a16="http://schemas.microsoft.com/office/drawing/2014/main" id="{37EBB977-27C4-4041-ADAD-C6B83FB8E0B3}"/>
              </a:ext>
            </a:extLst>
          </p:cNvPr>
          <p:cNvSpPr>
            <a:spLocks noGrp="1"/>
          </p:cNvSpPr>
          <p:nvPr>
            <p:ph type="sldNum" sz="quarter" idx="25"/>
          </p:nvPr>
        </p:nvSpPr>
        <p:spPr/>
        <p:txBody>
          <a:bodyPr/>
          <a:lstStyle/>
          <a:p>
            <a:fld id="{FF88DA20-ED00-471C-9170-60F590CB400A}" type="slidenum">
              <a:rPr lang="nl-BE" smtClean="0"/>
              <a:pPr/>
              <a:t>‹N°›</a:t>
            </a:fld>
            <a:endParaRPr lang="nl-BE" dirty="0"/>
          </a:p>
        </p:txBody>
      </p:sp>
    </p:spTree>
    <p:extLst>
      <p:ext uri="{BB962C8B-B14F-4D97-AF65-F5344CB8AC3E}">
        <p14:creationId xmlns:p14="http://schemas.microsoft.com/office/powerpoint/2010/main" val="6709811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additive="base">
                                        <p:cTn id="7" dur="500" fill="hold"/>
                                        <p:tgtEl>
                                          <p:spTgt spid="29"/>
                                        </p:tgtEl>
                                        <p:attrNameLst>
                                          <p:attrName>ppt_x</p:attrName>
                                        </p:attrNameLst>
                                      </p:cBhvr>
                                      <p:tavLst>
                                        <p:tav tm="0">
                                          <p:val>
                                            <p:strVal val="0-#ppt_w/2"/>
                                          </p:val>
                                        </p:tav>
                                        <p:tav tm="100000">
                                          <p:val>
                                            <p:strVal val="#ppt_x"/>
                                          </p:val>
                                        </p:tav>
                                      </p:tavLst>
                                    </p:anim>
                                    <p:anim calcmode="lin" valueType="num">
                                      <p:cBhvr additive="base">
                                        <p:cTn id="8" dur="500" fill="hold"/>
                                        <p:tgtEl>
                                          <p:spTgt spid="2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Opsomming cijfers (3)">
    <p:spTree>
      <p:nvGrpSpPr>
        <p:cNvPr id="1" name=""/>
        <p:cNvGrpSpPr/>
        <p:nvPr/>
      </p:nvGrpSpPr>
      <p:grpSpPr>
        <a:xfrm>
          <a:off x="0" y="0"/>
          <a:ext cx="0" cy="0"/>
          <a:chOff x="0" y="0"/>
          <a:chExt cx="0" cy="0"/>
        </a:xfrm>
      </p:grpSpPr>
      <p:sp>
        <p:nvSpPr>
          <p:cNvPr id="24" name="Ovaal 23">
            <a:extLst>
              <a:ext uri="{FF2B5EF4-FFF2-40B4-BE49-F238E27FC236}">
                <a16:creationId xmlns:a16="http://schemas.microsoft.com/office/drawing/2014/main" id="{13BA039D-CC66-4A52-85B1-74D0945E1658}"/>
              </a:ext>
            </a:extLst>
          </p:cNvPr>
          <p:cNvSpPr/>
          <p:nvPr userDrawn="1"/>
        </p:nvSpPr>
        <p:spPr>
          <a:xfrm>
            <a:off x="5592129" y="2074539"/>
            <a:ext cx="485192" cy="485192"/>
          </a:xfrm>
          <a:prstGeom prst="ellipse">
            <a:avLst/>
          </a:prstGeom>
          <a:solidFill>
            <a:schemeClr val="bg1">
              <a:lumMod val="95000"/>
            </a:schemeClr>
          </a:solidFill>
        </p:spPr>
        <p:txBody>
          <a:bodyPr wrap="square" lIns="0" tIns="0" rIns="0" bIns="0" rtlCol="0" anchor="ctr">
            <a:spAutoFit/>
          </a:bodyPr>
          <a:lstStyle/>
          <a:p>
            <a:pPr algn="l"/>
            <a:endParaRPr lang="nl-BE" sz="1600" b="1" dirty="0" err="1">
              <a:latin typeface="+mj-lt"/>
            </a:endParaRPr>
          </a:p>
        </p:txBody>
      </p:sp>
      <p:sp>
        <p:nvSpPr>
          <p:cNvPr id="25" name="Ovaal 24">
            <a:extLst>
              <a:ext uri="{FF2B5EF4-FFF2-40B4-BE49-F238E27FC236}">
                <a16:creationId xmlns:a16="http://schemas.microsoft.com/office/drawing/2014/main" id="{F249B83A-F1CB-4437-820B-81AD6F5B8CD7}"/>
              </a:ext>
            </a:extLst>
          </p:cNvPr>
          <p:cNvSpPr/>
          <p:nvPr userDrawn="1"/>
        </p:nvSpPr>
        <p:spPr>
          <a:xfrm>
            <a:off x="8783199" y="2534499"/>
            <a:ext cx="485192" cy="485192"/>
          </a:xfrm>
          <a:prstGeom prst="ellipse">
            <a:avLst/>
          </a:prstGeom>
          <a:solidFill>
            <a:schemeClr val="bg1">
              <a:lumMod val="95000"/>
            </a:schemeClr>
          </a:solidFill>
        </p:spPr>
        <p:txBody>
          <a:bodyPr wrap="square" lIns="0" tIns="0" rIns="0" bIns="0" rtlCol="0" anchor="ctr">
            <a:spAutoFit/>
          </a:bodyPr>
          <a:lstStyle/>
          <a:p>
            <a:pPr algn="l"/>
            <a:endParaRPr lang="nl-BE" sz="1600" b="1" dirty="0" err="1">
              <a:latin typeface="+mj-lt"/>
            </a:endParaRPr>
          </a:p>
        </p:txBody>
      </p:sp>
      <p:sp>
        <p:nvSpPr>
          <p:cNvPr id="23" name="Ovaal 22">
            <a:extLst>
              <a:ext uri="{FF2B5EF4-FFF2-40B4-BE49-F238E27FC236}">
                <a16:creationId xmlns:a16="http://schemas.microsoft.com/office/drawing/2014/main" id="{3B02B8D2-2DBB-481B-897B-99F2BB2F3939}"/>
              </a:ext>
            </a:extLst>
          </p:cNvPr>
          <p:cNvSpPr/>
          <p:nvPr userDrawn="1"/>
        </p:nvSpPr>
        <p:spPr>
          <a:xfrm>
            <a:off x="2837304" y="2545554"/>
            <a:ext cx="485192" cy="485192"/>
          </a:xfrm>
          <a:prstGeom prst="ellipse">
            <a:avLst/>
          </a:prstGeom>
          <a:solidFill>
            <a:schemeClr val="bg1">
              <a:lumMod val="95000"/>
            </a:schemeClr>
          </a:solidFill>
        </p:spPr>
        <p:txBody>
          <a:bodyPr wrap="square" lIns="0" tIns="0" rIns="0" bIns="0" rtlCol="0" anchor="ctr">
            <a:spAutoFit/>
          </a:bodyPr>
          <a:lstStyle/>
          <a:p>
            <a:pPr algn="l"/>
            <a:endParaRPr lang="nl-BE" sz="1600" b="1" dirty="0" err="1">
              <a:latin typeface="+mj-lt"/>
            </a:endParaRPr>
          </a:p>
        </p:txBody>
      </p:sp>
      <p:sp>
        <p:nvSpPr>
          <p:cNvPr id="11" name="Tijdelijke aanduiding voor tekst 9">
            <a:extLst>
              <a:ext uri="{FF2B5EF4-FFF2-40B4-BE49-F238E27FC236}">
                <a16:creationId xmlns:a16="http://schemas.microsoft.com/office/drawing/2014/main" id="{F3220731-F7ED-4850-9E4D-600CE79C249B}"/>
              </a:ext>
            </a:extLst>
          </p:cNvPr>
          <p:cNvSpPr>
            <a:spLocks noGrp="1"/>
          </p:cNvSpPr>
          <p:nvPr>
            <p:ph type="body" sz="quarter" idx="14" hasCustomPrompt="1"/>
          </p:nvPr>
        </p:nvSpPr>
        <p:spPr>
          <a:xfrm>
            <a:off x="1430926" y="3248275"/>
            <a:ext cx="2812756" cy="361449"/>
          </a:xfrm>
        </p:spPr>
        <p:txBody>
          <a:bodyPr lIns="0" tIns="0" rIns="0" bIns="0" anchor="ctr" anchorCtr="0">
            <a:noAutofit/>
          </a:bodyPr>
          <a:lstStyle>
            <a:lvl1pPr algn="ctr">
              <a:buNone/>
              <a:defRPr sz="2400" b="1">
                <a:solidFill>
                  <a:schemeClr val="tx1"/>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Titel 1</a:t>
            </a:r>
          </a:p>
        </p:txBody>
      </p:sp>
      <p:sp>
        <p:nvSpPr>
          <p:cNvPr id="12" name="Tijdelijke aanduiding voor tekst 9">
            <a:extLst>
              <a:ext uri="{FF2B5EF4-FFF2-40B4-BE49-F238E27FC236}">
                <a16:creationId xmlns:a16="http://schemas.microsoft.com/office/drawing/2014/main" id="{0E2B92F2-6789-42D5-9297-7B9A40C03E2F}"/>
              </a:ext>
            </a:extLst>
          </p:cNvPr>
          <p:cNvSpPr>
            <a:spLocks noGrp="1"/>
          </p:cNvSpPr>
          <p:nvPr>
            <p:ph type="body" sz="quarter" idx="15" hasCustomPrompt="1"/>
          </p:nvPr>
        </p:nvSpPr>
        <p:spPr>
          <a:xfrm>
            <a:off x="1430926" y="3710498"/>
            <a:ext cx="2812756" cy="1143267"/>
          </a:xfrm>
        </p:spPr>
        <p:txBody>
          <a:bodyPr>
            <a:noAutofit/>
          </a:bodyPr>
          <a:lstStyle>
            <a:lvl1pPr marL="0" indent="0" algn="ctr">
              <a:buNone/>
              <a:defRPr sz="2000">
                <a:solidFill>
                  <a:schemeClr val="tx1"/>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Titel 1 uitleg</a:t>
            </a:r>
            <a:endParaRPr lang="en-BE" dirty="0"/>
          </a:p>
        </p:txBody>
      </p:sp>
      <p:sp>
        <p:nvSpPr>
          <p:cNvPr id="13" name="Tijdelijke aanduiding voor tekst 9">
            <a:extLst>
              <a:ext uri="{FF2B5EF4-FFF2-40B4-BE49-F238E27FC236}">
                <a16:creationId xmlns:a16="http://schemas.microsoft.com/office/drawing/2014/main" id="{760C837C-4545-45C0-AC66-5A61520A35ED}"/>
              </a:ext>
            </a:extLst>
          </p:cNvPr>
          <p:cNvSpPr>
            <a:spLocks noGrp="1"/>
          </p:cNvSpPr>
          <p:nvPr>
            <p:ph type="body" sz="quarter" idx="16" hasCustomPrompt="1"/>
          </p:nvPr>
        </p:nvSpPr>
        <p:spPr>
          <a:xfrm>
            <a:off x="4610893" y="3248275"/>
            <a:ext cx="2812756" cy="361449"/>
          </a:xfrm>
        </p:spPr>
        <p:txBody>
          <a:bodyPr lIns="0" tIns="0" rIns="0" bIns="0" anchor="ctr" anchorCtr="0">
            <a:noAutofit/>
          </a:bodyPr>
          <a:lstStyle>
            <a:lvl1pPr algn="ctr">
              <a:buNone/>
              <a:defRPr sz="2400" b="1">
                <a:solidFill>
                  <a:schemeClr val="tx1"/>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Titel 2</a:t>
            </a:r>
          </a:p>
        </p:txBody>
      </p:sp>
      <p:sp>
        <p:nvSpPr>
          <p:cNvPr id="14" name="Tijdelijke aanduiding voor tekst 9">
            <a:extLst>
              <a:ext uri="{FF2B5EF4-FFF2-40B4-BE49-F238E27FC236}">
                <a16:creationId xmlns:a16="http://schemas.microsoft.com/office/drawing/2014/main" id="{52CF3CA1-4AFD-4D04-A9F0-43B09515F6A7}"/>
              </a:ext>
            </a:extLst>
          </p:cNvPr>
          <p:cNvSpPr>
            <a:spLocks noGrp="1"/>
          </p:cNvSpPr>
          <p:nvPr>
            <p:ph type="body" sz="quarter" idx="17" hasCustomPrompt="1"/>
          </p:nvPr>
        </p:nvSpPr>
        <p:spPr>
          <a:xfrm>
            <a:off x="4610893" y="3710498"/>
            <a:ext cx="2812756" cy="1143267"/>
          </a:xfrm>
        </p:spPr>
        <p:txBody>
          <a:bodyPr vert="horz" lIns="91440" tIns="45720" rIns="91440" bIns="45720" rtlCol="0">
            <a:noAutofit/>
          </a:bodyPr>
          <a:lstStyle>
            <a:lvl1pPr algn="ctr">
              <a:buNone/>
              <a:defRPr lang="en-BE" sz="2000" kern="1200" dirty="0">
                <a:solidFill>
                  <a:schemeClr val="tx1"/>
                </a:solidFill>
                <a:latin typeface="+mj-lt"/>
                <a:ea typeface="+mn-ea"/>
                <a:cs typeface="+mn-cs"/>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marL="0" lvl="0" indent="0" algn="ctr" defTabSz="914400" rtl="0" eaLnBrk="1" latinLnBrk="0" hangingPunct="1">
              <a:lnSpc>
                <a:spcPct val="90000"/>
              </a:lnSpc>
              <a:spcBef>
                <a:spcPts val="1000"/>
              </a:spcBef>
              <a:buFont typeface="Arial" panose="020B0604020202020204" pitchFamily="34" charset="0"/>
              <a:buNone/>
            </a:pPr>
            <a:r>
              <a:rPr lang="nl-BE" dirty="0"/>
              <a:t>Titel 2 uitleg</a:t>
            </a:r>
            <a:endParaRPr lang="en-BE" dirty="0"/>
          </a:p>
        </p:txBody>
      </p:sp>
      <p:sp>
        <p:nvSpPr>
          <p:cNvPr id="15" name="Tijdelijke aanduiding voor tekst 9">
            <a:extLst>
              <a:ext uri="{FF2B5EF4-FFF2-40B4-BE49-F238E27FC236}">
                <a16:creationId xmlns:a16="http://schemas.microsoft.com/office/drawing/2014/main" id="{4D5A24AB-2D15-4186-BD58-976AF1C8679E}"/>
              </a:ext>
            </a:extLst>
          </p:cNvPr>
          <p:cNvSpPr>
            <a:spLocks noGrp="1"/>
          </p:cNvSpPr>
          <p:nvPr>
            <p:ph type="body" sz="quarter" idx="18" hasCustomPrompt="1"/>
          </p:nvPr>
        </p:nvSpPr>
        <p:spPr>
          <a:xfrm>
            <a:off x="7790860" y="3248275"/>
            <a:ext cx="2812756" cy="361449"/>
          </a:xfrm>
        </p:spPr>
        <p:txBody>
          <a:bodyPr lIns="0" tIns="0" rIns="0" bIns="0" anchor="ctr" anchorCtr="0">
            <a:noAutofit/>
          </a:bodyPr>
          <a:lstStyle>
            <a:lvl1pPr algn="ctr">
              <a:buNone/>
              <a:defRPr sz="2400" b="1">
                <a:solidFill>
                  <a:schemeClr val="tx1"/>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Titel 3</a:t>
            </a:r>
          </a:p>
        </p:txBody>
      </p:sp>
      <p:sp>
        <p:nvSpPr>
          <p:cNvPr id="16" name="Tijdelijke aanduiding voor tekst 9">
            <a:extLst>
              <a:ext uri="{FF2B5EF4-FFF2-40B4-BE49-F238E27FC236}">
                <a16:creationId xmlns:a16="http://schemas.microsoft.com/office/drawing/2014/main" id="{FA900F6B-4DA9-4262-8435-7F4BE407729D}"/>
              </a:ext>
            </a:extLst>
          </p:cNvPr>
          <p:cNvSpPr>
            <a:spLocks noGrp="1"/>
          </p:cNvSpPr>
          <p:nvPr>
            <p:ph type="body" sz="quarter" idx="19" hasCustomPrompt="1"/>
          </p:nvPr>
        </p:nvSpPr>
        <p:spPr>
          <a:xfrm>
            <a:off x="7790860" y="3710498"/>
            <a:ext cx="2812756" cy="1143267"/>
          </a:xfrm>
        </p:spPr>
        <p:txBody>
          <a:bodyPr vert="horz" lIns="91440" tIns="45720" rIns="91440" bIns="45720" rtlCol="0">
            <a:noAutofit/>
          </a:bodyPr>
          <a:lstStyle>
            <a:lvl1pPr algn="ctr">
              <a:buNone/>
              <a:defRPr lang="en-BE" sz="2000" kern="1200" dirty="0">
                <a:solidFill>
                  <a:schemeClr val="tx1"/>
                </a:solidFill>
                <a:latin typeface="+mj-lt"/>
                <a:ea typeface="+mn-ea"/>
                <a:cs typeface="+mn-cs"/>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marL="0" lvl="0" indent="0" algn="ctr" defTabSz="914400" rtl="0" eaLnBrk="1" latinLnBrk="0" hangingPunct="1">
              <a:lnSpc>
                <a:spcPct val="90000"/>
              </a:lnSpc>
              <a:spcBef>
                <a:spcPts val="1000"/>
              </a:spcBef>
              <a:buFont typeface="Arial" panose="020B0604020202020204" pitchFamily="34" charset="0"/>
              <a:buNone/>
            </a:pPr>
            <a:r>
              <a:rPr lang="nl-BE" dirty="0"/>
              <a:t>Titel 3 uitleg</a:t>
            </a:r>
            <a:endParaRPr lang="en-BE" dirty="0"/>
          </a:p>
        </p:txBody>
      </p:sp>
      <p:sp>
        <p:nvSpPr>
          <p:cNvPr id="19" name="Rechthoek 18">
            <a:extLst>
              <a:ext uri="{FF2B5EF4-FFF2-40B4-BE49-F238E27FC236}">
                <a16:creationId xmlns:a16="http://schemas.microsoft.com/office/drawing/2014/main" id="{726153FA-014A-4550-95BE-734CB32A760A}"/>
              </a:ext>
            </a:extLst>
          </p:cNvPr>
          <p:cNvSpPr/>
          <p:nvPr userDrawn="1"/>
        </p:nvSpPr>
        <p:spPr>
          <a:xfrm>
            <a:off x="2109717" y="1993725"/>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dirty="0">
                <a:solidFill>
                  <a:schemeClr val="accent2"/>
                </a:solidFill>
                <a:latin typeface="+mj-lt"/>
              </a:rPr>
              <a:t>1</a:t>
            </a:r>
            <a:endParaRPr lang="en-BE" sz="8800" b="1" dirty="0">
              <a:solidFill>
                <a:schemeClr val="accent2"/>
              </a:solidFill>
              <a:latin typeface="+mj-lt"/>
            </a:endParaRPr>
          </a:p>
        </p:txBody>
      </p:sp>
      <p:sp>
        <p:nvSpPr>
          <p:cNvPr id="20" name="Rechthoek 19">
            <a:extLst>
              <a:ext uri="{FF2B5EF4-FFF2-40B4-BE49-F238E27FC236}">
                <a16:creationId xmlns:a16="http://schemas.microsoft.com/office/drawing/2014/main" id="{3DC79D73-9F56-4FB0-A068-70E4160F4F33}"/>
              </a:ext>
            </a:extLst>
          </p:cNvPr>
          <p:cNvSpPr/>
          <p:nvPr userDrawn="1"/>
        </p:nvSpPr>
        <p:spPr>
          <a:xfrm>
            <a:off x="5289684" y="1993725"/>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dirty="0">
                <a:solidFill>
                  <a:schemeClr val="accent2"/>
                </a:solidFill>
                <a:latin typeface="+mj-lt"/>
              </a:rPr>
              <a:t>2</a:t>
            </a:r>
            <a:endParaRPr lang="en-BE" sz="8800" b="1" dirty="0">
              <a:solidFill>
                <a:schemeClr val="accent2"/>
              </a:solidFill>
              <a:latin typeface="+mj-lt"/>
            </a:endParaRPr>
          </a:p>
        </p:txBody>
      </p:sp>
      <p:sp>
        <p:nvSpPr>
          <p:cNvPr id="21" name="Rechthoek 20">
            <a:extLst>
              <a:ext uri="{FF2B5EF4-FFF2-40B4-BE49-F238E27FC236}">
                <a16:creationId xmlns:a16="http://schemas.microsoft.com/office/drawing/2014/main" id="{89ED0911-4526-42EE-85A7-883027FB42CA}"/>
              </a:ext>
            </a:extLst>
          </p:cNvPr>
          <p:cNvSpPr/>
          <p:nvPr userDrawn="1"/>
        </p:nvSpPr>
        <p:spPr>
          <a:xfrm>
            <a:off x="8469651" y="1993725"/>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dirty="0">
                <a:solidFill>
                  <a:schemeClr val="accent2"/>
                </a:solidFill>
                <a:latin typeface="+mj-lt"/>
              </a:rPr>
              <a:t>3</a:t>
            </a:r>
            <a:endParaRPr lang="en-BE" sz="8800" b="1" dirty="0">
              <a:solidFill>
                <a:schemeClr val="accent2"/>
              </a:solidFill>
              <a:latin typeface="+mj-lt"/>
            </a:endParaRPr>
          </a:p>
        </p:txBody>
      </p:sp>
      <p:sp>
        <p:nvSpPr>
          <p:cNvPr id="28" name="Titel 1">
            <a:extLst>
              <a:ext uri="{FF2B5EF4-FFF2-40B4-BE49-F238E27FC236}">
                <a16:creationId xmlns:a16="http://schemas.microsoft.com/office/drawing/2014/main" id="{F4927082-514C-4DFA-9B27-84270C6F9FC9}"/>
              </a:ext>
            </a:extLst>
          </p:cNvPr>
          <p:cNvSpPr>
            <a:spLocks noGrp="1"/>
          </p:cNvSpPr>
          <p:nvPr>
            <p:ph type="title" hasCustomPrompt="1"/>
          </p:nvPr>
        </p:nvSpPr>
        <p:spPr>
          <a:xfrm>
            <a:off x="658813" y="612000"/>
            <a:ext cx="10874375" cy="684000"/>
          </a:xfrm>
        </p:spPr>
        <p:txBody>
          <a:bodyPr/>
          <a:lstStyle/>
          <a:p>
            <a:r>
              <a:rPr lang="nl-NL" dirty="0"/>
              <a:t>KLIK OM STIJL TE BEWERKEN</a:t>
            </a:r>
            <a:endParaRPr lang="nl-BE" dirty="0"/>
          </a:p>
        </p:txBody>
      </p:sp>
      <p:sp>
        <p:nvSpPr>
          <p:cNvPr id="29" name="Tijdelijke aanduiding voor tekst 7">
            <a:extLst>
              <a:ext uri="{FF2B5EF4-FFF2-40B4-BE49-F238E27FC236}">
                <a16:creationId xmlns:a16="http://schemas.microsoft.com/office/drawing/2014/main" id="{F0E90DAD-EC95-4DBB-A80F-247586C9ACDE}"/>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30" name="Vrije vorm: vorm 29">
            <a:extLst>
              <a:ext uri="{FF2B5EF4-FFF2-40B4-BE49-F238E27FC236}">
                <a16:creationId xmlns:a16="http://schemas.microsoft.com/office/drawing/2014/main" id="{926E7AA1-DBDA-4A41-A6EB-BCB7D2B34BED}"/>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2"/>
          </a:solidFill>
          <a:ln>
            <a:noFill/>
          </a:ln>
        </p:spPr>
        <p:txBody>
          <a:bodyPr wrap="square" lIns="0" tIns="0" rIns="0" bIns="0" rtlCol="0" anchor="ctr">
            <a:noAutofit/>
          </a:bodyPr>
          <a:lstStyle/>
          <a:p>
            <a:pPr algn="l"/>
            <a:endParaRPr lang="nl-BE" sz="1600" b="1" dirty="0" err="1">
              <a:latin typeface="+mj-lt"/>
            </a:endParaRPr>
          </a:p>
        </p:txBody>
      </p:sp>
      <p:sp>
        <p:nvSpPr>
          <p:cNvPr id="8" name="Tijdelijke aanduiding voor voettekst 7">
            <a:extLst>
              <a:ext uri="{FF2B5EF4-FFF2-40B4-BE49-F238E27FC236}">
                <a16:creationId xmlns:a16="http://schemas.microsoft.com/office/drawing/2014/main" id="{31CE6C89-C11C-4C64-985D-6228260CE5E6}"/>
              </a:ext>
            </a:extLst>
          </p:cNvPr>
          <p:cNvSpPr>
            <a:spLocks noGrp="1"/>
          </p:cNvSpPr>
          <p:nvPr>
            <p:ph type="ftr" sz="quarter" idx="20"/>
          </p:nvPr>
        </p:nvSpPr>
        <p:spPr/>
        <p:txBody>
          <a:bodyPr/>
          <a:lstStyle/>
          <a:p>
            <a:r>
              <a:rPr lang="nl-BE"/>
              <a:t>Wat na het middelbaar?</a:t>
            </a:r>
            <a:endParaRPr lang="nl-BE" dirty="0"/>
          </a:p>
        </p:txBody>
      </p:sp>
      <p:sp>
        <p:nvSpPr>
          <p:cNvPr id="9" name="Tijdelijke aanduiding voor dianummer 8">
            <a:extLst>
              <a:ext uri="{FF2B5EF4-FFF2-40B4-BE49-F238E27FC236}">
                <a16:creationId xmlns:a16="http://schemas.microsoft.com/office/drawing/2014/main" id="{F1D9BEFE-2C58-46D3-A0E2-3A50C9CDF8D7}"/>
              </a:ext>
            </a:extLst>
          </p:cNvPr>
          <p:cNvSpPr>
            <a:spLocks noGrp="1"/>
          </p:cNvSpPr>
          <p:nvPr>
            <p:ph type="sldNum" sz="quarter" idx="21"/>
          </p:nvPr>
        </p:nvSpPr>
        <p:spPr/>
        <p:txBody>
          <a:bodyPr/>
          <a:lstStyle/>
          <a:p>
            <a:fld id="{FF88DA20-ED00-471C-9170-60F590CB400A}" type="slidenum">
              <a:rPr lang="nl-BE" smtClean="0"/>
              <a:pPr/>
              <a:t>‹N°›</a:t>
            </a:fld>
            <a:endParaRPr lang="nl-BE" dirty="0"/>
          </a:p>
        </p:txBody>
      </p:sp>
    </p:spTree>
    <p:extLst>
      <p:ext uri="{BB962C8B-B14F-4D97-AF65-F5344CB8AC3E}">
        <p14:creationId xmlns:p14="http://schemas.microsoft.com/office/powerpoint/2010/main" val="13169386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additive="base">
                                        <p:cTn id="7" dur="500" fill="hold"/>
                                        <p:tgtEl>
                                          <p:spTgt spid="30"/>
                                        </p:tgtEl>
                                        <p:attrNameLst>
                                          <p:attrName>ppt_x</p:attrName>
                                        </p:attrNameLst>
                                      </p:cBhvr>
                                      <p:tavLst>
                                        <p:tav tm="0">
                                          <p:val>
                                            <p:strVal val="0-#ppt_w/2"/>
                                          </p:val>
                                        </p:tav>
                                        <p:tav tm="100000">
                                          <p:val>
                                            <p:strVal val="#ppt_x"/>
                                          </p:val>
                                        </p:tav>
                                      </p:tavLst>
                                    </p:anim>
                                    <p:anim calcmode="lin" valueType="num">
                                      <p:cBhvr additive="base">
                                        <p:cTn id="8" dur="500" fill="hold"/>
                                        <p:tgtEl>
                                          <p:spTgt spid="3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Mockup">
    <p:bg>
      <p:bgPr>
        <a:solidFill>
          <a:schemeClr val="accent2"/>
        </a:solidFill>
        <a:effectLst/>
      </p:bgPr>
    </p:bg>
    <p:spTree>
      <p:nvGrpSpPr>
        <p:cNvPr id="1" name=""/>
        <p:cNvGrpSpPr/>
        <p:nvPr/>
      </p:nvGrpSpPr>
      <p:grpSpPr>
        <a:xfrm>
          <a:off x="0" y="0"/>
          <a:ext cx="0" cy="0"/>
          <a:chOff x="0" y="0"/>
          <a:chExt cx="0" cy="0"/>
        </a:xfrm>
      </p:grpSpPr>
      <p:sp>
        <p:nvSpPr>
          <p:cNvPr id="6" name="Titel 1">
            <a:extLst>
              <a:ext uri="{FF2B5EF4-FFF2-40B4-BE49-F238E27FC236}">
                <a16:creationId xmlns:a16="http://schemas.microsoft.com/office/drawing/2014/main" id="{AF19FF98-D86C-4E9C-A577-43ECEF42C9F4}"/>
              </a:ext>
            </a:extLst>
          </p:cNvPr>
          <p:cNvSpPr>
            <a:spLocks noGrp="1"/>
          </p:cNvSpPr>
          <p:nvPr>
            <p:ph type="title" hasCustomPrompt="1"/>
          </p:nvPr>
        </p:nvSpPr>
        <p:spPr>
          <a:xfrm>
            <a:off x="658814" y="612000"/>
            <a:ext cx="10876078" cy="684000"/>
          </a:xfrm>
        </p:spPr>
        <p:txBody>
          <a:bodyPr/>
          <a:lstStyle>
            <a:lvl1pPr>
              <a:defRPr>
                <a:solidFill>
                  <a:schemeClr val="bg1"/>
                </a:solidFill>
              </a:defRPr>
            </a:lvl1pPr>
          </a:lstStyle>
          <a:p>
            <a:r>
              <a:rPr lang="nl-NL" dirty="0"/>
              <a:t>KLIK OM STIJL TE BEWERKEN</a:t>
            </a:r>
            <a:endParaRPr lang="nl-BE" dirty="0"/>
          </a:p>
        </p:txBody>
      </p:sp>
      <p:sp>
        <p:nvSpPr>
          <p:cNvPr id="7" name="Tijdelijke aanduiding voor tekst 7">
            <a:extLst>
              <a:ext uri="{FF2B5EF4-FFF2-40B4-BE49-F238E27FC236}">
                <a16:creationId xmlns:a16="http://schemas.microsoft.com/office/drawing/2014/main" id="{6D14EA10-D76B-44C8-A451-E0C318F16F60}"/>
              </a:ext>
            </a:extLst>
          </p:cNvPr>
          <p:cNvSpPr>
            <a:spLocks noGrp="1"/>
          </p:cNvSpPr>
          <p:nvPr>
            <p:ph type="body" sz="quarter" idx="13" hasCustomPrompt="1"/>
          </p:nvPr>
        </p:nvSpPr>
        <p:spPr>
          <a:xfrm>
            <a:off x="658813" y="228154"/>
            <a:ext cx="3610115" cy="365125"/>
          </a:xfrm>
        </p:spPr>
        <p:txBody>
          <a:bodyPr anchor="b" anchorCtr="0"/>
          <a:lstStyle>
            <a:lvl1pPr marL="0" indent="0">
              <a:buNone/>
              <a:defRPr sz="1400" b="1">
                <a:solidFill>
                  <a:schemeClr val="bg1"/>
                </a:solidFill>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8" name="Vrije vorm: vorm 7">
            <a:extLst>
              <a:ext uri="{FF2B5EF4-FFF2-40B4-BE49-F238E27FC236}">
                <a16:creationId xmlns:a16="http://schemas.microsoft.com/office/drawing/2014/main" id="{E33A4B16-7906-4F14-8743-35FBDC5C10AC}"/>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4"/>
          </a:solidFill>
          <a:ln>
            <a:noFill/>
          </a:ln>
        </p:spPr>
        <p:txBody>
          <a:bodyPr wrap="square" lIns="0" tIns="0" rIns="0" bIns="0" rtlCol="0" anchor="ctr">
            <a:noAutofit/>
          </a:bodyPr>
          <a:lstStyle/>
          <a:p>
            <a:pPr algn="l"/>
            <a:endParaRPr lang="nl-BE" sz="1600" b="1" dirty="0" err="1">
              <a:latin typeface="+mj-lt"/>
            </a:endParaRPr>
          </a:p>
        </p:txBody>
      </p:sp>
      <p:sp>
        <p:nvSpPr>
          <p:cNvPr id="27" name="Rechthoekige driehoek 26">
            <a:extLst>
              <a:ext uri="{FF2B5EF4-FFF2-40B4-BE49-F238E27FC236}">
                <a16:creationId xmlns:a16="http://schemas.microsoft.com/office/drawing/2014/main" id="{2168D20B-B0B0-48E4-9073-236B549940F0}"/>
              </a:ext>
            </a:extLst>
          </p:cNvPr>
          <p:cNvSpPr/>
          <p:nvPr userDrawn="1"/>
        </p:nvSpPr>
        <p:spPr>
          <a:xfrm rot="10800000" flipV="1">
            <a:off x="7656723" y="2321961"/>
            <a:ext cx="4535275" cy="4536040"/>
          </a:xfrm>
          <a:prstGeom prst="rtTriangle">
            <a:avLst/>
          </a:prstGeom>
          <a:solidFill>
            <a:schemeClr val="accent2">
              <a:lumMod val="75000"/>
              <a:alpha val="30000"/>
            </a:schemeClr>
          </a:solidFill>
        </p:spPr>
        <p:txBody>
          <a:bodyPr wrap="square" lIns="0" tIns="0" rIns="0" bIns="0" rtlCol="0" anchor="ctr">
            <a:noAutofit/>
          </a:bodyPr>
          <a:lstStyle/>
          <a:p>
            <a:pPr algn="l"/>
            <a:endParaRPr lang="nl-BE" sz="1600" b="1" dirty="0" err="1">
              <a:latin typeface="+mj-lt"/>
            </a:endParaRPr>
          </a:p>
        </p:txBody>
      </p:sp>
      <p:pic>
        <p:nvPicPr>
          <p:cNvPr id="14" name="Afbeelding 13" descr="Afbeelding met binnen, monitor, zitten, computer&#10;&#10;Automatisch gegenereerde beschrijving">
            <a:extLst>
              <a:ext uri="{FF2B5EF4-FFF2-40B4-BE49-F238E27FC236}">
                <a16:creationId xmlns:a16="http://schemas.microsoft.com/office/drawing/2014/main" id="{37D6110D-9C45-4388-B939-668F18E7D07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78338" y="748766"/>
            <a:ext cx="10025091" cy="5757180"/>
          </a:xfrm>
          <a:prstGeom prst="rect">
            <a:avLst/>
          </a:prstGeom>
        </p:spPr>
      </p:pic>
      <p:sp>
        <p:nvSpPr>
          <p:cNvPr id="16" name="Tijdelijke aanduiding voor afbeelding 5">
            <a:extLst>
              <a:ext uri="{FF2B5EF4-FFF2-40B4-BE49-F238E27FC236}">
                <a16:creationId xmlns:a16="http://schemas.microsoft.com/office/drawing/2014/main" id="{0BC921BC-7745-49F7-8D1D-5487E516B2E6}"/>
              </a:ext>
            </a:extLst>
          </p:cNvPr>
          <p:cNvSpPr>
            <a:spLocks noGrp="1"/>
          </p:cNvSpPr>
          <p:nvPr>
            <p:ph type="pic" sz="quarter" idx="22" hasCustomPrompt="1"/>
          </p:nvPr>
        </p:nvSpPr>
        <p:spPr>
          <a:xfrm>
            <a:off x="2994644" y="1651514"/>
            <a:ext cx="6203699" cy="3425803"/>
          </a:xfrm>
          <a:solidFill>
            <a:schemeClr val="bg1">
              <a:lumMod val="95000"/>
            </a:schemeClr>
          </a:solidFill>
        </p:spPr>
        <p:txBody>
          <a:bodyPr anchor="ctr"/>
          <a:lstStyle>
            <a:lvl1pPr marL="0" indent="0" algn="ctr">
              <a:buNone/>
              <a:defRPr>
                <a:solidFill>
                  <a:schemeClr val="tx1"/>
                </a:solidFill>
              </a:defRPr>
            </a:lvl1pPr>
          </a:lstStyle>
          <a:p>
            <a:r>
              <a:rPr lang="nl-BE" dirty="0"/>
              <a:t>Afbeelding</a:t>
            </a:r>
            <a:endParaRPr lang="en-BE" dirty="0"/>
          </a:p>
        </p:txBody>
      </p:sp>
      <p:sp>
        <p:nvSpPr>
          <p:cNvPr id="13" name="Gelijkbenige driehoek 12">
            <a:extLst>
              <a:ext uri="{FF2B5EF4-FFF2-40B4-BE49-F238E27FC236}">
                <a16:creationId xmlns:a16="http://schemas.microsoft.com/office/drawing/2014/main" id="{BC61D8DE-FEA3-42A3-91CA-8AF1968A716D}"/>
              </a:ext>
            </a:extLst>
          </p:cNvPr>
          <p:cNvSpPr/>
          <p:nvPr userDrawn="1"/>
        </p:nvSpPr>
        <p:spPr>
          <a:xfrm rot="16200000">
            <a:off x="11475085" y="6324985"/>
            <a:ext cx="116206" cy="53534"/>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800"/>
          </a:p>
        </p:txBody>
      </p:sp>
      <p:sp>
        <p:nvSpPr>
          <p:cNvPr id="9" name="Tijdelijke aanduiding voor voettekst 8">
            <a:extLst>
              <a:ext uri="{FF2B5EF4-FFF2-40B4-BE49-F238E27FC236}">
                <a16:creationId xmlns:a16="http://schemas.microsoft.com/office/drawing/2014/main" id="{07F247E2-B66D-4AFF-88B0-DAA67FB92460}"/>
              </a:ext>
            </a:extLst>
          </p:cNvPr>
          <p:cNvSpPr>
            <a:spLocks noGrp="1"/>
          </p:cNvSpPr>
          <p:nvPr>
            <p:ph type="ftr" sz="quarter" idx="24"/>
          </p:nvPr>
        </p:nvSpPr>
        <p:spPr/>
        <p:txBody>
          <a:bodyPr/>
          <a:lstStyle>
            <a:lvl1pPr>
              <a:defRPr>
                <a:solidFill>
                  <a:schemeClr val="bg1"/>
                </a:solidFill>
              </a:defRPr>
            </a:lvl1pPr>
          </a:lstStyle>
          <a:p>
            <a:r>
              <a:rPr lang="nl-BE"/>
              <a:t>Wat na het middelbaar?</a:t>
            </a:r>
            <a:endParaRPr lang="nl-BE" dirty="0"/>
          </a:p>
        </p:txBody>
      </p:sp>
      <p:sp>
        <p:nvSpPr>
          <p:cNvPr id="10" name="Tijdelijke aanduiding voor dianummer 9">
            <a:extLst>
              <a:ext uri="{FF2B5EF4-FFF2-40B4-BE49-F238E27FC236}">
                <a16:creationId xmlns:a16="http://schemas.microsoft.com/office/drawing/2014/main" id="{B3F39BE2-EA1B-4A3C-B49F-4FA2EFF8BEEF}"/>
              </a:ext>
            </a:extLst>
          </p:cNvPr>
          <p:cNvSpPr>
            <a:spLocks noGrp="1"/>
          </p:cNvSpPr>
          <p:nvPr>
            <p:ph type="sldNum" sz="quarter" idx="25"/>
          </p:nvPr>
        </p:nvSpPr>
        <p:spPr/>
        <p:txBody>
          <a:bodyPr/>
          <a:lstStyle>
            <a:lvl1pPr>
              <a:defRPr>
                <a:solidFill>
                  <a:schemeClr val="bg1"/>
                </a:solidFill>
              </a:defRPr>
            </a:lvl1pPr>
          </a:lstStyle>
          <a:p>
            <a:fld id="{FF88DA20-ED00-471C-9170-60F590CB400A}" type="slidenum">
              <a:rPr lang="nl-BE" smtClean="0"/>
              <a:pPr/>
              <a:t>‹N°›</a:t>
            </a:fld>
            <a:endParaRPr lang="nl-BE" dirty="0"/>
          </a:p>
        </p:txBody>
      </p:sp>
    </p:spTree>
    <p:extLst>
      <p:ext uri="{BB962C8B-B14F-4D97-AF65-F5344CB8AC3E}">
        <p14:creationId xmlns:p14="http://schemas.microsoft.com/office/powerpoint/2010/main" val="3453463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Opsomming cijfers">
    <p:spTree>
      <p:nvGrpSpPr>
        <p:cNvPr id="1" name=""/>
        <p:cNvGrpSpPr/>
        <p:nvPr/>
      </p:nvGrpSpPr>
      <p:grpSpPr>
        <a:xfrm>
          <a:off x="0" y="0"/>
          <a:ext cx="0" cy="0"/>
          <a:chOff x="0" y="0"/>
          <a:chExt cx="0" cy="0"/>
        </a:xfrm>
      </p:grpSpPr>
      <p:sp>
        <p:nvSpPr>
          <p:cNvPr id="24" name="Ovaal 23">
            <a:extLst>
              <a:ext uri="{FF2B5EF4-FFF2-40B4-BE49-F238E27FC236}">
                <a16:creationId xmlns:a16="http://schemas.microsoft.com/office/drawing/2014/main" id="{13BA039D-CC66-4A52-85B1-74D0945E1658}"/>
              </a:ext>
            </a:extLst>
          </p:cNvPr>
          <p:cNvSpPr/>
          <p:nvPr userDrawn="1"/>
        </p:nvSpPr>
        <p:spPr>
          <a:xfrm>
            <a:off x="4268928" y="2124637"/>
            <a:ext cx="485192" cy="485192"/>
          </a:xfrm>
          <a:prstGeom prst="ellipse">
            <a:avLst/>
          </a:prstGeom>
          <a:solidFill>
            <a:schemeClr val="bg1">
              <a:lumMod val="95000"/>
            </a:schemeClr>
          </a:solidFill>
        </p:spPr>
        <p:txBody>
          <a:bodyPr wrap="square" lIns="0" tIns="0" rIns="0" bIns="0" rtlCol="0" anchor="ctr">
            <a:spAutoFit/>
          </a:bodyPr>
          <a:lstStyle/>
          <a:p>
            <a:pPr algn="l"/>
            <a:endParaRPr lang="nl-BE" sz="1600" b="1" dirty="0" err="1">
              <a:latin typeface="+mj-lt"/>
            </a:endParaRPr>
          </a:p>
        </p:txBody>
      </p:sp>
      <p:sp>
        <p:nvSpPr>
          <p:cNvPr id="25" name="Ovaal 24">
            <a:extLst>
              <a:ext uri="{FF2B5EF4-FFF2-40B4-BE49-F238E27FC236}">
                <a16:creationId xmlns:a16="http://schemas.microsoft.com/office/drawing/2014/main" id="{F249B83A-F1CB-4437-820B-81AD6F5B8CD7}"/>
              </a:ext>
            </a:extLst>
          </p:cNvPr>
          <p:cNvSpPr/>
          <p:nvPr userDrawn="1"/>
        </p:nvSpPr>
        <p:spPr>
          <a:xfrm>
            <a:off x="7086773" y="2584597"/>
            <a:ext cx="485192" cy="485192"/>
          </a:xfrm>
          <a:prstGeom prst="ellipse">
            <a:avLst/>
          </a:prstGeom>
          <a:solidFill>
            <a:schemeClr val="bg1">
              <a:lumMod val="95000"/>
            </a:schemeClr>
          </a:solidFill>
        </p:spPr>
        <p:txBody>
          <a:bodyPr wrap="square" lIns="0" tIns="0" rIns="0" bIns="0" rtlCol="0" anchor="ctr">
            <a:spAutoFit/>
          </a:bodyPr>
          <a:lstStyle/>
          <a:p>
            <a:pPr algn="l"/>
            <a:endParaRPr lang="nl-BE" sz="1600" b="1" dirty="0" err="1">
              <a:latin typeface="+mj-lt"/>
            </a:endParaRPr>
          </a:p>
        </p:txBody>
      </p:sp>
      <p:sp>
        <p:nvSpPr>
          <p:cNvPr id="26" name="Ovaal 25">
            <a:extLst>
              <a:ext uri="{FF2B5EF4-FFF2-40B4-BE49-F238E27FC236}">
                <a16:creationId xmlns:a16="http://schemas.microsoft.com/office/drawing/2014/main" id="{78070914-5AB5-477D-A74D-38A6EB779E95}"/>
              </a:ext>
            </a:extLst>
          </p:cNvPr>
          <p:cNvSpPr/>
          <p:nvPr userDrawn="1"/>
        </p:nvSpPr>
        <p:spPr>
          <a:xfrm>
            <a:off x="10212528" y="2119058"/>
            <a:ext cx="485192" cy="485192"/>
          </a:xfrm>
          <a:prstGeom prst="ellipse">
            <a:avLst/>
          </a:prstGeom>
          <a:solidFill>
            <a:schemeClr val="bg1">
              <a:lumMod val="95000"/>
            </a:schemeClr>
          </a:solidFill>
        </p:spPr>
        <p:txBody>
          <a:bodyPr wrap="square" lIns="0" tIns="0" rIns="0" bIns="0" rtlCol="0" anchor="ctr">
            <a:spAutoFit/>
          </a:bodyPr>
          <a:lstStyle/>
          <a:p>
            <a:pPr algn="l"/>
            <a:endParaRPr lang="nl-BE" sz="1600" b="1" dirty="0" err="1">
              <a:latin typeface="+mj-lt"/>
            </a:endParaRPr>
          </a:p>
        </p:txBody>
      </p:sp>
      <p:sp>
        <p:nvSpPr>
          <p:cNvPr id="23" name="Ovaal 22">
            <a:extLst>
              <a:ext uri="{FF2B5EF4-FFF2-40B4-BE49-F238E27FC236}">
                <a16:creationId xmlns:a16="http://schemas.microsoft.com/office/drawing/2014/main" id="{3B02B8D2-2DBB-481B-897B-99F2BB2F3939}"/>
              </a:ext>
            </a:extLst>
          </p:cNvPr>
          <p:cNvSpPr/>
          <p:nvPr userDrawn="1"/>
        </p:nvSpPr>
        <p:spPr>
          <a:xfrm>
            <a:off x="1887328" y="2595652"/>
            <a:ext cx="485192" cy="485192"/>
          </a:xfrm>
          <a:prstGeom prst="ellipse">
            <a:avLst/>
          </a:prstGeom>
          <a:solidFill>
            <a:schemeClr val="bg1">
              <a:lumMod val="95000"/>
            </a:schemeClr>
          </a:solidFill>
        </p:spPr>
        <p:txBody>
          <a:bodyPr wrap="square" lIns="0" tIns="0" rIns="0" bIns="0" rtlCol="0" anchor="ctr">
            <a:spAutoFit/>
          </a:bodyPr>
          <a:lstStyle/>
          <a:p>
            <a:pPr algn="l"/>
            <a:endParaRPr lang="nl-BE" sz="1600" b="1" dirty="0" err="1">
              <a:latin typeface="+mj-lt"/>
            </a:endParaRPr>
          </a:p>
        </p:txBody>
      </p:sp>
      <p:sp>
        <p:nvSpPr>
          <p:cNvPr id="6" name="Titel 1">
            <a:extLst>
              <a:ext uri="{FF2B5EF4-FFF2-40B4-BE49-F238E27FC236}">
                <a16:creationId xmlns:a16="http://schemas.microsoft.com/office/drawing/2014/main" id="{AF19FF98-D86C-4E9C-A577-43ECEF42C9F4}"/>
              </a:ext>
            </a:extLst>
          </p:cNvPr>
          <p:cNvSpPr>
            <a:spLocks noGrp="1"/>
          </p:cNvSpPr>
          <p:nvPr>
            <p:ph type="title" hasCustomPrompt="1"/>
          </p:nvPr>
        </p:nvSpPr>
        <p:spPr>
          <a:xfrm>
            <a:off x="658814" y="612000"/>
            <a:ext cx="10876078" cy="684000"/>
          </a:xfrm>
        </p:spPr>
        <p:txBody>
          <a:bodyPr/>
          <a:lstStyle/>
          <a:p>
            <a:r>
              <a:rPr lang="nl-NL" dirty="0"/>
              <a:t>KLIK OM STIJL TE BEWERKEN</a:t>
            </a:r>
            <a:endParaRPr lang="nl-BE" dirty="0"/>
          </a:p>
        </p:txBody>
      </p:sp>
      <p:sp>
        <p:nvSpPr>
          <p:cNvPr id="7" name="Tijdelijke aanduiding voor tekst 7">
            <a:extLst>
              <a:ext uri="{FF2B5EF4-FFF2-40B4-BE49-F238E27FC236}">
                <a16:creationId xmlns:a16="http://schemas.microsoft.com/office/drawing/2014/main" id="{6D14EA10-D76B-44C8-A451-E0C318F16F60}"/>
              </a:ext>
            </a:extLst>
          </p:cNvPr>
          <p:cNvSpPr>
            <a:spLocks noGrp="1"/>
          </p:cNvSpPr>
          <p:nvPr>
            <p:ph type="body" sz="quarter" idx="13" hasCustomPrompt="1"/>
          </p:nvPr>
        </p:nvSpPr>
        <p:spPr>
          <a:xfrm>
            <a:off x="658813" y="228154"/>
            <a:ext cx="3610115"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8" name="Vrije vorm: vorm 7">
            <a:extLst>
              <a:ext uri="{FF2B5EF4-FFF2-40B4-BE49-F238E27FC236}">
                <a16:creationId xmlns:a16="http://schemas.microsoft.com/office/drawing/2014/main" id="{E33A4B16-7906-4F14-8743-35FBDC5C10AC}"/>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3"/>
          </a:solidFill>
          <a:ln>
            <a:noFill/>
          </a:ln>
        </p:spPr>
        <p:txBody>
          <a:bodyPr wrap="square" lIns="0" tIns="0" rIns="0" bIns="0" rtlCol="0" anchor="ctr">
            <a:noAutofit/>
          </a:bodyPr>
          <a:lstStyle/>
          <a:p>
            <a:pPr algn="l"/>
            <a:endParaRPr lang="nl-BE" sz="1600" b="1" dirty="0" err="1">
              <a:latin typeface="+mj-lt"/>
            </a:endParaRPr>
          </a:p>
        </p:txBody>
      </p:sp>
      <p:sp>
        <p:nvSpPr>
          <p:cNvPr id="11" name="Tijdelijke aanduiding voor tekst 9">
            <a:extLst>
              <a:ext uri="{FF2B5EF4-FFF2-40B4-BE49-F238E27FC236}">
                <a16:creationId xmlns:a16="http://schemas.microsoft.com/office/drawing/2014/main" id="{F3220731-F7ED-4850-9E4D-600CE79C249B}"/>
              </a:ext>
            </a:extLst>
          </p:cNvPr>
          <p:cNvSpPr>
            <a:spLocks noGrp="1"/>
          </p:cNvSpPr>
          <p:nvPr>
            <p:ph type="body" sz="quarter" idx="14" hasCustomPrompt="1"/>
          </p:nvPr>
        </p:nvSpPr>
        <p:spPr>
          <a:xfrm>
            <a:off x="731133" y="3298373"/>
            <a:ext cx="2312390" cy="361449"/>
          </a:xfrm>
        </p:spPr>
        <p:txBody>
          <a:bodyPr lIns="0" tIns="0" rIns="0" bIns="0" anchor="ctr" anchorCtr="0">
            <a:noAutofit/>
          </a:bodyPr>
          <a:lstStyle>
            <a:lvl1pPr algn="ctr">
              <a:buNone/>
              <a:defRPr sz="2400" b="1">
                <a:solidFill>
                  <a:schemeClr val="tx1"/>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Titel 1</a:t>
            </a:r>
          </a:p>
        </p:txBody>
      </p:sp>
      <p:sp>
        <p:nvSpPr>
          <p:cNvPr id="12" name="Tijdelijke aanduiding voor tekst 9">
            <a:extLst>
              <a:ext uri="{FF2B5EF4-FFF2-40B4-BE49-F238E27FC236}">
                <a16:creationId xmlns:a16="http://schemas.microsoft.com/office/drawing/2014/main" id="{0E2B92F2-6789-42D5-9297-7B9A40C03E2F}"/>
              </a:ext>
            </a:extLst>
          </p:cNvPr>
          <p:cNvSpPr>
            <a:spLocks noGrp="1"/>
          </p:cNvSpPr>
          <p:nvPr>
            <p:ph type="body" sz="quarter" idx="15" hasCustomPrompt="1"/>
          </p:nvPr>
        </p:nvSpPr>
        <p:spPr>
          <a:xfrm>
            <a:off x="731133" y="3760596"/>
            <a:ext cx="2312390" cy="1143267"/>
          </a:xfrm>
        </p:spPr>
        <p:txBody>
          <a:bodyPr>
            <a:noAutofit/>
          </a:bodyPr>
          <a:lstStyle>
            <a:lvl1pPr marL="0" indent="0" algn="ctr">
              <a:buNone/>
              <a:defRPr sz="2000">
                <a:solidFill>
                  <a:schemeClr val="tx1"/>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Titel 1 uitleg</a:t>
            </a:r>
            <a:endParaRPr lang="en-BE" dirty="0"/>
          </a:p>
        </p:txBody>
      </p:sp>
      <p:sp>
        <p:nvSpPr>
          <p:cNvPr id="13" name="Tijdelijke aanduiding voor tekst 9">
            <a:extLst>
              <a:ext uri="{FF2B5EF4-FFF2-40B4-BE49-F238E27FC236}">
                <a16:creationId xmlns:a16="http://schemas.microsoft.com/office/drawing/2014/main" id="{760C837C-4545-45C0-AC66-5A61520A35ED}"/>
              </a:ext>
            </a:extLst>
          </p:cNvPr>
          <p:cNvSpPr>
            <a:spLocks noGrp="1"/>
          </p:cNvSpPr>
          <p:nvPr>
            <p:ph type="body" sz="quarter" idx="16" hasCustomPrompt="1"/>
          </p:nvPr>
        </p:nvSpPr>
        <p:spPr>
          <a:xfrm>
            <a:off x="3537875" y="3298373"/>
            <a:ext cx="2312390" cy="361449"/>
          </a:xfrm>
        </p:spPr>
        <p:txBody>
          <a:bodyPr lIns="0" tIns="0" rIns="0" bIns="0" anchor="ctr" anchorCtr="0">
            <a:noAutofit/>
          </a:bodyPr>
          <a:lstStyle>
            <a:lvl1pPr algn="ctr">
              <a:buNone/>
              <a:defRPr sz="2400" b="1">
                <a:solidFill>
                  <a:schemeClr val="tx1"/>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Titel 2</a:t>
            </a:r>
          </a:p>
        </p:txBody>
      </p:sp>
      <p:sp>
        <p:nvSpPr>
          <p:cNvPr id="14" name="Tijdelijke aanduiding voor tekst 9">
            <a:extLst>
              <a:ext uri="{FF2B5EF4-FFF2-40B4-BE49-F238E27FC236}">
                <a16:creationId xmlns:a16="http://schemas.microsoft.com/office/drawing/2014/main" id="{52CF3CA1-4AFD-4D04-A9F0-43B09515F6A7}"/>
              </a:ext>
            </a:extLst>
          </p:cNvPr>
          <p:cNvSpPr>
            <a:spLocks noGrp="1"/>
          </p:cNvSpPr>
          <p:nvPr>
            <p:ph type="body" sz="quarter" idx="17" hasCustomPrompt="1"/>
          </p:nvPr>
        </p:nvSpPr>
        <p:spPr>
          <a:xfrm>
            <a:off x="3537875" y="3760596"/>
            <a:ext cx="2312390" cy="1143267"/>
          </a:xfrm>
        </p:spPr>
        <p:txBody>
          <a:bodyPr vert="horz" lIns="91440" tIns="45720" rIns="91440" bIns="45720" rtlCol="0">
            <a:noAutofit/>
          </a:bodyPr>
          <a:lstStyle>
            <a:lvl1pPr algn="ctr">
              <a:buNone/>
              <a:defRPr lang="en-BE" sz="2000" kern="1200" dirty="0">
                <a:solidFill>
                  <a:schemeClr val="tx1"/>
                </a:solidFill>
                <a:latin typeface="+mj-lt"/>
                <a:ea typeface="+mn-ea"/>
                <a:cs typeface="+mn-cs"/>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marL="0" lvl="0" indent="0" algn="ctr" defTabSz="914400" rtl="0" eaLnBrk="1" latinLnBrk="0" hangingPunct="1">
              <a:lnSpc>
                <a:spcPct val="90000"/>
              </a:lnSpc>
              <a:spcBef>
                <a:spcPts val="1000"/>
              </a:spcBef>
              <a:buFont typeface="Arial" panose="020B0604020202020204" pitchFamily="34" charset="0"/>
              <a:buNone/>
            </a:pPr>
            <a:r>
              <a:rPr lang="nl-BE" dirty="0"/>
              <a:t>Titel 2 uitleg</a:t>
            </a:r>
            <a:endParaRPr lang="en-BE" dirty="0"/>
          </a:p>
        </p:txBody>
      </p:sp>
      <p:sp>
        <p:nvSpPr>
          <p:cNvPr id="15" name="Tijdelijke aanduiding voor tekst 9">
            <a:extLst>
              <a:ext uri="{FF2B5EF4-FFF2-40B4-BE49-F238E27FC236}">
                <a16:creationId xmlns:a16="http://schemas.microsoft.com/office/drawing/2014/main" id="{4D5A24AB-2D15-4186-BD58-976AF1C8679E}"/>
              </a:ext>
            </a:extLst>
          </p:cNvPr>
          <p:cNvSpPr>
            <a:spLocks noGrp="1"/>
          </p:cNvSpPr>
          <p:nvPr>
            <p:ph type="body" sz="quarter" idx="18" hasCustomPrompt="1"/>
          </p:nvPr>
        </p:nvSpPr>
        <p:spPr>
          <a:xfrm>
            <a:off x="6344617" y="3298373"/>
            <a:ext cx="2312390" cy="361449"/>
          </a:xfrm>
        </p:spPr>
        <p:txBody>
          <a:bodyPr lIns="0" tIns="0" rIns="0" bIns="0" anchor="ctr" anchorCtr="0">
            <a:noAutofit/>
          </a:bodyPr>
          <a:lstStyle>
            <a:lvl1pPr algn="ctr">
              <a:buNone/>
              <a:defRPr sz="2400" b="1">
                <a:solidFill>
                  <a:schemeClr val="tx1"/>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Titel 3</a:t>
            </a:r>
          </a:p>
        </p:txBody>
      </p:sp>
      <p:sp>
        <p:nvSpPr>
          <p:cNvPr id="16" name="Tijdelijke aanduiding voor tekst 9">
            <a:extLst>
              <a:ext uri="{FF2B5EF4-FFF2-40B4-BE49-F238E27FC236}">
                <a16:creationId xmlns:a16="http://schemas.microsoft.com/office/drawing/2014/main" id="{FA900F6B-4DA9-4262-8435-7F4BE407729D}"/>
              </a:ext>
            </a:extLst>
          </p:cNvPr>
          <p:cNvSpPr>
            <a:spLocks noGrp="1"/>
          </p:cNvSpPr>
          <p:nvPr>
            <p:ph type="body" sz="quarter" idx="19" hasCustomPrompt="1"/>
          </p:nvPr>
        </p:nvSpPr>
        <p:spPr>
          <a:xfrm>
            <a:off x="6344617" y="3760596"/>
            <a:ext cx="2312390" cy="1143267"/>
          </a:xfrm>
        </p:spPr>
        <p:txBody>
          <a:bodyPr vert="horz" lIns="91440" tIns="45720" rIns="91440" bIns="45720" rtlCol="0">
            <a:noAutofit/>
          </a:bodyPr>
          <a:lstStyle>
            <a:lvl1pPr algn="ctr">
              <a:buNone/>
              <a:defRPr lang="en-BE" sz="2000" kern="1200" dirty="0">
                <a:solidFill>
                  <a:schemeClr val="tx1"/>
                </a:solidFill>
                <a:latin typeface="+mj-lt"/>
                <a:ea typeface="+mn-ea"/>
                <a:cs typeface="+mn-cs"/>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marL="0" lvl="0" indent="0" algn="ctr" defTabSz="914400" rtl="0" eaLnBrk="1" latinLnBrk="0" hangingPunct="1">
              <a:lnSpc>
                <a:spcPct val="90000"/>
              </a:lnSpc>
              <a:spcBef>
                <a:spcPts val="1000"/>
              </a:spcBef>
              <a:buFont typeface="Arial" panose="020B0604020202020204" pitchFamily="34" charset="0"/>
              <a:buNone/>
            </a:pPr>
            <a:r>
              <a:rPr lang="nl-BE" dirty="0"/>
              <a:t>Titel 3 uitleg</a:t>
            </a:r>
            <a:endParaRPr lang="en-BE" dirty="0"/>
          </a:p>
        </p:txBody>
      </p:sp>
      <p:sp>
        <p:nvSpPr>
          <p:cNvPr id="17" name="Tijdelijke aanduiding voor tekst 9">
            <a:extLst>
              <a:ext uri="{FF2B5EF4-FFF2-40B4-BE49-F238E27FC236}">
                <a16:creationId xmlns:a16="http://schemas.microsoft.com/office/drawing/2014/main" id="{4500908B-AC18-46B2-A748-B3106EF1B26B}"/>
              </a:ext>
            </a:extLst>
          </p:cNvPr>
          <p:cNvSpPr>
            <a:spLocks noGrp="1"/>
          </p:cNvSpPr>
          <p:nvPr>
            <p:ph type="body" sz="quarter" idx="22" hasCustomPrompt="1"/>
          </p:nvPr>
        </p:nvSpPr>
        <p:spPr>
          <a:xfrm>
            <a:off x="9151359" y="3298373"/>
            <a:ext cx="2312390" cy="361449"/>
          </a:xfrm>
        </p:spPr>
        <p:txBody>
          <a:bodyPr lIns="0" tIns="0" rIns="0" bIns="0" anchor="ctr" anchorCtr="0">
            <a:noAutofit/>
          </a:bodyPr>
          <a:lstStyle>
            <a:lvl1pPr algn="ctr">
              <a:buNone/>
              <a:defRPr sz="2400" b="1">
                <a:solidFill>
                  <a:schemeClr val="tx1"/>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Titel 4</a:t>
            </a:r>
          </a:p>
        </p:txBody>
      </p:sp>
      <p:sp>
        <p:nvSpPr>
          <p:cNvPr id="18" name="Tijdelijke aanduiding voor tekst 9">
            <a:extLst>
              <a:ext uri="{FF2B5EF4-FFF2-40B4-BE49-F238E27FC236}">
                <a16:creationId xmlns:a16="http://schemas.microsoft.com/office/drawing/2014/main" id="{328672B1-5C50-4988-8CF3-E51BF031398A}"/>
              </a:ext>
            </a:extLst>
          </p:cNvPr>
          <p:cNvSpPr>
            <a:spLocks noGrp="1"/>
          </p:cNvSpPr>
          <p:nvPr>
            <p:ph type="body" sz="quarter" idx="23" hasCustomPrompt="1"/>
          </p:nvPr>
        </p:nvSpPr>
        <p:spPr>
          <a:xfrm>
            <a:off x="9151359" y="3752285"/>
            <a:ext cx="2312390" cy="1143267"/>
          </a:xfrm>
        </p:spPr>
        <p:txBody>
          <a:bodyPr vert="horz" lIns="91440" tIns="45720" rIns="91440" bIns="45720" rtlCol="0">
            <a:noAutofit/>
          </a:bodyPr>
          <a:lstStyle>
            <a:lvl1pPr algn="ctr">
              <a:buNone/>
              <a:defRPr lang="en-BE" sz="2000" kern="1200" dirty="0">
                <a:solidFill>
                  <a:schemeClr val="tx1"/>
                </a:solidFill>
                <a:latin typeface="+mj-lt"/>
                <a:ea typeface="+mn-ea"/>
                <a:cs typeface="+mn-cs"/>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marL="0" lvl="0" indent="0" algn="ctr" defTabSz="914400" rtl="0" eaLnBrk="1" latinLnBrk="0" hangingPunct="1">
              <a:lnSpc>
                <a:spcPct val="90000"/>
              </a:lnSpc>
              <a:spcBef>
                <a:spcPts val="1000"/>
              </a:spcBef>
              <a:buFont typeface="Arial" panose="020B0604020202020204" pitchFamily="34" charset="0"/>
              <a:buNone/>
            </a:pPr>
            <a:r>
              <a:rPr lang="nl-BE" dirty="0"/>
              <a:t>Titel 4 uitleg</a:t>
            </a:r>
            <a:endParaRPr lang="en-BE" dirty="0"/>
          </a:p>
        </p:txBody>
      </p:sp>
      <p:sp>
        <p:nvSpPr>
          <p:cNvPr id="19" name="Rechthoek 18">
            <a:extLst>
              <a:ext uri="{FF2B5EF4-FFF2-40B4-BE49-F238E27FC236}">
                <a16:creationId xmlns:a16="http://schemas.microsoft.com/office/drawing/2014/main" id="{726153FA-014A-4550-95BE-734CB32A760A}"/>
              </a:ext>
            </a:extLst>
          </p:cNvPr>
          <p:cNvSpPr/>
          <p:nvPr userDrawn="1"/>
        </p:nvSpPr>
        <p:spPr>
          <a:xfrm>
            <a:off x="1159741" y="2043823"/>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dirty="0">
                <a:solidFill>
                  <a:schemeClr val="accent3"/>
                </a:solidFill>
                <a:latin typeface="+mj-lt"/>
              </a:rPr>
              <a:t>1</a:t>
            </a:r>
            <a:endParaRPr lang="en-BE" sz="8800" b="1" dirty="0">
              <a:solidFill>
                <a:schemeClr val="accent3"/>
              </a:solidFill>
              <a:latin typeface="+mj-lt"/>
            </a:endParaRPr>
          </a:p>
        </p:txBody>
      </p:sp>
      <p:sp>
        <p:nvSpPr>
          <p:cNvPr id="20" name="Rechthoek 19">
            <a:extLst>
              <a:ext uri="{FF2B5EF4-FFF2-40B4-BE49-F238E27FC236}">
                <a16:creationId xmlns:a16="http://schemas.microsoft.com/office/drawing/2014/main" id="{3DC79D73-9F56-4FB0-A068-70E4160F4F33}"/>
              </a:ext>
            </a:extLst>
          </p:cNvPr>
          <p:cNvSpPr/>
          <p:nvPr userDrawn="1"/>
        </p:nvSpPr>
        <p:spPr>
          <a:xfrm>
            <a:off x="3966483" y="2043823"/>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dirty="0">
                <a:solidFill>
                  <a:schemeClr val="accent3"/>
                </a:solidFill>
                <a:latin typeface="+mj-lt"/>
              </a:rPr>
              <a:t>2</a:t>
            </a:r>
            <a:endParaRPr lang="en-BE" sz="8800" b="1" dirty="0">
              <a:solidFill>
                <a:schemeClr val="accent3"/>
              </a:solidFill>
              <a:latin typeface="+mj-lt"/>
            </a:endParaRPr>
          </a:p>
        </p:txBody>
      </p:sp>
      <p:sp>
        <p:nvSpPr>
          <p:cNvPr id="21" name="Rechthoek 20">
            <a:extLst>
              <a:ext uri="{FF2B5EF4-FFF2-40B4-BE49-F238E27FC236}">
                <a16:creationId xmlns:a16="http://schemas.microsoft.com/office/drawing/2014/main" id="{89ED0911-4526-42EE-85A7-883027FB42CA}"/>
              </a:ext>
            </a:extLst>
          </p:cNvPr>
          <p:cNvSpPr/>
          <p:nvPr userDrawn="1"/>
        </p:nvSpPr>
        <p:spPr>
          <a:xfrm>
            <a:off x="6773225" y="2043823"/>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dirty="0">
                <a:solidFill>
                  <a:schemeClr val="accent3"/>
                </a:solidFill>
                <a:latin typeface="+mj-lt"/>
              </a:rPr>
              <a:t>3</a:t>
            </a:r>
            <a:endParaRPr lang="en-BE" sz="8800" b="1" dirty="0">
              <a:solidFill>
                <a:schemeClr val="accent3"/>
              </a:solidFill>
              <a:latin typeface="+mj-lt"/>
            </a:endParaRPr>
          </a:p>
        </p:txBody>
      </p:sp>
      <p:sp>
        <p:nvSpPr>
          <p:cNvPr id="22" name="Rechthoek 21">
            <a:extLst>
              <a:ext uri="{FF2B5EF4-FFF2-40B4-BE49-F238E27FC236}">
                <a16:creationId xmlns:a16="http://schemas.microsoft.com/office/drawing/2014/main" id="{416FBCA8-28A3-451D-A9AF-562C090D0473}"/>
              </a:ext>
            </a:extLst>
          </p:cNvPr>
          <p:cNvSpPr/>
          <p:nvPr userDrawn="1"/>
        </p:nvSpPr>
        <p:spPr>
          <a:xfrm>
            <a:off x="9579966" y="2043823"/>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dirty="0">
                <a:solidFill>
                  <a:schemeClr val="accent3"/>
                </a:solidFill>
                <a:latin typeface="+mj-lt"/>
              </a:rPr>
              <a:t>4</a:t>
            </a:r>
            <a:endParaRPr lang="en-BE" sz="8800" b="1" dirty="0">
              <a:solidFill>
                <a:schemeClr val="accent3"/>
              </a:solidFill>
              <a:latin typeface="+mj-lt"/>
            </a:endParaRPr>
          </a:p>
        </p:txBody>
      </p:sp>
      <p:sp>
        <p:nvSpPr>
          <p:cNvPr id="2" name="Tijdelijke aanduiding voor voettekst 1">
            <a:extLst>
              <a:ext uri="{FF2B5EF4-FFF2-40B4-BE49-F238E27FC236}">
                <a16:creationId xmlns:a16="http://schemas.microsoft.com/office/drawing/2014/main" id="{B0A66292-1BCD-4861-8D4D-A4716ABE7C43}"/>
              </a:ext>
            </a:extLst>
          </p:cNvPr>
          <p:cNvSpPr>
            <a:spLocks noGrp="1"/>
          </p:cNvSpPr>
          <p:nvPr>
            <p:ph type="ftr" sz="quarter" idx="24"/>
          </p:nvPr>
        </p:nvSpPr>
        <p:spPr/>
        <p:txBody>
          <a:bodyPr/>
          <a:lstStyle/>
          <a:p>
            <a:r>
              <a:rPr lang="nl-BE"/>
              <a:t>Wat na het middelbaar?</a:t>
            </a:r>
            <a:endParaRPr lang="nl-BE" dirty="0"/>
          </a:p>
        </p:txBody>
      </p:sp>
      <p:sp>
        <p:nvSpPr>
          <p:cNvPr id="9" name="Tijdelijke aanduiding voor dianummer 8">
            <a:extLst>
              <a:ext uri="{FF2B5EF4-FFF2-40B4-BE49-F238E27FC236}">
                <a16:creationId xmlns:a16="http://schemas.microsoft.com/office/drawing/2014/main" id="{BAD6729A-6FAD-4917-AE35-0BD79B286667}"/>
              </a:ext>
            </a:extLst>
          </p:cNvPr>
          <p:cNvSpPr>
            <a:spLocks noGrp="1"/>
          </p:cNvSpPr>
          <p:nvPr>
            <p:ph type="sldNum" sz="quarter" idx="25"/>
          </p:nvPr>
        </p:nvSpPr>
        <p:spPr/>
        <p:txBody>
          <a:bodyPr/>
          <a:lstStyle/>
          <a:p>
            <a:fld id="{FF88DA20-ED00-471C-9170-60F590CB400A}" type="slidenum">
              <a:rPr lang="nl-BE" smtClean="0"/>
              <a:pPr/>
              <a:t>‹N°›</a:t>
            </a:fld>
            <a:endParaRPr lang="nl-BE" dirty="0"/>
          </a:p>
        </p:txBody>
      </p:sp>
    </p:spTree>
    <p:extLst>
      <p:ext uri="{BB962C8B-B14F-4D97-AF65-F5344CB8AC3E}">
        <p14:creationId xmlns:p14="http://schemas.microsoft.com/office/powerpoint/2010/main" val="4125536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el en bullets">
    <p:bg>
      <p:bgPr>
        <a:solidFill>
          <a:schemeClr val="bg1"/>
        </a:solidFill>
        <a:effectLst/>
      </p:bgPr>
    </p:bg>
    <p:spTree>
      <p:nvGrpSpPr>
        <p:cNvPr id="1" name=""/>
        <p:cNvGrpSpPr/>
        <p:nvPr/>
      </p:nvGrpSpPr>
      <p:grpSpPr>
        <a:xfrm>
          <a:off x="0" y="0"/>
          <a:ext cx="0" cy="0"/>
          <a:chOff x="0" y="0"/>
          <a:chExt cx="0" cy="0"/>
        </a:xfrm>
      </p:grpSpPr>
      <p:sp>
        <p:nvSpPr>
          <p:cNvPr id="13" name="Tijdelijke aanduiding voor tekst 12">
            <a:extLst>
              <a:ext uri="{FF2B5EF4-FFF2-40B4-BE49-F238E27FC236}">
                <a16:creationId xmlns:a16="http://schemas.microsoft.com/office/drawing/2014/main" id="{2CF2A6F9-A799-4021-B19B-41D542B79089}"/>
              </a:ext>
            </a:extLst>
          </p:cNvPr>
          <p:cNvSpPr>
            <a:spLocks noGrp="1"/>
          </p:cNvSpPr>
          <p:nvPr>
            <p:ph type="body" sz="quarter" idx="14"/>
          </p:nvPr>
        </p:nvSpPr>
        <p:spPr>
          <a:xfrm>
            <a:off x="658813" y="1889125"/>
            <a:ext cx="10874375" cy="3605213"/>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12" name="Titel 1">
            <a:extLst>
              <a:ext uri="{FF2B5EF4-FFF2-40B4-BE49-F238E27FC236}">
                <a16:creationId xmlns:a16="http://schemas.microsoft.com/office/drawing/2014/main" id="{C639D820-6917-47CB-AAD5-3DC9AD5AD735}"/>
              </a:ext>
            </a:extLst>
          </p:cNvPr>
          <p:cNvSpPr>
            <a:spLocks noGrp="1"/>
          </p:cNvSpPr>
          <p:nvPr>
            <p:ph type="title" hasCustomPrompt="1"/>
          </p:nvPr>
        </p:nvSpPr>
        <p:spPr>
          <a:xfrm>
            <a:off x="658813" y="612000"/>
            <a:ext cx="10874375" cy="684000"/>
          </a:xfrm>
        </p:spPr>
        <p:txBody>
          <a:bodyPr/>
          <a:lstStyle/>
          <a:p>
            <a:r>
              <a:rPr lang="nl-NL" dirty="0"/>
              <a:t>KLIK OM STIJL TE BEWERKEN</a:t>
            </a:r>
            <a:endParaRPr lang="nl-BE" dirty="0"/>
          </a:p>
        </p:txBody>
      </p:sp>
      <p:sp>
        <p:nvSpPr>
          <p:cNvPr id="15" name="Tijdelijke aanduiding voor tekst 7">
            <a:extLst>
              <a:ext uri="{FF2B5EF4-FFF2-40B4-BE49-F238E27FC236}">
                <a16:creationId xmlns:a16="http://schemas.microsoft.com/office/drawing/2014/main" id="{85001979-CD79-414E-9036-3689E3F4487A}"/>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6" name="Vrije vorm: vorm 15">
            <a:extLst>
              <a:ext uri="{FF2B5EF4-FFF2-40B4-BE49-F238E27FC236}">
                <a16:creationId xmlns:a16="http://schemas.microsoft.com/office/drawing/2014/main" id="{66C6F4BA-1556-40E3-8227-A2DC5AE412E8}"/>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2"/>
          </a:solidFill>
          <a:ln>
            <a:noFill/>
          </a:ln>
        </p:spPr>
        <p:txBody>
          <a:bodyPr wrap="square" lIns="0" tIns="0" rIns="0" bIns="0" rtlCol="0" anchor="ctr">
            <a:noAutofit/>
          </a:bodyPr>
          <a:lstStyle/>
          <a:p>
            <a:pPr algn="l"/>
            <a:endParaRPr lang="nl-BE" sz="1600" b="1" dirty="0" err="1">
              <a:latin typeface="+mj-lt"/>
            </a:endParaRPr>
          </a:p>
        </p:txBody>
      </p:sp>
      <p:sp>
        <p:nvSpPr>
          <p:cNvPr id="8" name="Tijdelijke aanduiding voor voettekst 7">
            <a:extLst>
              <a:ext uri="{FF2B5EF4-FFF2-40B4-BE49-F238E27FC236}">
                <a16:creationId xmlns:a16="http://schemas.microsoft.com/office/drawing/2014/main" id="{D0767D4F-CF05-423A-9451-710433420B7C}"/>
              </a:ext>
            </a:extLst>
          </p:cNvPr>
          <p:cNvSpPr>
            <a:spLocks noGrp="1"/>
          </p:cNvSpPr>
          <p:nvPr>
            <p:ph type="ftr" sz="quarter" idx="15"/>
          </p:nvPr>
        </p:nvSpPr>
        <p:spPr/>
        <p:txBody>
          <a:bodyPr/>
          <a:lstStyle/>
          <a:p>
            <a:r>
              <a:rPr lang="nl-BE"/>
              <a:t>Wat na het middelbaar?</a:t>
            </a:r>
            <a:endParaRPr lang="nl-BE" dirty="0"/>
          </a:p>
        </p:txBody>
      </p:sp>
      <p:sp>
        <p:nvSpPr>
          <p:cNvPr id="9" name="Tijdelijke aanduiding voor dianummer 8">
            <a:extLst>
              <a:ext uri="{FF2B5EF4-FFF2-40B4-BE49-F238E27FC236}">
                <a16:creationId xmlns:a16="http://schemas.microsoft.com/office/drawing/2014/main" id="{CF0C6D18-3FB8-448A-9A4F-551A79FA6484}"/>
              </a:ext>
            </a:extLst>
          </p:cNvPr>
          <p:cNvSpPr>
            <a:spLocks noGrp="1"/>
          </p:cNvSpPr>
          <p:nvPr>
            <p:ph type="sldNum" sz="quarter" idx="16"/>
          </p:nvPr>
        </p:nvSpPr>
        <p:spPr/>
        <p:txBody>
          <a:bodyPr/>
          <a:lstStyle/>
          <a:p>
            <a:fld id="{FF88DA20-ED00-471C-9170-60F590CB400A}" type="slidenum">
              <a:rPr lang="nl-BE" smtClean="0"/>
              <a:pPr/>
              <a:t>‹N°›</a:t>
            </a:fld>
            <a:endParaRPr lang="nl-BE" dirty="0"/>
          </a:p>
        </p:txBody>
      </p:sp>
    </p:spTree>
    <p:extLst>
      <p:ext uri="{BB962C8B-B14F-4D97-AF65-F5344CB8AC3E}">
        <p14:creationId xmlns:p14="http://schemas.microsoft.com/office/powerpoint/2010/main" val="31443286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0-#ppt_w/2"/>
                                          </p:val>
                                        </p:tav>
                                        <p:tav tm="100000">
                                          <p:val>
                                            <p:strVal val="#ppt_x"/>
                                          </p:val>
                                        </p:tav>
                                      </p:tavLst>
                                    </p:anim>
                                    <p:anim calcmode="lin" valueType="num">
                                      <p:cBhvr additive="base">
                                        <p:cTn id="8" dur="500" fill="hold"/>
                                        <p:tgtEl>
                                          <p:spTgt spid="1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extLst>
    <p:ext uri="{DCECCB84-F9BA-43D5-87BE-67443E8EF086}">
      <p15:sldGuideLst xmlns:p15="http://schemas.microsoft.com/office/powerpoint/2012/main">
        <p15:guide id="1" pos="415" userDrawn="1">
          <p15:clr>
            <a:srgbClr val="FBAE40"/>
          </p15:clr>
        </p15:guide>
        <p15:guide id="2" pos="7265" userDrawn="1">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el en object of bullets">
    <p:bg>
      <p:bgPr>
        <a:solidFill>
          <a:schemeClr val="bg1"/>
        </a:solidFill>
        <a:effectLst/>
      </p:bgPr>
    </p:bg>
    <p:spTree>
      <p:nvGrpSpPr>
        <p:cNvPr id="1" name=""/>
        <p:cNvGrpSpPr/>
        <p:nvPr/>
      </p:nvGrpSpPr>
      <p:grpSpPr>
        <a:xfrm>
          <a:off x="0" y="0"/>
          <a:ext cx="0" cy="0"/>
          <a:chOff x="0" y="0"/>
          <a:chExt cx="0" cy="0"/>
        </a:xfrm>
      </p:grpSpPr>
      <p:sp>
        <p:nvSpPr>
          <p:cNvPr id="9" name="Tijdelijke aanduiding voor tekst 2">
            <a:extLst>
              <a:ext uri="{FF2B5EF4-FFF2-40B4-BE49-F238E27FC236}">
                <a16:creationId xmlns:a16="http://schemas.microsoft.com/office/drawing/2014/main" id="{8BE94EAB-431F-4408-87BD-3F9BE09FA5EE}"/>
              </a:ext>
            </a:extLst>
          </p:cNvPr>
          <p:cNvSpPr>
            <a:spLocks noGrp="1"/>
          </p:cNvSpPr>
          <p:nvPr>
            <p:ph idx="1"/>
          </p:nvPr>
        </p:nvSpPr>
        <p:spPr>
          <a:xfrm>
            <a:off x="658813" y="1955438"/>
            <a:ext cx="10874375" cy="3648921"/>
          </a:xfrm>
          <a:prstGeom prst="rect">
            <a:avLst/>
          </a:prstGeom>
        </p:spPr>
        <p:txBody>
          <a:bodyPr vert="horz" lIns="0" tIns="0" rIns="0" bIns="0" rtlCol="0" anchor="t" anchorCtr="0">
            <a:noAutofit/>
          </a:bodyPr>
          <a:lstStyle/>
          <a:p>
            <a:pPr lvl="0"/>
            <a:r>
              <a:rPr lang="nl-NL" dirty="0"/>
              <a:t>Klikken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endParaRPr lang="nl-BE" dirty="0"/>
          </a:p>
        </p:txBody>
      </p:sp>
      <p:sp>
        <p:nvSpPr>
          <p:cNvPr id="14" name="Titel 1">
            <a:extLst>
              <a:ext uri="{FF2B5EF4-FFF2-40B4-BE49-F238E27FC236}">
                <a16:creationId xmlns:a16="http://schemas.microsoft.com/office/drawing/2014/main" id="{D554F5C2-0160-4157-8DD6-4C3065483B83}"/>
              </a:ext>
            </a:extLst>
          </p:cNvPr>
          <p:cNvSpPr>
            <a:spLocks noGrp="1"/>
          </p:cNvSpPr>
          <p:nvPr>
            <p:ph type="title" hasCustomPrompt="1"/>
          </p:nvPr>
        </p:nvSpPr>
        <p:spPr>
          <a:xfrm>
            <a:off x="658813" y="612000"/>
            <a:ext cx="10874375" cy="684000"/>
          </a:xfrm>
        </p:spPr>
        <p:txBody>
          <a:bodyPr/>
          <a:lstStyle/>
          <a:p>
            <a:r>
              <a:rPr lang="nl-NL" dirty="0"/>
              <a:t>KLIK OM STIJL TE BEWERKEN</a:t>
            </a:r>
            <a:endParaRPr lang="nl-BE" dirty="0"/>
          </a:p>
        </p:txBody>
      </p:sp>
      <p:sp>
        <p:nvSpPr>
          <p:cNvPr id="15" name="Tijdelijke aanduiding voor tekst 7">
            <a:extLst>
              <a:ext uri="{FF2B5EF4-FFF2-40B4-BE49-F238E27FC236}">
                <a16:creationId xmlns:a16="http://schemas.microsoft.com/office/drawing/2014/main" id="{A1681482-9D7D-4259-80FF-C261F4A36615}"/>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6" name="Vrije vorm: vorm 15">
            <a:extLst>
              <a:ext uri="{FF2B5EF4-FFF2-40B4-BE49-F238E27FC236}">
                <a16:creationId xmlns:a16="http://schemas.microsoft.com/office/drawing/2014/main" id="{828F4E44-B14B-479A-9268-8D28883B888B}"/>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2"/>
          </a:solidFill>
          <a:ln>
            <a:noFill/>
          </a:ln>
        </p:spPr>
        <p:txBody>
          <a:bodyPr wrap="square" lIns="0" tIns="0" rIns="0" bIns="0" rtlCol="0" anchor="ctr">
            <a:noAutofit/>
          </a:bodyPr>
          <a:lstStyle/>
          <a:p>
            <a:pPr algn="l"/>
            <a:endParaRPr lang="nl-BE" sz="1600" b="1" dirty="0" err="1">
              <a:latin typeface="+mj-lt"/>
            </a:endParaRPr>
          </a:p>
        </p:txBody>
      </p:sp>
      <p:sp>
        <p:nvSpPr>
          <p:cNvPr id="8" name="Tijdelijke aanduiding voor voettekst 7">
            <a:extLst>
              <a:ext uri="{FF2B5EF4-FFF2-40B4-BE49-F238E27FC236}">
                <a16:creationId xmlns:a16="http://schemas.microsoft.com/office/drawing/2014/main" id="{63BEE228-813A-4462-A535-F355FF620D49}"/>
              </a:ext>
            </a:extLst>
          </p:cNvPr>
          <p:cNvSpPr>
            <a:spLocks noGrp="1"/>
          </p:cNvSpPr>
          <p:nvPr>
            <p:ph type="ftr" sz="quarter" idx="14"/>
          </p:nvPr>
        </p:nvSpPr>
        <p:spPr/>
        <p:txBody>
          <a:bodyPr/>
          <a:lstStyle/>
          <a:p>
            <a:r>
              <a:rPr lang="nl-BE"/>
              <a:t>Wat na het middelbaar?</a:t>
            </a:r>
            <a:endParaRPr lang="nl-BE" dirty="0"/>
          </a:p>
        </p:txBody>
      </p:sp>
      <p:sp>
        <p:nvSpPr>
          <p:cNvPr id="10" name="Tijdelijke aanduiding voor dianummer 9">
            <a:extLst>
              <a:ext uri="{FF2B5EF4-FFF2-40B4-BE49-F238E27FC236}">
                <a16:creationId xmlns:a16="http://schemas.microsoft.com/office/drawing/2014/main" id="{80DE7E2D-6A2E-48B2-89E4-5A0A3ED121B9}"/>
              </a:ext>
            </a:extLst>
          </p:cNvPr>
          <p:cNvSpPr>
            <a:spLocks noGrp="1"/>
          </p:cNvSpPr>
          <p:nvPr>
            <p:ph type="sldNum" sz="quarter" idx="15"/>
          </p:nvPr>
        </p:nvSpPr>
        <p:spPr/>
        <p:txBody>
          <a:bodyPr/>
          <a:lstStyle/>
          <a:p>
            <a:fld id="{FF88DA20-ED00-471C-9170-60F590CB400A}" type="slidenum">
              <a:rPr lang="nl-BE" smtClean="0"/>
              <a:pPr/>
              <a:t>‹N°›</a:t>
            </a:fld>
            <a:endParaRPr lang="nl-BE" dirty="0"/>
          </a:p>
        </p:txBody>
      </p:sp>
    </p:spTree>
    <p:extLst>
      <p:ext uri="{BB962C8B-B14F-4D97-AF65-F5344CB8AC3E}">
        <p14:creationId xmlns:p14="http://schemas.microsoft.com/office/powerpoint/2010/main" val="38706329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0-#ppt_w/2"/>
                                          </p:val>
                                        </p:tav>
                                        <p:tav tm="100000">
                                          <p:val>
                                            <p:strVal val="#ppt_x"/>
                                          </p:val>
                                        </p:tav>
                                      </p:tavLst>
                                    </p:anim>
                                    <p:anim calcmode="lin" valueType="num">
                                      <p:cBhvr additive="base">
                                        <p:cTn id="8" dur="500" fill="hold"/>
                                        <p:tgtEl>
                                          <p:spTgt spid="1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Inhoud van twee">
    <p:spTree>
      <p:nvGrpSpPr>
        <p:cNvPr id="1" name=""/>
        <p:cNvGrpSpPr/>
        <p:nvPr/>
      </p:nvGrpSpPr>
      <p:grpSpPr>
        <a:xfrm>
          <a:off x="0" y="0"/>
          <a:ext cx="0" cy="0"/>
          <a:chOff x="0" y="0"/>
          <a:chExt cx="0" cy="0"/>
        </a:xfrm>
      </p:grpSpPr>
      <p:sp>
        <p:nvSpPr>
          <p:cNvPr id="3" name="Tijdelijke aanduiding voor inhoud 2">
            <a:extLst>
              <a:ext uri="{FF2B5EF4-FFF2-40B4-BE49-F238E27FC236}">
                <a16:creationId xmlns:a16="http://schemas.microsoft.com/office/drawing/2014/main" id="{AACB0CE7-11E3-4438-919C-EA7601B23C76}"/>
              </a:ext>
            </a:extLst>
          </p:cNvPr>
          <p:cNvSpPr>
            <a:spLocks noGrp="1"/>
          </p:cNvSpPr>
          <p:nvPr>
            <p:ph sz="half" idx="1"/>
          </p:nvPr>
        </p:nvSpPr>
        <p:spPr>
          <a:xfrm>
            <a:off x="665816" y="2012733"/>
            <a:ext cx="5346184" cy="3534331"/>
          </a:xfrm>
        </p:spPr>
        <p:txBody>
          <a:bodyPr/>
          <a:lstStyle/>
          <a:p>
            <a:pPr lvl="0"/>
            <a:r>
              <a:rPr lang="nl-NL" dirty="0"/>
              <a:t>Klikken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endParaRPr lang="nl-BE" dirty="0"/>
          </a:p>
        </p:txBody>
      </p:sp>
      <p:sp>
        <p:nvSpPr>
          <p:cNvPr id="4" name="Tijdelijke aanduiding voor inhoud 3">
            <a:extLst>
              <a:ext uri="{FF2B5EF4-FFF2-40B4-BE49-F238E27FC236}">
                <a16:creationId xmlns:a16="http://schemas.microsoft.com/office/drawing/2014/main" id="{2C456A98-2404-4694-96D5-FDAB6BA76586}"/>
              </a:ext>
            </a:extLst>
          </p:cNvPr>
          <p:cNvSpPr>
            <a:spLocks noGrp="1"/>
          </p:cNvSpPr>
          <p:nvPr>
            <p:ph sz="half" idx="2"/>
          </p:nvPr>
        </p:nvSpPr>
        <p:spPr>
          <a:xfrm>
            <a:off x="6366616" y="2012733"/>
            <a:ext cx="5166571" cy="3534331"/>
          </a:xfrm>
        </p:spPr>
        <p:txBody>
          <a:bodyPr/>
          <a:lstStyle/>
          <a:p>
            <a:pPr lvl="0"/>
            <a:r>
              <a:rPr lang="nl-NL" dirty="0"/>
              <a:t>Klikken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endParaRPr lang="nl-BE" dirty="0"/>
          </a:p>
        </p:txBody>
      </p:sp>
      <p:sp>
        <p:nvSpPr>
          <p:cNvPr id="14" name="Titel 1">
            <a:extLst>
              <a:ext uri="{FF2B5EF4-FFF2-40B4-BE49-F238E27FC236}">
                <a16:creationId xmlns:a16="http://schemas.microsoft.com/office/drawing/2014/main" id="{E5915CC7-6436-414D-9F61-3C50E5990A9A}"/>
              </a:ext>
            </a:extLst>
          </p:cNvPr>
          <p:cNvSpPr>
            <a:spLocks noGrp="1"/>
          </p:cNvSpPr>
          <p:nvPr>
            <p:ph type="title" hasCustomPrompt="1"/>
          </p:nvPr>
        </p:nvSpPr>
        <p:spPr>
          <a:xfrm>
            <a:off x="658813" y="612000"/>
            <a:ext cx="10874375" cy="684000"/>
          </a:xfrm>
        </p:spPr>
        <p:txBody>
          <a:bodyPr/>
          <a:lstStyle/>
          <a:p>
            <a:r>
              <a:rPr lang="nl-NL" dirty="0"/>
              <a:t>KLIK OM STIJL TE BEWERKEN</a:t>
            </a:r>
            <a:endParaRPr lang="nl-BE" dirty="0"/>
          </a:p>
        </p:txBody>
      </p:sp>
      <p:sp>
        <p:nvSpPr>
          <p:cNvPr id="15" name="Tijdelijke aanduiding voor tekst 7">
            <a:extLst>
              <a:ext uri="{FF2B5EF4-FFF2-40B4-BE49-F238E27FC236}">
                <a16:creationId xmlns:a16="http://schemas.microsoft.com/office/drawing/2014/main" id="{6C253A40-717D-4D50-9BF8-1C7CDE17C2E0}"/>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6" name="Vrije vorm: vorm 15">
            <a:extLst>
              <a:ext uri="{FF2B5EF4-FFF2-40B4-BE49-F238E27FC236}">
                <a16:creationId xmlns:a16="http://schemas.microsoft.com/office/drawing/2014/main" id="{DA810540-E97B-451E-84B6-82FB674A60A2}"/>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2"/>
          </a:solidFill>
          <a:ln>
            <a:noFill/>
          </a:ln>
        </p:spPr>
        <p:txBody>
          <a:bodyPr wrap="square" lIns="0" tIns="0" rIns="0" bIns="0" rtlCol="0" anchor="ctr">
            <a:noAutofit/>
          </a:bodyPr>
          <a:lstStyle/>
          <a:p>
            <a:pPr algn="l"/>
            <a:endParaRPr lang="nl-BE" sz="1600" b="1" dirty="0" err="1">
              <a:latin typeface="+mj-lt"/>
            </a:endParaRPr>
          </a:p>
        </p:txBody>
      </p:sp>
      <p:sp>
        <p:nvSpPr>
          <p:cNvPr id="10" name="Tijdelijke aanduiding voor voettekst 9">
            <a:extLst>
              <a:ext uri="{FF2B5EF4-FFF2-40B4-BE49-F238E27FC236}">
                <a16:creationId xmlns:a16="http://schemas.microsoft.com/office/drawing/2014/main" id="{FF656CCF-0670-48A0-A7FA-6B4821F2ADB1}"/>
              </a:ext>
            </a:extLst>
          </p:cNvPr>
          <p:cNvSpPr>
            <a:spLocks noGrp="1"/>
          </p:cNvSpPr>
          <p:nvPr>
            <p:ph type="ftr" sz="quarter" idx="14"/>
          </p:nvPr>
        </p:nvSpPr>
        <p:spPr/>
        <p:txBody>
          <a:bodyPr/>
          <a:lstStyle/>
          <a:p>
            <a:r>
              <a:rPr lang="nl-BE"/>
              <a:t>Wat na het middelbaar?</a:t>
            </a:r>
            <a:endParaRPr lang="nl-BE" dirty="0"/>
          </a:p>
        </p:txBody>
      </p:sp>
      <p:sp>
        <p:nvSpPr>
          <p:cNvPr id="11" name="Tijdelijke aanduiding voor dianummer 10">
            <a:extLst>
              <a:ext uri="{FF2B5EF4-FFF2-40B4-BE49-F238E27FC236}">
                <a16:creationId xmlns:a16="http://schemas.microsoft.com/office/drawing/2014/main" id="{2411BFC9-283C-462E-B270-0587E3673479}"/>
              </a:ext>
            </a:extLst>
          </p:cNvPr>
          <p:cNvSpPr>
            <a:spLocks noGrp="1"/>
          </p:cNvSpPr>
          <p:nvPr>
            <p:ph type="sldNum" sz="quarter" idx="15"/>
          </p:nvPr>
        </p:nvSpPr>
        <p:spPr/>
        <p:txBody>
          <a:bodyPr/>
          <a:lstStyle/>
          <a:p>
            <a:fld id="{FF88DA20-ED00-471C-9170-60F590CB400A}" type="slidenum">
              <a:rPr lang="nl-BE" smtClean="0"/>
              <a:pPr/>
              <a:t>‹N°›</a:t>
            </a:fld>
            <a:endParaRPr lang="nl-BE" dirty="0"/>
          </a:p>
        </p:txBody>
      </p:sp>
    </p:spTree>
    <p:extLst>
      <p:ext uri="{BB962C8B-B14F-4D97-AF65-F5344CB8AC3E}">
        <p14:creationId xmlns:p14="http://schemas.microsoft.com/office/powerpoint/2010/main" val="8135476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0-#ppt_w/2"/>
                                          </p:val>
                                        </p:tav>
                                        <p:tav tm="100000">
                                          <p:val>
                                            <p:strVal val="#ppt_x"/>
                                          </p:val>
                                        </p:tav>
                                      </p:tavLst>
                                    </p:anim>
                                    <p:anim calcmode="lin" valueType="num">
                                      <p:cBhvr additive="base">
                                        <p:cTn id="8" dur="500" fill="hold"/>
                                        <p:tgtEl>
                                          <p:spTgt spid="1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Hoofdstuktitel + titel">
    <p:spTree>
      <p:nvGrpSpPr>
        <p:cNvPr id="1" name=""/>
        <p:cNvGrpSpPr/>
        <p:nvPr/>
      </p:nvGrpSpPr>
      <p:grpSpPr>
        <a:xfrm>
          <a:off x="0" y="0"/>
          <a:ext cx="0" cy="0"/>
          <a:chOff x="0" y="0"/>
          <a:chExt cx="0" cy="0"/>
        </a:xfrm>
      </p:grpSpPr>
      <p:sp>
        <p:nvSpPr>
          <p:cNvPr id="15" name="Titel 1">
            <a:extLst>
              <a:ext uri="{FF2B5EF4-FFF2-40B4-BE49-F238E27FC236}">
                <a16:creationId xmlns:a16="http://schemas.microsoft.com/office/drawing/2014/main" id="{65A5EC3A-0689-4436-8545-3F4C2F6850CD}"/>
              </a:ext>
            </a:extLst>
          </p:cNvPr>
          <p:cNvSpPr>
            <a:spLocks noGrp="1"/>
          </p:cNvSpPr>
          <p:nvPr>
            <p:ph type="title" hasCustomPrompt="1"/>
          </p:nvPr>
        </p:nvSpPr>
        <p:spPr>
          <a:xfrm>
            <a:off x="658813" y="612000"/>
            <a:ext cx="10874375" cy="684000"/>
          </a:xfrm>
        </p:spPr>
        <p:txBody>
          <a:bodyPr/>
          <a:lstStyle/>
          <a:p>
            <a:r>
              <a:rPr lang="nl-NL" dirty="0"/>
              <a:t>KLIK OM STIJL TE BEWERKEN</a:t>
            </a:r>
            <a:endParaRPr lang="nl-BE" dirty="0"/>
          </a:p>
        </p:txBody>
      </p:sp>
      <p:sp>
        <p:nvSpPr>
          <p:cNvPr id="16" name="Tijdelijke aanduiding voor tekst 7">
            <a:extLst>
              <a:ext uri="{FF2B5EF4-FFF2-40B4-BE49-F238E27FC236}">
                <a16:creationId xmlns:a16="http://schemas.microsoft.com/office/drawing/2014/main" id="{CCD48A07-28E1-455D-B241-063A6A0CCF24}"/>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7" name="Vrije vorm: vorm 16">
            <a:extLst>
              <a:ext uri="{FF2B5EF4-FFF2-40B4-BE49-F238E27FC236}">
                <a16:creationId xmlns:a16="http://schemas.microsoft.com/office/drawing/2014/main" id="{FC90891A-CAEE-4C70-BA20-8D375D446FF2}"/>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2"/>
          </a:solidFill>
          <a:ln>
            <a:noFill/>
          </a:ln>
        </p:spPr>
        <p:txBody>
          <a:bodyPr wrap="square" lIns="0" tIns="0" rIns="0" bIns="0" rtlCol="0" anchor="ctr">
            <a:noAutofit/>
          </a:bodyPr>
          <a:lstStyle/>
          <a:p>
            <a:pPr algn="l"/>
            <a:endParaRPr lang="nl-BE" sz="1600" b="1" dirty="0" err="1">
              <a:latin typeface="+mj-lt"/>
            </a:endParaRPr>
          </a:p>
        </p:txBody>
      </p:sp>
      <p:sp>
        <p:nvSpPr>
          <p:cNvPr id="8" name="Tijdelijke aanduiding voor voettekst 7">
            <a:extLst>
              <a:ext uri="{FF2B5EF4-FFF2-40B4-BE49-F238E27FC236}">
                <a16:creationId xmlns:a16="http://schemas.microsoft.com/office/drawing/2014/main" id="{439AB56D-A12F-4914-AE26-7E37032DE6B7}"/>
              </a:ext>
            </a:extLst>
          </p:cNvPr>
          <p:cNvSpPr>
            <a:spLocks noGrp="1"/>
          </p:cNvSpPr>
          <p:nvPr>
            <p:ph type="ftr" sz="quarter" idx="14"/>
          </p:nvPr>
        </p:nvSpPr>
        <p:spPr/>
        <p:txBody>
          <a:bodyPr/>
          <a:lstStyle/>
          <a:p>
            <a:r>
              <a:rPr lang="nl-BE"/>
              <a:t>Wat na het middelbaar?</a:t>
            </a:r>
            <a:endParaRPr lang="nl-BE" dirty="0"/>
          </a:p>
        </p:txBody>
      </p:sp>
      <p:sp>
        <p:nvSpPr>
          <p:cNvPr id="9" name="Tijdelijke aanduiding voor dianummer 8">
            <a:extLst>
              <a:ext uri="{FF2B5EF4-FFF2-40B4-BE49-F238E27FC236}">
                <a16:creationId xmlns:a16="http://schemas.microsoft.com/office/drawing/2014/main" id="{D649DC31-8C66-4231-A877-0374E80B01C8}"/>
              </a:ext>
            </a:extLst>
          </p:cNvPr>
          <p:cNvSpPr>
            <a:spLocks noGrp="1"/>
          </p:cNvSpPr>
          <p:nvPr>
            <p:ph type="sldNum" sz="quarter" idx="15"/>
          </p:nvPr>
        </p:nvSpPr>
        <p:spPr/>
        <p:txBody>
          <a:bodyPr/>
          <a:lstStyle/>
          <a:p>
            <a:fld id="{FF88DA20-ED00-471C-9170-60F590CB400A}" type="slidenum">
              <a:rPr lang="nl-BE" smtClean="0"/>
              <a:pPr/>
              <a:t>‹N°›</a:t>
            </a:fld>
            <a:endParaRPr lang="nl-BE" dirty="0"/>
          </a:p>
        </p:txBody>
      </p:sp>
    </p:spTree>
    <p:extLst>
      <p:ext uri="{BB962C8B-B14F-4D97-AF65-F5344CB8AC3E}">
        <p14:creationId xmlns:p14="http://schemas.microsoft.com/office/powerpoint/2010/main" val="36184714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0-#ppt_w/2"/>
                                          </p:val>
                                        </p:tav>
                                        <p:tav tm="100000">
                                          <p:val>
                                            <p:strVal val="#ppt_x"/>
                                          </p:val>
                                        </p:tav>
                                      </p:tavLst>
                                    </p:anim>
                                    <p:anim calcmode="lin" valueType="num">
                                      <p:cBhvr additive="base">
                                        <p:cTn id="8" dur="500" fill="hold"/>
                                        <p:tgtEl>
                                          <p:spTgt spid="1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Sectiekop">
    <p:bg>
      <p:bgPr>
        <a:solidFill>
          <a:schemeClr val="accent2"/>
        </a:solidFill>
        <a:effectLst/>
      </p:bgPr>
    </p:bg>
    <p:spTree>
      <p:nvGrpSpPr>
        <p:cNvPr id="1" name=""/>
        <p:cNvGrpSpPr/>
        <p:nvPr/>
      </p:nvGrpSpPr>
      <p:grpSpPr>
        <a:xfrm>
          <a:off x="0" y="0"/>
          <a:ext cx="0" cy="0"/>
          <a:chOff x="0" y="0"/>
          <a:chExt cx="0" cy="0"/>
        </a:xfrm>
      </p:grpSpPr>
      <p:sp>
        <p:nvSpPr>
          <p:cNvPr id="15" name="Rechthoek 14">
            <a:extLst>
              <a:ext uri="{FF2B5EF4-FFF2-40B4-BE49-F238E27FC236}">
                <a16:creationId xmlns:a16="http://schemas.microsoft.com/office/drawing/2014/main" id="{97EFFFE8-8662-44ED-9D46-72EA0C894BB5}"/>
              </a:ext>
            </a:extLst>
          </p:cNvPr>
          <p:cNvSpPr/>
          <p:nvPr userDrawn="1"/>
        </p:nvSpPr>
        <p:spPr>
          <a:xfrm>
            <a:off x="10164726" y="5684874"/>
            <a:ext cx="2027274" cy="117312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800"/>
          </a:p>
        </p:txBody>
      </p:sp>
      <p:pic>
        <p:nvPicPr>
          <p:cNvPr id="13" name="Afbeelding 12" descr="Afbeelding met bijl&#10;&#10;Automatisch gegenereerde beschrijving">
            <a:extLst>
              <a:ext uri="{FF2B5EF4-FFF2-40B4-BE49-F238E27FC236}">
                <a16:creationId xmlns:a16="http://schemas.microsoft.com/office/drawing/2014/main" id="{26190394-04D1-435B-872B-98D9438B959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949842"/>
            <a:ext cx="2485770" cy="4958316"/>
          </a:xfrm>
          <a:prstGeom prst="rect">
            <a:avLst/>
          </a:prstGeom>
        </p:spPr>
      </p:pic>
      <p:sp>
        <p:nvSpPr>
          <p:cNvPr id="2" name="Titel 1">
            <a:extLst>
              <a:ext uri="{FF2B5EF4-FFF2-40B4-BE49-F238E27FC236}">
                <a16:creationId xmlns:a16="http://schemas.microsoft.com/office/drawing/2014/main" id="{1AD43DC2-455F-4EDF-A084-FEE83CFC46F6}"/>
              </a:ext>
            </a:extLst>
          </p:cNvPr>
          <p:cNvSpPr>
            <a:spLocks noGrp="1"/>
          </p:cNvSpPr>
          <p:nvPr>
            <p:ph type="title" hasCustomPrompt="1"/>
          </p:nvPr>
        </p:nvSpPr>
        <p:spPr>
          <a:xfrm>
            <a:off x="2674829" y="2226013"/>
            <a:ext cx="7759257" cy="1429415"/>
          </a:xfrm>
        </p:spPr>
        <p:txBody>
          <a:bodyPr anchor="b"/>
          <a:lstStyle>
            <a:lvl1pPr>
              <a:defRPr sz="4400" spc="170" baseline="0">
                <a:solidFill>
                  <a:schemeClr val="bg1"/>
                </a:solidFill>
              </a:defRPr>
            </a:lvl1pPr>
          </a:lstStyle>
          <a:p>
            <a:r>
              <a:rPr lang="nl-NL" dirty="0"/>
              <a:t>HOOFDSTUKTITEL</a:t>
            </a:r>
            <a:endParaRPr lang="nl-BE" dirty="0"/>
          </a:p>
        </p:txBody>
      </p:sp>
      <p:sp>
        <p:nvSpPr>
          <p:cNvPr id="3" name="Tijdelijke aanduiding voor tekst 2">
            <a:extLst>
              <a:ext uri="{FF2B5EF4-FFF2-40B4-BE49-F238E27FC236}">
                <a16:creationId xmlns:a16="http://schemas.microsoft.com/office/drawing/2014/main" id="{8C704646-7228-4188-9EAC-6994DE76A288}"/>
              </a:ext>
            </a:extLst>
          </p:cNvPr>
          <p:cNvSpPr>
            <a:spLocks noGrp="1"/>
          </p:cNvSpPr>
          <p:nvPr>
            <p:ph type="body" idx="1" hasCustomPrompt="1"/>
          </p:nvPr>
        </p:nvSpPr>
        <p:spPr>
          <a:xfrm>
            <a:off x="2674829" y="3619988"/>
            <a:ext cx="7759257" cy="1500187"/>
          </a:xfrm>
        </p:spPr>
        <p:txBody>
          <a:bodyPr/>
          <a:lstStyle>
            <a:lvl1pPr marL="0" indent="0">
              <a:buNone/>
              <a:defRPr sz="2400">
                <a:solidFill>
                  <a:schemeClr val="tx1"/>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nl-NL" dirty="0"/>
              <a:t>ONDERTITEL</a:t>
            </a:r>
          </a:p>
        </p:txBody>
      </p:sp>
      <p:sp>
        <p:nvSpPr>
          <p:cNvPr id="10" name="Tijdelijke aanduiding voor tekst 9">
            <a:extLst>
              <a:ext uri="{FF2B5EF4-FFF2-40B4-BE49-F238E27FC236}">
                <a16:creationId xmlns:a16="http://schemas.microsoft.com/office/drawing/2014/main" id="{9A854FE4-B9A5-46C1-BF2D-13E51D44B0D8}"/>
              </a:ext>
            </a:extLst>
          </p:cNvPr>
          <p:cNvSpPr>
            <a:spLocks noGrp="1"/>
          </p:cNvSpPr>
          <p:nvPr>
            <p:ph type="body" sz="quarter" idx="13" hasCustomPrompt="1"/>
          </p:nvPr>
        </p:nvSpPr>
        <p:spPr>
          <a:xfrm>
            <a:off x="534293" y="1353110"/>
            <a:ext cx="1660525" cy="2808287"/>
          </a:xfrm>
        </p:spPr>
        <p:txBody>
          <a:bodyPr anchor="b"/>
          <a:lstStyle>
            <a:lvl1pPr marL="0" indent="0" algn="r">
              <a:buNone/>
              <a:defRPr sz="9000" b="1">
                <a:solidFill>
                  <a:schemeClr val="accent2"/>
                </a:solidFill>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1.</a:t>
            </a:r>
            <a:endParaRPr lang="nl-BE" dirty="0"/>
          </a:p>
        </p:txBody>
      </p:sp>
      <p:sp>
        <p:nvSpPr>
          <p:cNvPr id="12" name="Gelijkbenige driehoek 11">
            <a:extLst>
              <a:ext uri="{FF2B5EF4-FFF2-40B4-BE49-F238E27FC236}">
                <a16:creationId xmlns:a16="http://schemas.microsoft.com/office/drawing/2014/main" id="{D2ADE426-571F-4061-A423-916A40089F60}"/>
              </a:ext>
            </a:extLst>
          </p:cNvPr>
          <p:cNvSpPr/>
          <p:nvPr userDrawn="1"/>
        </p:nvSpPr>
        <p:spPr>
          <a:xfrm rot="16200000">
            <a:off x="11475085" y="6324985"/>
            <a:ext cx="116206" cy="53534"/>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800"/>
          </a:p>
        </p:txBody>
      </p:sp>
      <p:sp>
        <p:nvSpPr>
          <p:cNvPr id="8" name="Tijdelijke aanduiding voor voettekst 7">
            <a:extLst>
              <a:ext uri="{FF2B5EF4-FFF2-40B4-BE49-F238E27FC236}">
                <a16:creationId xmlns:a16="http://schemas.microsoft.com/office/drawing/2014/main" id="{788CFD99-91A1-44E8-9AA6-9043875053EC}"/>
              </a:ext>
            </a:extLst>
          </p:cNvPr>
          <p:cNvSpPr>
            <a:spLocks noGrp="1"/>
          </p:cNvSpPr>
          <p:nvPr>
            <p:ph type="ftr" sz="quarter" idx="15"/>
          </p:nvPr>
        </p:nvSpPr>
        <p:spPr/>
        <p:txBody>
          <a:bodyPr/>
          <a:lstStyle>
            <a:lvl1pPr>
              <a:defRPr>
                <a:solidFill>
                  <a:schemeClr val="bg1"/>
                </a:solidFill>
              </a:defRPr>
            </a:lvl1pPr>
          </a:lstStyle>
          <a:p>
            <a:r>
              <a:rPr lang="nl-BE"/>
              <a:t>Wat na het middelbaar?</a:t>
            </a:r>
            <a:endParaRPr lang="nl-BE" dirty="0"/>
          </a:p>
        </p:txBody>
      </p:sp>
      <p:sp>
        <p:nvSpPr>
          <p:cNvPr id="9" name="Tijdelijke aanduiding voor dianummer 8">
            <a:extLst>
              <a:ext uri="{FF2B5EF4-FFF2-40B4-BE49-F238E27FC236}">
                <a16:creationId xmlns:a16="http://schemas.microsoft.com/office/drawing/2014/main" id="{00E6693C-369A-4564-9562-A0BE5D0A0D9C}"/>
              </a:ext>
            </a:extLst>
          </p:cNvPr>
          <p:cNvSpPr>
            <a:spLocks noGrp="1"/>
          </p:cNvSpPr>
          <p:nvPr>
            <p:ph type="sldNum" sz="quarter" idx="16"/>
          </p:nvPr>
        </p:nvSpPr>
        <p:spPr/>
        <p:txBody>
          <a:bodyPr/>
          <a:lstStyle>
            <a:lvl1pPr>
              <a:defRPr>
                <a:solidFill>
                  <a:schemeClr val="bg1"/>
                </a:solidFill>
              </a:defRPr>
            </a:lvl1pPr>
          </a:lstStyle>
          <a:p>
            <a:fld id="{FF88DA20-ED00-471C-9170-60F590CB400A}" type="slidenum">
              <a:rPr lang="nl-BE" smtClean="0"/>
              <a:pPr/>
              <a:t>‹N°›</a:t>
            </a:fld>
            <a:endParaRPr lang="nl-BE" dirty="0"/>
          </a:p>
        </p:txBody>
      </p:sp>
    </p:spTree>
    <p:extLst>
      <p:ext uri="{BB962C8B-B14F-4D97-AF65-F5344CB8AC3E}">
        <p14:creationId xmlns:p14="http://schemas.microsoft.com/office/powerpoint/2010/main" val="3645021381"/>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el en object en beeld">
    <p:bg>
      <p:bgPr>
        <a:solidFill>
          <a:schemeClr val="bg1"/>
        </a:solidFill>
        <a:effectLst/>
      </p:bgPr>
    </p:bg>
    <p:spTree>
      <p:nvGrpSpPr>
        <p:cNvPr id="1" name=""/>
        <p:cNvGrpSpPr/>
        <p:nvPr/>
      </p:nvGrpSpPr>
      <p:grpSpPr>
        <a:xfrm>
          <a:off x="0" y="0"/>
          <a:ext cx="0" cy="0"/>
          <a:chOff x="0" y="0"/>
          <a:chExt cx="0" cy="0"/>
        </a:xfrm>
      </p:grpSpPr>
      <p:sp>
        <p:nvSpPr>
          <p:cNvPr id="9" name="Tijdelijke aanduiding voor afbeelding 8">
            <a:extLst>
              <a:ext uri="{FF2B5EF4-FFF2-40B4-BE49-F238E27FC236}">
                <a16:creationId xmlns:a16="http://schemas.microsoft.com/office/drawing/2014/main" id="{CD9E304B-9EEF-4540-A2A5-7D039634D746}"/>
              </a:ext>
            </a:extLst>
          </p:cNvPr>
          <p:cNvSpPr>
            <a:spLocks noGrp="1"/>
          </p:cNvSpPr>
          <p:nvPr>
            <p:ph type="pic" sz="quarter" idx="14"/>
          </p:nvPr>
        </p:nvSpPr>
        <p:spPr>
          <a:xfrm>
            <a:off x="6792000" y="0"/>
            <a:ext cx="5400000" cy="6858000"/>
          </a:xfrm>
          <a:solidFill>
            <a:schemeClr val="bg1">
              <a:lumMod val="95000"/>
            </a:schemeClr>
          </a:solidFill>
        </p:spPr>
        <p:txBody>
          <a:bodyPr anchor="ctr"/>
          <a:lstStyle>
            <a:lvl1pPr marL="0" indent="0" algn="ctr">
              <a:buNone/>
              <a:defRPr baseline="-25000"/>
            </a:lvl1pPr>
          </a:lstStyle>
          <a:p>
            <a:endParaRPr lang="nl-BE"/>
          </a:p>
        </p:txBody>
      </p:sp>
      <p:sp>
        <p:nvSpPr>
          <p:cNvPr id="11" name="Tijdelijke aanduiding voor tekst 10">
            <a:extLst>
              <a:ext uri="{FF2B5EF4-FFF2-40B4-BE49-F238E27FC236}">
                <a16:creationId xmlns:a16="http://schemas.microsoft.com/office/drawing/2014/main" id="{94D40FD2-C162-407D-9C9A-A04CA78208AA}"/>
              </a:ext>
            </a:extLst>
          </p:cNvPr>
          <p:cNvSpPr>
            <a:spLocks noGrp="1"/>
          </p:cNvSpPr>
          <p:nvPr>
            <p:ph type="body" sz="quarter" idx="15"/>
          </p:nvPr>
        </p:nvSpPr>
        <p:spPr>
          <a:xfrm>
            <a:off x="658813" y="1762125"/>
            <a:ext cx="5437187" cy="3998913"/>
          </a:xfrm>
        </p:spPr>
        <p:txBody>
          <a:bodyPr/>
          <a:lstStyle/>
          <a:p>
            <a:pPr lvl="0"/>
            <a:r>
              <a:rPr lang="nl-NL" dirty="0"/>
              <a:t>Klikken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endParaRPr lang="nl-BE" dirty="0"/>
          </a:p>
        </p:txBody>
      </p:sp>
      <p:sp>
        <p:nvSpPr>
          <p:cNvPr id="15" name="Titel 1">
            <a:extLst>
              <a:ext uri="{FF2B5EF4-FFF2-40B4-BE49-F238E27FC236}">
                <a16:creationId xmlns:a16="http://schemas.microsoft.com/office/drawing/2014/main" id="{1DE94DC3-54BA-4357-8245-2EEBCCBEC511}"/>
              </a:ext>
            </a:extLst>
          </p:cNvPr>
          <p:cNvSpPr>
            <a:spLocks noGrp="1"/>
          </p:cNvSpPr>
          <p:nvPr>
            <p:ph type="title" hasCustomPrompt="1"/>
          </p:nvPr>
        </p:nvSpPr>
        <p:spPr>
          <a:xfrm>
            <a:off x="658813" y="612000"/>
            <a:ext cx="10874375" cy="684000"/>
          </a:xfrm>
        </p:spPr>
        <p:txBody>
          <a:bodyPr/>
          <a:lstStyle/>
          <a:p>
            <a:r>
              <a:rPr lang="nl-NL" dirty="0"/>
              <a:t>KLIK OM STIJL TE BEWERKEN</a:t>
            </a:r>
            <a:endParaRPr lang="nl-BE" dirty="0"/>
          </a:p>
        </p:txBody>
      </p:sp>
      <p:sp>
        <p:nvSpPr>
          <p:cNvPr id="16" name="Tijdelijke aanduiding voor tekst 7">
            <a:extLst>
              <a:ext uri="{FF2B5EF4-FFF2-40B4-BE49-F238E27FC236}">
                <a16:creationId xmlns:a16="http://schemas.microsoft.com/office/drawing/2014/main" id="{1671ACE5-BF78-48F4-A857-D5A8D41D2141}"/>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7" name="Vrije vorm: vorm 16">
            <a:extLst>
              <a:ext uri="{FF2B5EF4-FFF2-40B4-BE49-F238E27FC236}">
                <a16:creationId xmlns:a16="http://schemas.microsoft.com/office/drawing/2014/main" id="{D8B4C090-EC9C-4232-B806-21EABFDDE564}"/>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2"/>
          </a:solidFill>
          <a:ln>
            <a:noFill/>
          </a:ln>
        </p:spPr>
        <p:txBody>
          <a:bodyPr wrap="square" lIns="0" tIns="0" rIns="0" bIns="0" rtlCol="0" anchor="ctr">
            <a:noAutofit/>
          </a:bodyPr>
          <a:lstStyle/>
          <a:p>
            <a:pPr algn="l"/>
            <a:endParaRPr lang="nl-BE" sz="1600" b="1" dirty="0" err="1">
              <a:latin typeface="+mj-lt"/>
            </a:endParaRPr>
          </a:p>
        </p:txBody>
      </p:sp>
      <p:sp>
        <p:nvSpPr>
          <p:cNvPr id="8" name="Tijdelijke aanduiding voor voettekst 7">
            <a:extLst>
              <a:ext uri="{FF2B5EF4-FFF2-40B4-BE49-F238E27FC236}">
                <a16:creationId xmlns:a16="http://schemas.microsoft.com/office/drawing/2014/main" id="{EEC59024-35E6-450F-A077-2B08A4EEFBA2}"/>
              </a:ext>
            </a:extLst>
          </p:cNvPr>
          <p:cNvSpPr>
            <a:spLocks noGrp="1"/>
          </p:cNvSpPr>
          <p:nvPr>
            <p:ph type="ftr" sz="quarter" idx="16"/>
          </p:nvPr>
        </p:nvSpPr>
        <p:spPr/>
        <p:txBody>
          <a:bodyPr/>
          <a:lstStyle/>
          <a:p>
            <a:r>
              <a:rPr lang="nl-BE"/>
              <a:t>Wat na het middelbaar?</a:t>
            </a:r>
            <a:endParaRPr lang="nl-BE" dirty="0"/>
          </a:p>
        </p:txBody>
      </p:sp>
      <p:sp>
        <p:nvSpPr>
          <p:cNvPr id="10" name="Tijdelijke aanduiding voor dianummer 9">
            <a:extLst>
              <a:ext uri="{FF2B5EF4-FFF2-40B4-BE49-F238E27FC236}">
                <a16:creationId xmlns:a16="http://schemas.microsoft.com/office/drawing/2014/main" id="{A3F7D9A4-8C79-4C8D-8BB5-2546DEBAC65B}"/>
              </a:ext>
            </a:extLst>
          </p:cNvPr>
          <p:cNvSpPr>
            <a:spLocks noGrp="1"/>
          </p:cNvSpPr>
          <p:nvPr>
            <p:ph type="sldNum" sz="quarter" idx="17"/>
          </p:nvPr>
        </p:nvSpPr>
        <p:spPr/>
        <p:txBody>
          <a:bodyPr/>
          <a:lstStyle/>
          <a:p>
            <a:fld id="{FF88DA20-ED00-471C-9170-60F590CB400A}" type="slidenum">
              <a:rPr lang="nl-BE" smtClean="0"/>
              <a:pPr/>
              <a:t>‹N°›</a:t>
            </a:fld>
            <a:endParaRPr lang="nl-BE" dirty="0"/>
          </a:p>
        </p:txBody>
      </p:sp>
    </p:spTree>
    <p:extLst>
      <p:ext uri="{BB962C8B-B14F-4D97-AF65-F5344CB8AC3E}">
        <p14:creationId xmlns:p14="http://schemas.microsoft.com/office/powerpoint/2010/main" val="5693102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0-#ppt_w/2"/>
                                          </p:val>
                                        </p:tav>
                                        <p:tav tm="100000">
                                          <p:val>
                                            <p:strVal val="#ppt_x"/>
                                          </p:val>
                                        </p:tav>
                                      </p:tavLst>
                                    </p:anim>
                                    <p:anim calcmode="lin" valueType="num">
                                      <p:cBhvr additive="base">
                                        <p:cTn id="8" dur="500" fill="hold"/>
                                        <p:tgtEl>
                                          <p:spTgt spid="1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el, icoon, subtitel en afbeelding">
    <p:bg>
      <p:bgPr>
        <a:solidFill>
          <a:schemeClr val="bg1"/>
        </a:solidFill>
        <a:effectLst/>
      </p:bgPr>
    </p:bg>
    <p:spTree>
      <p:nvGrpSpPr>
        <p:cNvPr id="1" name=""/>
        <p:cNvGrpSpPr/>
        <p:nvPr/>
      </p:nvGrpSpPr>
      <p:grpSpPr>
        <a:xfrm>
          <a:off x="0" y="0"/>
          <a:ext cx="0" cy="0"/>
          <a:chOff x="0" y="0"/>
          <a:chExt cx="0" cy="0"/>
        </a:xfrm>
      </p:grpSpPr>
      <p:sp>
        <p:nvSpPr>
          <p:cNvPr id="9" name="Tijdelijke aanduiding voor afbeelding 8">
            <a:extLst>
              <a:ext uri="{FF2B5EF4-FFF2-40B4-BE49-F238E27FC236}">
                <a16:creationId xmlns:a16="http://schemas.microsoft.com/office/drawing/2014/main" id="{CD9E304B-9EEF-4540-A2A5-7D039634D746}"/>
              </a:ext>
            </a:extLst>
          </p:cNvPr>
          <p:cNvSpPr>
            <a:spLocks noGrp="1"/>
          </p:cNvSpPr>
          <p:nvPr>
            <p:ph type="pic" sz="quarter" idx="14"/>
          </p:nvPr>
        </p:nvSpPr>
        <p:spPr>
          <a:xfrm>
            <a:off x="6792000" y="0"/>
            <a:ext cx="5400000" cy="6858000"/>
          </a:xfrm>
          <a:solidFill>
            <a:schemeClr val="bg1">
              <a:lumMod val="95000"/>
            </a:schemeClr>
          </a:solidFill>
        </p:spPr>
        <p:txBody>
          <a:bodyPr anchor="ctr"/>
          <a:lstStyle>
            <a:lvl1pPr marL="0" indent="0" algn="ctr">
              <a:buNone/>
              <a:defRPr baseline="-25000"/>
            </a:lvl1pPr>
          </a:lstStyle>
          <a:p>
            <a:endParaRPr lang="nl-BE"/>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p:txBody>
          <a:body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2" name="Vrije vorm: vorm 11">
            <a:extLst>
              <a:ext uri="{FF2B5EF4-FFF2-40B4-BE49-F238E27FC236}">
                <a16:creationId xmlns:a16="http://schemas.microsoft.com/office/drawing/2014/main" id="{3E25DA99-2056-4D0B-92F4-959A551D2F80}"/>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2"/>
          </a:solidFill>
          <a:ln>
            <a:noFill/>
          </a:ln>
        </p:spPr>
        <p:txBody>
          <a:bodyPr wrap="square" lIns="0" tIns="0" rIns="0" bIns="0" rtlCol="0" anchor="ctr">
            <a:noAutofit/>
          </a:bodyPr>
          <a:lstStyle/>
          <a:p>
            <a:pPr algn="l"/>
            <a:endParaRPr lang="nl-BE" sz="1600" b="1" dirty="0" err="1">
              <a:latin typeface="+mj-lt"/>
            </a:endParaRPr>
          </a:p>
        </p:txBody>
      </p:sp>
      <p:sp>
        <p:nvSpPr>
          <p:cNvPr id="13" name="Tijdelijke aanduiding voor inhoud 2">
            <a:extLst>
              <a:ext uri="{FF2B5EF4-FFF2-40B4-BE49-F238E27FC236}">
                <a16:creationId xmlns:a16="http://schemas.microsoft.com/office/drawing/2014/main" id="{7DA0BE95-F6BE-4AD6-B90E-C58BD1A5AFCF}"/>
              </a:ext>
            </a:extLst>
          </p:cNvPr>
          <p:cNvSpPr>
            <a:spLocks noGrp="1"/>
          </p:cNvSpPr>
          <p:nvPr>
            <p:ph idx="1" hasCustomPrompt="1"/>
          </p:nvPr>
        </p:nvSpPr>
        <p:spPr>
          <a:xfrm>
            <a:off x="1684931" y="1672659"/>
            <a:ext cx="4751747"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15" name="Tijdelijke aanduiding voor inhoud 2">
            <a:extLst>
              <a:ext uri="{FF2B5EF4-FFF2-40B4-BE49-F238E27FC236}">
                <a16:creationId xmlns:a16="http://schemas.microsoft.com/office/drawing/2014/main" id="{861D1315-83FE-447B-897E-1C8EE73D3F7F}"/>
              </a:ext>
            </a:extLst>
          </p:cNvPr>
          <p:cNvSpPr>
            <a:spLocks noGrp="1"/>
          </p:cNvSpPr>
          <p:nvPr>
            <p:ph idx="17" hasCustomPrompt="1"/>
          </p:nvPr>
        </p:nvSpPr>
        <p:spPr>
          <a:xfrm>
            <a:off x="1684931" y="2781569"/>
            <a:ext cx="4751747"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17" name="Tijdelijke aanduiding voor inhoud 2">
            <a:extLst>
              <a:ext uri="{FF2B5EF4-FFF2-40B4-BE49-F238E27FC236}">
                <a16:creationId xmlns:a16="http://schemas.microsoft.com/office/drawing/2014/main" id="{60699044-4409-4507-BB76-30AD4C798D66}"/>
              </a:ext>
            </a:extLst>
          </p:cNvPr>
          <p:cNvSpPr>
            <a:spLocks noGrp="1"/>
          </p:cNvSpPr>
          <p:nvPr>
            <p:ph idx="19" hasCustomPrompt="1"/>
          </p:nvPr>
        </p:nvSpPr>
        <p:spPr>
          <a:xfrm>
            <a:off x="1684931" y="3890478"/>
            <a:ext cx="4751747"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19" name="Tijdelijke aanduiding voor inhoud 2">
            <a:extLst>
              <a:ext uri="{FF2B5EF4-FFF2-40B4-BE49-F238E27FC236}">
                <a16:creationId xmlns:a16="http://schemas.microsoft.com/office/drawing/2014/main" id="{ACA286C7-4C44-4CD2-8DDD-7AEF72CC43AB}"/>
              </a:ext>
            </a:extLst>
          </p:cNvPr>
          <p:cNvSpPr>
            <a:spLocks noGrp="1"/>
          </p:cNvSpPr>
          <p:nvPr>
            <p:ph idx="21" hasCustomPrompt="1"/>
          </p:nvPr>
        </p:nvSpPr>
        <p:spPr>
          <a:xfrm>
            <a:off x="1684931" y="4986132"/>
            <a:ext cx="4751747"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25" name="Tijdelijke aanduiding voor afbeelding 6">
            <a:extLst>
              <a:ext uri="{FF2B5EF4-FFF2-40B4-BE49-F238E27FC236}">
                <a16:creationId xmlns:a16="http://schemas.microsoft.com/office/drawing/2014/main" id="{C7FBB9AF-763E-4424-8EC5-0064D4F35849}"/>
              </a:ext>
            </a:extLst>
          </p:cNvPr>
          <p:cNvSpPr>
            <a:spLocks noGrp="1" noChangeAspect="1"/>
          </p:cNvSpPr>
          <p:nvPr>
            <p:ph type="pic" sz="quarter" idx="15" hasCustomPrompt="1"/>
          </p:nvPr>
        </p:nvSpPr>
        <p:spPr>
          <a:xfrm>
            <a:off x="758461" y="1765303"/>
            <a:ext cx="665076" cy="665076"/>
          </a:xfrm>
        </p:spPr>
        <p:txBody>
          <a:bodyPr anchor="ctr" anchorCtr="0">
            <a:normAutofit/>
          </a:bodyPr>
          <a:lstStyle>
            <a:lvl1pPr marL="0" indent="0" algn="ctr">
              <a:buNone/>
              <a:defRPr/>
            </a:lvl1pPr>
          </a:lstStyle>
          <a:p>
            <a:r>
              <a:rPr lang="nl-BE" dirty="0"/>
              <a:t>Icoon</a:t>
            </a:r>
          </a:p>
        </p:txBody>
      </p:sp>
      <p:sp>
        <p:nvSpPr>
          <p:cNvPr id="26" name="Tijdelijke aanduiding voor afbeelding 6">
            <a:extLst>
              <a:ext uri="{FF2B5EF4-FFF2-40B4-BE49-F238E27FC236}">
                <a16:creationId xmlns:a16="http://schemas.microsoft.com/office/drawing/2014/main" id="{512136FE-CE80-46C8-A516-DF5658B4B2FA}"/>
              </a:ext>
            </a:extLst>
          </p:cNvPr>
          <p:cNvSpPr>
            <a:spLocks noGrp="1" noChangeAspect="1"/>
          </p:cNvSpPr>
          <p:nvPr>
            <p:ph type="pic" sz="quarter" idx="16" hasCustomPrompt="1"/>
          </p:nvPr>
        </p:nvSpPr>
        <p:spPr>
          <a:xfrm>
            <a:off x="758461" y="2874213"/>
            <a:ext cx="665076" cy="665076"/>
          </a:xfrm>
        </p:spPr>
        <p:txBody>
          <a:bodyPr anchor="ctr" anchorCtr="0">
            <a:normAutofit/>
          </a:bodyPr>
          <a:lstStyle>
            <a:lvl1pPr marL="0" indent="0" algn="ctr">
              <a:buNone/>
              <a:defRPr/>
            </a:lvl1pPr>
          </a:lstStyle>
          <a:p>
            <a:r>
              <a:rPr lang="nl-BE" dirty="0"/>
              <a:t>Icoon</a:t>
            </a:r>
          </a:p>
        </p:txBody>
      </p:sp>
      <p:sp>
        <p:nvSpPr>
          <p:cNvPr id="27" name="Tijdelijke aanduiding voor afbeelding 6">
            <a:extLst>
              <a:ext uri="{FF2B5EF4-FFF2-40B4-BE49-F238E27FC236}">
                <a16:creationId xmlns:a16="http://schemas.microsoft.com/office/drawing/2014/main" id="{C9B29FCE-2BFF-40C6-956F-0534EBE6888D}"/>
              </a:ext>
            </a:extLst>
          </p:cNvPr>
          <p:cNvSpPr>
            <a:spLocks noGrp="1" noChangeAspect="1"/>
          </p:cNvSpPr>
          <p:nvPr>
            <p:ph type="pic" sz="quarter" idx="18" hasCustomPrompt="1"/>
          </p:nvPr>
        </p:nvSpPr>
        <p:spPr>
          <a:xfrm>
            <a:off x="758461" y="3983122"/>
            <a:ext cx="665076" cy="665076"/>
          </a:xfrm>
        </p:spPr>
        <p:txBody>
          <a:bodyPr anchor="ctr" anchorCtr="0">
            <a:normAutofit/>
          </a:bodyPr>
          <a:lstStyle>
            <a:lvl1pPr marL="0" indent="0" algn="ctr">
              <a:buNone/>
              <a:defRPr/>
            </a:lvl1pPr>
          </a:lstStyle>
          <a:p>
            <a:r>
              <a:rPr lang="nl-BE" dirty="0"/>
              <a:t>Icoon</a:t>
            </a:r>
          </a:p>
        </p:txBody>
      </p:sp>
      <p:sp>
        <p:nvSpPr>
          <p:cNvPr id="28" name="Tijdelijke aanduiding voor afbeelding 6">
            <a:extLst>
              <a:ext uri="{FF2B5EF4-FFF2-40B4-BE49-F238E27FC236}">
                <a16:creationId xmlns:a16="http://schemas.microsoft.com/office/drawing/2014/main" id="{D8CFAF7B-63AA-4C70-B384-600BF50B6CC2}"/>
              </a:ext>
            </a:extLst>
          </p:cNvPr>
          <p:cNvSpPr>
            <a:spLocks noGrp="1" noChangeAspect="1"/>
          </p:cNvSpPr>
          <p:nvPr>
            <p:ph type="pic" sz="quarter" idx="20" hasCustomPrompt="1"/>
          </p:nvPr>
        </p:nvSpPr>
        <p:spPr>
          <a:xfrm>
            <a:off x="758461" y="5078776"/>
            <a:ext cx="665076" cy="665076"/>
          </a:xfrm>
        </p:spPr>
        <p:txBody>
          <a:bodyPr anchor="ctr" anchorCtr="0">
            <a:normAutofit/>
          </a:bodyPr>
          <a:lstStyle>
            <a:lvl1pPr marL="0" indent="0" algn="ctr">
              <a:buNone/>
              <a:defRPr/>
            </a:lvl1pPr>
          </a:lstStyle>
          <a:p>
            <a:r>
              <a:rPr lang="nl-BE" dirty="0"/>
              <a:t>Icoon</a:t>
            </a:r>
          </a:p>
        </p:txBody>
      </p:sp>
      <p:sp>
        <p:nvSpPr>
          <p:cNvPr id="11" name="Tijdelijke aanduiding voor voettekst 10">
            <a:extLst>
              <a:ext uri="{FF2B5EF4-FFF2-40B4-BE49-F238E27FC236}">
                <a16:creationId xmlns:a16="http://schemas.microsoft.com/office/drawing/2014/main" id="{7A514F32-3621-4040-80E7-E73E4AFC9D32}"/>
              </a:ext>
            </a:extLst>
          </p:cNvPr>
          <p:cNvSpPr>
            <a:spLocks noGrp="1"/>
          </p:cNvSpPr>
          <p:nvPr>
            <p:ph type="ftr" sz="quarter" idx="22"/>
          </p:nvPr>
        </p:nvSpPr>
        <p:spPr/>
        <p:txBody>
          <a:bodyPr/>
          <a:lstStyle/>
          <a:p>
            <a:r>
              <a:rPr lang="nl-BE"/>
              <a:t>Wat na het middelbaar?</a:t>
            </a:r>
            <a:endParaRPr lang="nl-BE" dirty="0"/>
          </a:p>
        </p:txBody>
      </p:sp>
      <p:sp>
        <p:nvSpPr>
          <p:cNvPr id="14" name="Tijdelijke aanduiding voor dianummer 13">
            <a:extLst>
              <a:ext uri="{FF2B5EF4-FFF2-40B4-BE49-F238E27FC236}">
                <a16:creationId xmlns:a16="http://schemas.microsoft.com/office/drawing/2014/main" id="{38989EEE-BA19-439A-89D6-3D74B8CD767A}"/>
              </a:ext>
            </a:extLst>
          </p:cNvPr>
          <p:cNvSpPr>
            <a:spLocks noGrp="1"/>
          </p:cNvSpPr>
          <p:nvPr>
            <p:ph type="sldNum" sz="quarter" idx="23"/>
          </p:nvPr>
        </p:nvSpPr>
        <p:spPr/>
        <p:txBody>
          <a:bodyPr/>
          <a:lstStyle/>
          <a:p>
            <a:fld id="{FF88DA20-ED00-471C-9170-60F590CB400A}" type="slidenum">
              <a:rPr lang="nl-BE" smtClean="0"/>
              <a:pPr/>
              <a:t>‹N°›</a:t>
            </a:fld>
            <a:endParaRPr lang="nl-BE" dirty="0"/>
          </a:p>
        </p:txBody>
      </p:sp>
    </p:spTree>
    <p:extLst>
      <p:ext uri="{BB962C8B-B14F-4D97-AF65-F5344CB8AC3E}">
        <p14:creationId xmlns:p14="http://schemas.microsoft.com/office/powerpoint/2010/main" val="3570302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el, subtitel en afbeelding">
    <p:bg>
      <p:bgPr>
        <a:solidFill>
          <a:schemeClr val="bg1"/>
        </a:solidFill>
        <a:effectLst/>
      </p:bgPr>
    </p:bg>
    <p:spTree>
      <p:nvGrpSpPr>
        <p:cNvPr id="1" name=""/>
        <p:cNvGrpSpPr/>
        <p:nvPr/>
      </p:nvGrpSpPr>
      <p:grpSpPr>
        <a:xfrm>
          <a:off x="0" y="0"/>
          <a:ext cx="0" cy="0"/>
          <a:chOff x="0" y="0"/>
          <a:chExt cx="0" cy="0"/>
        </a:xfrm>
      </p:grpSpPr>
      <p:sp>
        <p:nvSpPr>
          <p:cNvPr id="9" name="Tijdelijke aanduiding voor afbeelding 8">
            <a:extLst>
              <a:ext uri="{FF2B5EF4-FFF2-40B4-BE49-F238E27FC236}">
                <a16:creationId xmlns:a16="http://schemas.microsoft.com/office/drawing/2014/main" id="{CD9E304B-9EEF-4540-A2A5-7D039634D746}"/>
              </a:ext>
            </a:extLst>
          </p:cNvPr>
          <p:cNvSpPr>
            <a:spLocks noGrp="1"/>
          </p:cNvSpPr>
          <p:nvPr>
            <p:ph type="pic" sz="quarter" idx="14"/>
          </p:nvPr>
        </p:nvSpPr>
        <p:spPr>
          <a:xfrm>
            <a:off x="6792000" y="0"/>
            <a:ext cx="5400000" cy="6858000"/>
          </a:xfrm>
          <a:solidFill>
            <a:schemeClr val="bg1">
              <a:lumMod val="95000"/>
            </a:schemeClr>
          </a:solidFill>
        </p:spPr>
        <p:txBody>
          <a:bodyPr anchor="ctr"/>
          <a:lstStyle>
            <a:lvl1pPr marL="0" indent="0" algn="ctr">
              <a:buNone/>
              <a:defRPr baseline="-25000"/>
            </a:lvl1pPr>
          </a:lstStyle>
          <a:p>
            <a:endParaRPr lang="nl-BE"/>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p:txBody>
          <a:body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2" name="Vrije vorm: vorm 11">
            <a:extLst>
              <a:ext uri="{FF2B5EF4-FFF2-40B4-BE49-F238E27FC236}">
                <a16:creationId xmlns:a16="http://schemas.microsoft.com/office/drawing/2014/main" id="{3E25DA99-2056-4D0B-92F4-959A551D2F80}"/>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2"/>
          </a:solidFill>
          <a:ln>
            <a:noFill/>
          </a:ln>
        </p:spPr>
        <p:txBody>
          <a:bodyPr wrap="square" lIns="0" tIns="0" rIns="0" bIns="0" rtlCol="0" anchor="ctr">
            <a:noAutofit/>
          </a:bodyPr>
          <a:lstStyle/>
          <a:p>
            <a:pPr algn="l"/>
            <a:endParaRPr lang="nl-BE" sz="1600" b="1" dirty="0" err="1">
              <a:latin typeface="+mj-lt"/>
            </a:endParaRPr>
          </a:p>
        </p:txBody>
      </p:sp>
      <p:sp>
        <p:nvSpPr>
          <p:cNvPr id="13" name="Tijdelijke aanduiding voor inhoud 2">
            <a:extLst>
              <a:ext uri="{FF2B5EF4-FFF2-40B4-BE49-F238E27FC236}">
                <a16:creationId xmlns:a16="http://schemas.microsoft.com/office/drawing/2014/main" id="{7DA0BE95-F6BE-4AD6-B90E-C58BD1A5AFCF}"/>
              </a:ext>
            </a:extLst>
          </p:cNvPr>
          <p:cNvSpPr>
            <a:spLocks noGrp="1"/>
          </p:cNvSpPr>
          <p:nvPr>
            <p:ph idx="1" hasCustomPrompt="1"/>
          </p:nvPr>
        </p:nvSpPr>
        <p:spPr>
          <a:xfrm>
            <a:off x="992771" y="1672659"/>
            <a:ext cx="5443907"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15" name="Tijdelijke aanduiding voor inhoud 2">
            <a:extLst>
              <a:ext uri="{FF2B5EF4-FFF2-40B4-BE49-F238E27FC236}">
                <a16:creationId xmlns:a16="http://schemas.microsoft.com/office/drawing/2014/main" id="{861D1315-83FE-447B-897E-1C8EE73D3F7F}"/>
              </a:ext>
            </a:extLst>
          </p:cNvPr>
          <p:cNvSpPr>
            <a:spLocks noGrp="1"/>
          </p:cNvSpPr>
          <p:nvPr>
            <p:ph idx="17" hasCustomPrompt="1"/>
          </p:nvPr>
        </p:nvSpPr>
        <p:spPr>
          <a:xfrm>
            <a:off x="992771" y="2781569"/>
            <a:ext cx="5443907"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17" name="Tijdelijke aanduiding voor inhoud 2">
            <a:extLst>
              <a:ext uri="{FF2B5EF4-FFF2-40B4-BE49-F238E27FC236}">
                <a16:creationId xmlns:a16="http://schemas.microsoft.com/office/drawing/2014/main" id="{60699044-4409-4507-BB76-30AD4C798D66}"/>
              </a:ext>
            </a:extLst>
          </p:cNvPr>
          <p:cNvSpPr>
            <a:spLocks noGrp="1"/>
          </p:cNvSpPr>
          <p:nvPr>
            <p:ph idx="19" hasCustomPrompt="1"/>
          </p:nvPr>
        </p:nvSpPr>
        <p:spPr>
          <a:xfrm>
            <a:off x="992771" y="3890478"/>
            <a:ext cx="5443907"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19" name="Tijdelijke aanduiding voor inhoud 2">
            <a:extLst>
              <a:ext uri="{FF2B5EF4-FFF2-40B4-BE49-F238E27FC236}">
                <a16:creationId xmlns:a16="http://schemas.microsoft.com/office/drawing/2014/main" id="{ACA286C7-4C44-4CD2-8DDD-7AEF72CC43AB}"/>
              </a:ext>
            </a:extLst>
          </p:cNvPr>
          <p:cNvSpPr>
            <a:spLocks noGrp="1"/>
          </p:cNvSpPr>
          <p:nvPr>
            <p:ph idx="21" hasCustomPrompt="1"/>
          </p:nvPr>
        </p:nvSpPr>
        <p:spPr>
          <a:xfrm>
            <a:off x="992771" y="4986132"/>
            <a:ext cx="5443907"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20" name="Vrije vorm: vorm 19">
            <a:extLst>
              <a:ext uri="{FF2B5EF4-FFF2-40B4-BE49-F238E27FC236}">
                <a16:creationId xmlns:a16="http://schemas.microsoft.com/office/drawing/2014/main" id="{4F380378-F1E3-475A-9C01-EAB39A4E3213}"/>
              </a:ext>
            </a:extLst>
          </p:cNvPr>
          <p:cNvSpPr/>
          <p:nvPr userDrawn="1"/>
        </p:nvSpPr>
        <p:spPr>
          <a:xfrm rot="16200000">
            <a:off x="712334" y="2012077"/>
            <a:ext cx="91760" cy="18478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2"/>
          </a:solidFill>
          <a:ln>
            <a:noFill/>
          </a:ln>
        </p:spPr>
        <p:txBody>
          <a:bodyPr wrap="square" lIns="0" tIns="0" rIns="0" bIns="0" rtlCol="0" anchor="ctr">
            <a:noAutofit/>
          </a:bodyPr>
          <a:lstStyle/>
          <a:p>
            <a:pPr algn="l"/>
            <a:endParaRPr lang="nl-BE" sz="1600" b="1" dirty="0" err="1">
              <a:latin typeface="+mj-lt"/>
            </a:endParaRPr>
          </a:p>
        </p:txBody>
      </p:sp>
      <p:sp>
        <p:nvSpPr>
          <p:cNvPr id="21" name="Rechthoek 20">
            <a:extLst>
              <a:ext uri="{FF2B5EF4-FFF2-40B4-BE49-F238E27FC236}">
                <a16:creationId xmlns:a16="http://schemas.microsoft.com/office/drawing/2014/main" id="{241B37DB-5038-406E-BCB1-A61541F11610}"/>
              </a:ext>
            </a:extLst>
          </p:cNvPr>
          <p:cNvSpPr/>
          <p:nvPr userDrawn="1"/>
        </p:nvSpPr>
        <p:spPr>
          <a:xfrm rot="16200000">
            <a:off x="665428" y="3120982"/>
            <a:ext cx="185570" cy="184794"/>
          </a:xfrm>
          <a:prstGeom prst="rect">
            <a:avLst/>
          </a:prstGeom>
          <a:solidFill>
            <a:schemeClr val="accent3"/>
          </a:solidFill>
          <a:ln>
            <a:noFill/>
          </a:ln>
        </p:spPr>
        <p:txBody>
          <a:bodyPr wrap="square" lIns="0" tIns="0" rIns="0" bIns="0" rtlCol="0" anchor="ctr">
            <a:noAutofit/>
          </a:bodyPr>
          <a:lstStyle/>
          <a:p>
            <a:pPr algn="l"/>
            <a:endParaRPr lang="nl-BE" sz="1600" b="1" dirty="0" err="1">
              <a:latin typeface="+mj-lt"/>
            </a:endParaRPr>
          </a:p>
        </p:txBody>
      </p:sp>
      <p:sp>
        <p:nvSpPr>
          <p:cNvPr id="22" name="Rechthoekige driehoek 21">
            <a:extLst>
              <a:ext uri="{FF2B5EF4-FFF2-40B4-BE49-F238E27FC236}">
                <a16:creationId xmlns:a16="http://schemas.microsoft.com/office/drawing/2014/main" id="{303768BE-171B-4A2B-95B1-6711C0C3E569}"/>
              </a:ext>
            </a:extLst>
          </p:cNvPr>
          <p:cNvSpPr/>
          <p:nvPr userDrawn="1"/>
        </p:nvSpPr>
        <p:spPr>
          <a:xfrm rot="10800000">
            <a:off x="665428" y="4229892"/>
            <a:ext cx="185570" cy="184794"/>
          </a:xfrm>
          <a:prstGeom prst="rtTriangle">
            <a:avLst/>
          </a:prstGeom>
          <a:solidFill>
            <a:schemeClr val="accent1"/>
          </a:solidFill>
          <a:ln>
            <a:noFill/>
          </a:ln>
        </p:spPr>
        <p:txBody>
          <a:bodyPr wrap="square" lIns="0" tIns="0" rIns="0" bIns="0" rtlCol="0" anchor="ctr">
            <a:noAutofit/>
          </a:bodyPr>
          <a:lstStyle/>
          <a:p>
            <a:pPr algn="l"/>
            <a:endParaRPr lang="nl-BE" sz="1600" b="1" dirty="0" err="1">
              <a:latin typeface="+mj-lt"/>
            </a:endParaRPr>
          </a:p>
        </p:txBody>
      </p:sp>
      <p:sp>
        <p:nvSpPr>
          <p:cNvPr id="26" name="Vrije vorm: vorm 25">
            <a:extLst>
              <a:ext uri="{FF2B5EF4-FFF2-40B4-BE49-F238E27FC236}">
                <a16:creationId xmlns:a16="http://schemas.microsoft.com/office/drawing/2014/main" id="{DF5B68D1-43AB-4033-A68E-0DBAC8F12C34}"/>
              </a:ext>
            </a:extLst>
          </p:cNvPr>
          <p:cNvSpPr/>
          <p:nvPr userDrawn="1"/>
        </p:nvSpPr>
        <p:spPr>
          <a:xfrm rot="5400000">
            <a:off x="665431" y="5325550"/>
            <a:ext cx="185566" cy="184790"/>
          </a:xfrm>
          <a:custGeom>
            <a:avLst/>
            <a:gdLst>
              <a:gd name="connsiteX0" fmla="*/ 0 w 321670"/>
              <a:gd name="connsiteY0" fmla="*/ 108252 h 320325"/>
              <a:gd name="connsiteX1" fmla="*/ 0 w 321670"/>
              <a:gd name="connsiteY1" fmla="*/ 0 h 320325"/>
              <a:gd name="connsiteX2" fmla="*/ 321670 w 321670"/>
              <a:gd name="connsiteY2" fmla="*/ 0 h 320325"/>
              <a:gd name="connsiteX3" fmla="*/ 321670 w 321670"/>
              <a:gd name="connsiteY3" fmla="*/ 108252 h 320325"/>
              <a:gd name="connsiteX4" fmla="*/ 321669 w 321670"/>
              <a:gd name="connsiteY4" fmla="*/ 108252 h 320325"/>
              <a:gd name="connsiteX5" fmla="*/ 321669 w 321670"/>
              <a:gd name="connsiteY5" fmla="*/ 212073 h 320325"/>
              <a:gd name="connsiteX6" fmla="*/ 321668 w 321670"/>
              <a:gd name="connsiteY6" fmla="*/ 212073 h 320325"/>
              <a:gd name="connsiteX7" fmla="*/ 321668 w 321670"/>
              <a:gd name="connsiteY7" fmla="*/ 320325 h 320325"/>
              <a:gd name="connsiteX8" fmla="*/ 198068 w 321670"/>
              <a:gd name="connsiteY8" fmla="*/ 320325 h 320325"/>
              <a:gd name="connsiteX9" fmla="*/ 198068 w 321670"/>
              <a:gd name="connsiteY9" fmla="*/ 212073 h 320325"/>
              <a:gd name="connsiteX10" fmla="*/ 104397 w 321670"/>
              <a:gd name="connsiteY10" fmla="*/ 212073 h 320325"/>
              <a:gd name="connsiteX11" fmla="*/ 104397 w 321670"/>
              <a:gd name="connsiteY11" fmla="*/ 108252 h 320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1670" h="320325">
                <a:moveTo>
                  <a:pt x="0" y="108252"/>
                </a:moveTo>
                <a:lnTo>
                  <a:pt x="0" y="0"/>
                </a:lnTo>
                <a:lnTo>
                  <a:pt x="321670" y="0"/>
                </a:lnTo>
                <a:lnTo>
                  <a:pt x="321670" y="108252"/>
                </a:lnTo>
                <a:lnTo>
                  <a:pt x="321669" y="108252"/>
                </a:lnTo>
                <a:lnTo>
                  <a:pt x="321669" y="212073"/>
                </a:lnTo>
                <a:lnTo>
                  <a:pt x="321668" y="212073"/>
                </a:lnTo>
                <a:lnTo>
                  <a:pt x="321668" y="320325"/>
                </a:lnTo>
                <a:lnTo>
                  <a:pt x="198068" y="320325"/>
                </a:lnTo>
                <a:lnTo>
                  <a:pt x="198068" y="212073"/>
                </a:lnTo>
                <a:lnTo>
                  <a:pt x="104397" y="212073"/>
                </a:lnTo>
                <a:lnTo>
                  <a:pt x="104397" y="108252"/>
                </a:lnTo>
                <a:close/>
              </a:path>
            </a:pathLst>
          </a:custGeom>
          <a:solidFill>
            <a:schemeClr val="accent4"/>
          </a:solidFill>
          <a:ln>
            <a:noFill/>
          </a:ln>
        </p:spPr>
        <p:txBody>
          <a:bodyPr wrap="square" lIns="0" tIns="0" rIns="0" bIns="0" rtlCol="0" anchor="ctr">
            <a:noAutofit/>
          </a:bodyPr>
          <a:lstStyle/>
          <a:p>
            <a:pPr algn="l"/>
            <a:endParaRPr lang="nl-BE" sz="1600" b="1" dirty="0" err="1">
              <a:latin typeface="+mj-lt"/>
            </a:endParaRPr>
          </a:p>
        </p:txBody>
      </p:sp>
      <p:sp>
        <p:nvSpPr>
          <p:cNvPr id="11" name="Tijdelijke aanduiding voor voettekst 10">
            <a:extLst>
              <a:ext uri="{FF2B5EF4-FFF2-40B4-BE49-F238E27FC236}">
                <a16:creationId xmlns:a16="http://schemas.microsoft.com/office/drawing/2014/main" id="{1237D23A-7B39-4F57-B8E0-70BEE7B3F17D}"/>
              </a:ext>
            </a:extLst>
          </p:cNvPr>
          <p:cNvSpPr>
            <a:spLocks noGrp="1"/>
          </p:cNvSpPr>
          <p:nvPr>
            <p:ph type="ftr" sz="quarter" idx="22"/>
          </p:nvPr>
        </p:nvSpPr>
        <p:spPr/>
        <p:txBody>
          <a:bodyPr/>
          <a:lstStyle/>
          <a:p>
            <a:r>
              <a:rPr lang="nl-BE"/>
              <a:t>Wat na het middelbaar?</a:t>
            </a:r>
            <a:endParaRPr lang="nl-BE" dirty="0"/>
          </a:p>
        </p:txBody>
      </p:sp>
      <p:sp>
        <p:nvSpPr>
          <p:cNvPr id="14" name="Tijdelijke aanduiding voor dianummer 13">
            <a:extLst>
              <a:ext uri="{FF2B5EF4-FFF2-40B4-BE49-F238E27FC236}">
                <a16:creationId xmlns:a16="http://schemas.microsoft.com/office/drawing/2014/main" id="{5F9814BA-0E1B-4BB7-B526-1290FE8D00CD}"/>
              </a:ext>
            </a:extLst>
          </p:cNvPr>
          <p:cNvSpPr>
            <a:spLocks noGrp="1"/>
          </p:cNvSpPr>
          <p:nvPr>
            <p:ph type="sldNum" sz="quarter" idx="23"/>
          </p:nvPr>
        </p:nvSpPr>
        <p:spPr/>
        <p:txBody>
          <a:bodyPr/>
          <a:lstStyle/>
          <a:p>
            <a:fld id="{FF88DA20-ED00-471C-9170-60F590CB400A}" type="slidenum">
              <a:rPr lang="nl-BE" smtClean="0"/>
              <a:pPr/>
              <a:t>‹N°›</a:t>
            </a:fld>
            <a:endParaRPr lang="nl-BE" dirty="0"/>
          </a:p>
        </p:txBody>
      </p:sp>
    </p:spTree>
    <p:extLst>
      <p:ext uri="{BB962C8B-B14F-4D97-AF65-F5344CB8AC3E}">
        <p14:creationId xmlns:p14="http://schemas.microsoft.com/office/powerpoint/2010/main" val="15672051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itel en object en beeld rond">
    <p:bg>
      <p:bgPr>
        <a:solidFill>
          <a:schemeClr val="bg1"/>
        </a:solidFill>
        <a:effectLst/>
      </p:bgPr>
    </p:bg>
    <p:spTree>
      <p:nvGrpSpPr>
        <p:cNvPr id="1" name=""/>
        <p:cNvGrpSpPr/>
        <p:nvPr/>
      </p:nvGrpSpPr>
      <p:grpSpPr>
        <a:xfrm>
          <a:off x="0" y="0"/>
          <a:ext cx="0" cy="0"/>
          <a:chOff x="0" y="0"/>
          <a:chExt cx="0" cy="0"/>
        </a:xfrm>
      </p:grpSpPr>
      <p:sp>
        <p:nvSpPr>
          <p:cNvPr id="9" name="Tijdelijke aanduiding voor afbeelding 8">
            <a:extLst>
              <a:ext uri="{FF2B5EF4-FFF2-40B4-BE49-F238E27FC236}">
                <a16:creationId xmlns:a16="http://schemas.microsoft.com/office/drawing/2014/main" id="{CD9E304B-9EEF-4540-A2A5-7D039634D746}"/>
              </a:ext>
            </a:extLst>
          </p:cNvPr>
          <p:cNvSpPr>
            <a:spLocks noGrp="1"/>
          </p:cNvSpPr>
          <p:nvPr>
            <p:ph type="pic" sz="quarter" idx="14"/>
          </p:nvPr>
        </p:nvSpPr>
        <p:spPr>
          <a:xfrm>
            <a:off x="6406410" y="846000"/>
            <a:ext cx="5400000" cy="5400000"/>
          </a:xfrm>
          <a:prstGeom prst="ellipse">
            <a:avLst/>
          </a:prstGeom>
          <a:solidFill>
            <a:schemeClr val="bg1">
              <a:lumMod val="95000"/>
            </a:schemeClr>
          </a:solidFill>
        </p:spPr>
        <p:txBody>
          <a:bodyPr anchor="ctr"/>
          <a:lstStyle>
            <a:lvl1pPr marL="0" indent="0" algn="ctr">
              <a:buNone/>
              <a:defRPr baseline="-25000"/>
            </a:lvl1pPr>
          </a:lstStyle>
          <a:p>
            <a:endParaRPr lang="nl-BE"/>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p:txBody>
          <a:body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1" name="Tijdelijke aanduiding voor tekst 10">
            <a:extLst>
              <a:ext uri="{FF2B5EF4-FFF2-40B4-BE49-F238E27FC236}">
                <a16:creationId xmlns:a16="http://schemas.microsoft.com/office/drawing/2014/main" id="{94D40FD2-C162-407D-9C9A-A04CA78208AA}"/>
              </a:ext>
            </a:extLst>
          </p:cNvPr>
          <p:cNvSpPr>
            <a:spLocks noGrp="1"/>
          </p:cNvSpPr>
          <p:nvPr>
            <p:ph type="body" sz="quarter" idx="15"/>
          </p:nvPr>
        </p:nvSpPr>
        <p:spPr>
          <a:xfrm>
            <a:off x="658813" y="1762125"/>
            <a:ext cx="5437187" cy="3998913"/>
          </a:xfrm>
        </p:spPr>
        <p:txBody>
          <a:bodyPr/>
          <a:lstStyle/>
          <a:p>
            <a:pPr lvl="0"/>
            <a:r>
              <a:rPr lang="nl-NL" dirty="0"/>
              <a:t>Klikken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endParaRPr lang="nl-BE" dirty="0"/>
          </a:p>
        </p:txBody>
      </p:sp>
      <p:sp>
        <p:nvSpPr>
          <p:cNvPr id="12" name="Vrije vorm: vorm 11">
            <a:extLst>
              <a:ext uri="{FF2B5EF4-FFF2-40B4-BE49-F238E27FC236}">
                <a16:creationId xmlns:a16="http://schemas.microsoft.com/office/drawing/2014/main" id="{93098E6A-FDA5-42EC-BB9A-7D79FBA4FEDB}"/>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2"/>
          </a:solidFill>
          <a:ln>
            <a:noFill/>
          </a:ln>
        </p:spPr>
        <p:txBody>
          <a:bodyPr wrap="square" lIns="0" tIns="0" rIns="0" bIns="0" rtlCol="0" anchor="ctr">
            <a:noAutofit/>
          </a:bodyPr>
          <a:lstStyle/>
          <a:p>
            <a:pPr algn="l"/>
            <a:endParaRPr lang="nl-BE" sz="1600" b="1" dirty="0" err="1">
              <a:latin typeface="+mj-lt"/>
            </a:endParaRPr>
          </a:p>
        </p:txBody>
      </p:sp>
      <p:sp>
        <p:nvSpPr>
          <p:cNvPr id="13" name="Tijdelijke aanduiding voor voettekst 12">
            <a:extLst>
              <a:ext uri="{FF2B5EF4-FFF2-40B4-BE49-F238E27FC236}">
                <a16:creationId xmlns:a16="http://schemas.microsoft.com/office/drawing/2014/main" id="{5880200D-2D74-44B5-B6A3-2DC6F83874FF}"/>
              </a:ext>
            </a:extLst>
          </p:cNvPr>
          <p:cNvSpPr>
            <a:spLocks noGrp="1"/>
          </p:cNvSpPr>
          <p:nvPr>
            <p:ph type="ftr" sz="quarter" idx="16"/>
          </p:nvPr>
        </p:nvSpPr>
        <p:spPr/>
        <p:txBody>
          <a:bodyPr/>
          <a:lstStyle/>
          <a:p>
            <a:r>
              <a:rPr lang="nl-BE"/>
              <a:t>Wat na het middelbaar?</a:t>
            </a:r>
            <a:endParaRPr lang="nl-BE" dirty="0"/>
          </a:p>
        </p:txBody>
      </p:sp>
      <p:sp>
        <p:nvSpPr>
          <p:cNvPr id="14" name="Tijdelijke aanduiding voor dianummer 13">
            <a:extLst>
              <a:ext uri="{FF2B5EF4-FFF2-40B4-BE49-F238E27FC236}">
                <a16:creationId xmlns:a16="http://schemas.microsoft.com/office/drawing/2014/main" id="{9952960E-4D10-44DB-9000-5FAB68B0202F}"/>
              </a:ext>
            </a:extLst>
          </p:cNvPr>
          <p:cNvSpPr>
            <a:spLocks noGrp="1"/>
          </p:cNvSpPr>
          <p:nvPr>
            <p:ph type="sldNum" sz="quarter" idx="17"/>
          </p:nvPr>
        </p:nvSpPr>
        <p:spPr/>
        <p:txBody>
          <a:bodyPr/>
          <a:lstStyle/>
          <a:p>
            <a:fld id="{FF88DA20-ED00-471C-9170-60F590CB400A}" type="slidenum">
              <a:rPr lang="nl-BE" smtClean="0"/>
              <a:pPr/>
              <a:t>‹N°›</a:t>
            </a:fld>
            <a:endParaRPr lang="nl-BE" dirty="0"/>
          </a:p>
        </p:txBody>
      </p:sp>
    </p:spTree>
    <p:extLst>
      <p:ext uri="{BB962C8B-B14F-4D97-AF65-F5344CB8AC3E}">
        <p14:creationId xmlns:p14="http://schemas.microsoft.com/office/powerpoint/2010/main" val="28847465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itel en subtitel en beeld rond">
    <p:bg>
      <p:bgPr>
        <a:solidFill>
          <a:schemeClr val="bg1"/>
        </a:solidFill>
        <a:effectLst/>
      </p:bgPr>
    </p:bg>
    <p:spTree>
      <p:nvGrpSpPr>
        <p:cNvPr id="1" name=""/>
        <p:cNvGrpSpPr/>
        <p:nvPr/>
      </p:nvGrpSpPr>
      <p:grpSpPr>
        <a:xfrm>
          <a:off x="0" y="0"/>
          <a:ext cx="0" cy="0"/>
          <a:chOff x="0" y="0"/>
          <a:chExt cx="0" cy="0"/>
        </a:xfrm>
      </p:grpSpPr>
      <p:sp>
        <p:nvSpPr>
          <p:cNvPr id="9" name="Tijdelijke aanduiding voor afbeelding 8">
            <a:extLst>
              <a:ext uri="{FF2B5EF4-FFF2-40B4-BE49-F238E27FC236}">
                <a16:creationId xmlns:a16="http://schemas.microsoft.com/office/drawing/2014/main" id="{CD9E304B-9EEF-4540-A2A5-7D039634D746}"/>
              </a:ext>
            </a:extLst>
          </p:cNvPr>
          <p:cNvSpPr>
            <a:spLocks noGrp="1"/>
          </p:cNvSpPr>
          <p:nvPr>
            <p:ph type="pic" sz="quarter" idx="14"/>
          </p:nvPr>
        </p:nvSpPr>
        <p:spPr>
          <a:xfrm>
            <a:off x="6406410" y="846000"/>
            <a:ext cx="5400000" cy="5400000"/>
          </a:xfrm>
          <a:prstGeom prst="ellipse">
            <a:avLst/>
          </a:prstGeom>
          <a:solidFill>
            <a:schemeClr val="bg1">
              <a:lumMod val="95000"/>
            </a:schemeClr>
          </a:solidFill>
        </p:spPr>
        <p:txBody>
          <a:bodyPr anchor="ctr"/>
          <a:lstStyle>
            <a:lvl1pPr marL="0" indent="0" algn="ctr">
              <a:buNone/>
              <a:defRPr baseline="-25000"/>
            </a:lvl1pPr>
          </a:lstStyle>
          <a:p>
            <a:endParaRPr lang="nl-BE"/>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p:txBody>
          <a:body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2" name="Vrije vorm: vorm 11">
            <a:extLst>
              <a:ext uri="{FF2B5EF4-FFF2-40B4-BE49-F238E27FC236}">
                <a16:creationId xmlns:a16="http://schemas.microsoft.com/office/drawing/2014/main" id="{93098E6A-FDA5-42EC-BB9A-7D79FBA4FEDB}"/>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2"/>
          </a:solidFill>
          <a:ln>
            <a:noFill/>
          </a:ln>
        </p:spPr>
        <p:txBody>
          <a:bodyPr wrap="square" lIns="0" tIns="0" rIns="0" bIns="0" rtlCol="0" anchor="ctr">
            <a:noAutofit/>
          </a:bodyPr>
          <a:lstStyle/>
          <a:p>
            <a:pPr algn="l"/>
            <a:endParaRPr lang="nl-BE" sz="1600" b="1" dirty="0" err="1">
              <a:latin typeface="+mj-lt"/>
            </a:endParaRPr>
          </a:p>
        </p:txBody>
      </p:sp>
      <p:sp>
        <p:nvSpPr>
          <p:cNvPr id="10" name="Tijdelijke aanduiding voor inhoud 2">
            <a:extLst>
              <a:ext uri="{FF2B5EF4-FFF2-40B4-BE49-F238E27FC236}">
                <a16:creationId xmlns:a16="http://schemas.microsoft.com/office/drawing/2014/main" id="{10EE6AD9-5AB1-4652-A0F3-7BC5E87C5491}"/>
              </a:ext>
            </a:extLst>
          </p:cNvPr>
          <p:cNvSpPr>
            <a:spLocks noGrp="1"/>
          </p:cNvSpPr>
          <p:nvPr>
            <p:ph idx="1" hasCustomPrompt="1"/>
          </p:nvPr>
        </p:nvSpPr>
        <p:spPr>
          <a:xfrm>
            <a:off x="992771" y="1672659"/>
            <a:ext cx="5103229"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13" name="Tijdelijke aanduiding voor inhoud 2">
            <a:extLst>
              <a:ext uri="{FF2B5EF4-FFF2-40B4-BE49-F238E27FC236}">
                <a16:creationId xmlns:a16="http://schemas.microsoft.com/office/drawing/2014/main" id="{4371F4F7-5106-4340-8A60-86266AAE7C72}"/>
              </a:ext>
            </a:extLst>
          </p:cNvPr>
          <p:cNvSpPr>
            <a:spLocks noGrp="1"/>
          </p:cNvSpPr>
          <p:nvPr>
            <p:ph idx="17" hasCustomPrompt="1"/>
          </p:nvPr>
        </p:nvSpPr>
        <p:spPr>
          <a:xfrm>
            <a:off x="992771" y="2781569"/>
            <a:ext cx="5103229"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14" name="Tijdelijke aanduiding voor inhoud 2">
            <a:extLst>
              <a:ext uri="{FF2B5EF4-FFF2-40B4-BE49-F238E27FC236}">
                <a16:creationId xmlns:a16="http://schemas.microsoft.com/office/drawing/2014/main" id="{F4DE5972-7D46-4749-9EDC-2FB0DB0A5F89}"/>
              </a:ext>
            </a:extLst>
          </p:cNvPr>
          <p:cNvSpPr>
            <a:spLocks noGrp="1"/>
          </p:cNvSpPr>
          <p:nvPr>
            <p:ph idx="19" hasCustomPrompt="1"/>
          </p:nvPr>
        </p:nvSpPr>
        <p:spPr>
          <a:xfrm>
            <a:off x="992771" y="3890478"/>
            <a:ext cx="5103229"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15" name="Tijdelijke aanduiding voor inhoud 2">
            <a:extLst>
              <a:ext uri="{FF2B5EF4-FFF2-40B4-BE49-F238E27FC236}">
                <a16:creationId xmlns:a16="http://schemas.microsoft.com/office/drawing/2014/main" id="{F45F4614-43BB-4983-8695-97108310198B}"/>
              </a:ext>
            </a:extLst>
          </p:cNvPr>
          <p:cNvSpPr>
            <a:spLocks noGrp="1"/>
          </p:cNvSpPr>
          <p:nvPr>
            <p:ph idx="21" hasCustomPrompt="1"/>
          </p:nvPr>
        </p:nvSpPr>
        <p:spPr>
          <a:xfrm>
            <a:off x="992771" y="4986132"/>
            <a:ext cx="5103229"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16" name="Vrije vorm: vorm 15">
            <a:extLst>
              <a:ext uri="{FF2B5EF4-FFF2-40B4-BE49-F238E27FC236}">
                <a16:creationId xmlns:a16="http://schemas.microsoft.com/office/drawing/2014/main" id="{2FB70499-B703-4A94-86CD-A0760285B955}"/>
              </a:ext>
            </a:extLst>
          </p:cNvPr>
          <p:cNvSpPr/>
          <p:nvPr userDrawn="1"/>
        </p:nvSpPr>
        <p:spPr>
          <a:xfrm rot="16200000">
            <a:off x="712334" y="2012077"/>
            <a:ext cx="91760" cy="18478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2"/>
          </a:solidFill>
          <a:ln>
            <a:noFill/>
          </a:ln>
        </p:spPr>
        <p:txBody>
          <a:bodyPr wrap="square" lIns="0" tIns="0" rIns="0" bIns="0" rtlCol="0" anchor="ctr">
            <a:noAutofit/>
          </a:bodyPr>
          <a:lstStyle/>
          <a:p>
            <a:pPr algn="l"/>
            <a:endParaRPr lang="nl-BE" sz="1600" b="1" dirty="0" err="1">
              <a:latin typeface="+mj-lt"/>
            </a:endParaRPr>
          </a:p>
        </p:txBody>
      </p:sp>
      <p:sp>
        <p:nvSpPr>
          <p:cNvPr id="17" name="Rechthoek 16">
            <a:extLst>
              <a:ext uri="{FF2B5EF4-FFF2-40B4-BE49-F238E27FC236}">
                <a16:creationId xmlns:a16="http://schemas.microsoft.com/office/drawing/2014/main" id="{12924C5D-936F-4C2C-972A-610B7DC4A699}"/>
              </a:ext>
            </a:extLst>
          </p:cNvPr>
          <p:cNvSpPr/>
          <p:nvPr userDrawn="1"/>
        </p:nvSpPr>
        <p:spPr>
          <a:xfrm rot="16200000">
            <a:off x="665428" y="3120982"/>
            <a:ext cx="185570" cy="184794"/>
          </a:xfrm>
          <a:prstGeom prst="rect">
            <a:avLst/>
          </a:prstGeom>
          <a:solidFill>
            <a:schemeClr val="accent3"/>
          </a:solidFill>
          <a:ln>
            <a:noFill/>
          </a:ln>
        </p:spPr>
        <p:txBody>
          <a:bodyPr wrap="square" lIns="0" tIns="0" rIns="0" bIns="0" rtlCol="0" anchor="ctr">
            <a:noAutofit/>
          </a:bodyPr>
          <a:lstStyle/>
          <a:p>
            <a:pPr algn="l"/>
            <a:endParaRPr lang="nl-BE" sz="1600" b="1" dirty="0" err="1">
              <a:latin typeface="+mj-lt"/>
            </a:endParaRPr>
          </a:p>
        </p:txBody>
      </p:sp>
      <p:sp>
        <p:nvSpPr>
          <p:cNvPr id="18" name="Rechthoekige driehoek 17">
            <a:extLst>
              <a:ext uri="{FF2B5EF4-FFF2-40B4-BE49-F238E27FC236}">
                <a16:creationId xmlns:a16="http://schemas.microsoft.com/office/drawing/2014/main" id="{5C5C3D00-32F4-4B4A-9710-ED53360CA01C}"/>
              </a:ext>
            </a:extLst>
          </p:cNvPr>
          <p:cNvSpPr/>
          <p:nvPr userDrawn="1"/>
        </p:nvSpPr>
        <p:spPr>
          <a:xfrm rot="10800000">
            <a:off x="665428" y="4229892"/>
            <a:ext cx="185570" cy="184794"/>
          </a:xfrm>
          <a:prstGeom prst="rtTriangle">
            <a:avLst/>
          </a:prstGeom>
          <a:solidFill>
            <a:schemeClr val="accent1"/>
          </a:solidFill>
          <a:ln>
            <a:noFill/>
          </a:ln>
        </p:spPr>
        <p:txBody>
          <a:bodyPr wrap="square" lIns="0" tIns="0" rIns="0" bIns="0" rtlCol="0" anchor="ctr">
            <a:noAutofit/>
          </a:bodyPr>
          <a:lstStyle/>
          <a:p>
            <a:pPr algn="l"/>
            <a:endParaRPr lang="nl-BE" sz="1600" b="1" dirty="0" err="1">
              <a:latin typeface="+mj-lt"/>
            </a:endParaRPr>
          </a:p>
        </p:txBody>
      </p:sp>
      <p:sp>
        <p:nvSpPr>
          <p:cNvPr id="19" name="Vrije vorm: vorm 18">
            <a:extLst>
              <a:ext uri="{FF2B5EF4-FFF2-40B4-BE49-F238E27FC236}">
                <a16:creationId xmlns:a16="http://schemas.microsoft.com/office/drawing/2014/main" id="{39EA9522-5A4D-41CE-B192-FC6E7719FE5B}"/>
              </a:ext>
            </a:extLst>
          </p:cNvPr>
          <p:cNvSpPr/>
          <p:nvPr userDrawn="1"/>
        </p:nvSpPr>
        <p:spPr>
          <a:xfrm rot="5400000">
            <a:off x="665431" y="5325550"/>
            <a:ext cx="185566" cy="184790"/>
          </a:xfrm>
          <a:custGeom>
            <a:avLst/>
            <a:gdLst>
              <a:gd name="connsiteX0" fmla="*/ 0 w 321670"/>
              <a:gd name="connsiteY0" fmla="*/ 108252 h 320325"/>
              <a:gd name="connsiteX1" fmla="*/ 0 w 321670"/>
              <a:gd name="connsiteY1" fmla="*/ 0 h 320325"/>
              <a:gd name="connsiteX2" fmla="*/ 321670 w 321670"/>
              <a:gd name="connsiteY2" fmla="*/ 0 h 320325"/>
              <a:gd name="connsiteX3" fmla="*/ 321670 w 321670"/>
              <a:gd name="connsiteY3" fmla="*/ 108252 h 320325"/>
              <a:gd name="connsiteX4" fmla="*/ 321669 w 321670"/>
              <a:gd name="connsiteY4" fmla="*/ 108252 h 320325"/>
              <a:gd name="connsiteX5" fmla="*/ 321669 w 321670"/>
              <a:gd name="connsiteY5" fmla="*/ 212073 h 320325"/>
              <a:gd name="connsiteX6" fmla="*/ 321668 w 321670"/>
              <a:gd name="connsiteY6" fmla="*/ 212073 h 320325"/>
              <a:gd name="connsiteX7" fmla="*/ 321668 w 321670"/>
              <a:gd name="connsiteY7" fmla="*/ 320325 h 320325"/>
              <a:gd name="connsiteX8" fmla="*/ 198068 w 321670"/>
              <a:gd name="connsiteY8" fmla="*/ 320325 h 320325"/>
              <a:gd name="connsiteX9" fmla="*/ 198068 w 321670"/>
              <a:gd name="connsiteY9" fmla="*/ 212073 h 320325"/>
              <a:gd name="connsiteX10" fmla="*/ 104397 w 321670"/>
              <a:gd name="connsiteY10" fmla="*/ 212073 h 320325"/>
              <a:gd name="connsiteX11" fmla="*/ 104397 w 321670"/>
              <a:gd name="connsiteY11" fmla="*/ 108252 h 320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1670" h="320325">
                <a:moveTo>
                  <a:pt x="0" y="108252"/>
                </a:moveTo>
                <a:lnTo>
                  <a:pt x="0" y="0"/>
                </a:lnTo>
                <a:lnTo>
                  <a:pt x="321670" y="0"/>
                </a:lnTo>
                <a:lnTo>
                  <a:pt x="321670" y="108252"/>
                </a:lnTo>
                <a:lnTo>
                  <a:pt x="321669" y="108252"/>
                </a:lnTo>
                <a:lnTo>
                  <a:pt x="321669" y="212073"/>
                </a:lnTo>
                <a:lnTo>
                  <a:pt x="321668" y="212073"/>
                </a:lnTo>
                <a:lnTo>
                  <a:pt x="321668" y="320325"/>
                </a:lnTo>
                <a:lnTo>
                  <a:pt x="198068" y="320325"/>
                </a:lnTo>
                <a:lnTo>
                  <a:pt x="198068" y="212073"/>
                </a:lnTo>
                <a:lnTo>
                  <a:pt x="104397" y="212073"/>
                </a:lnTo>
                <a:lnTo>
                  <a:pt x="104397" y="108252"/>
                </a:lnTo>
                <a:close/>
              </a:path>
            </a:pathLst>
          </a:custGeom>
          <a:solidFill>
            <a:schemeClr val="accent4"/>
          </a:solidFill>
          <a:ln>
            <a:noFill/>
          </a:ln>
        </p:spPr>
        <p:txBody>
          <a:bodyPr wrap="square" lIns="0" tIns="0" rIns="0" bIns="0" rtlCol="0" anchor="ctr">
            <a:noAutofit/>
          </a:bodyPr>
          <a:lstStyle/>
          <a:p>
            <a:pPr algn="l"/>
            <a:endParaRPr lang="nl-BE" sz="1600" b="1" dirty="0" err="1">
              <a:latin typeface="+mj-lt"/>
            </a:endParaRPr>
          </a:p>
        </p:txBody>
      </p:sp>
      <p:sp>
        <p:nvSpPr>
          <p:cNvPr id="20" name="Tijdelijke aanduiding voor voettekst 19">
            <a:extLst>
              <a:ext uri="{FF2B5EF4-FFF2-40B4-BE49-F238E27FC236}">
                <a16:creationId xmlns:a16="http://schemas.microsoft.com/office/drawing/2014/main" id="{455BBB46-CD5A-49D3-8F6C-434B21DB8ACB}"/>
              </a:ext>
            </a:extLst>
          </p:cNvPr>
          <p:cNvSpPr>
            <a:spLocks noGrp="1"/>
          </p:cNvSpPr>
          <p:nvPr>
            <p:ph type="ftr" sz="quarter" idx="22"/>
          </p:nvPr>
        </p:nvSpPr>
        <p:spPr/>
        <p:txBody>
          <a:bodyPr/>
          <a:lstStyle/>
          <a:p>
            <a:r>
              <a:rPr lang="nl-BE"/>
              <a:t>Wat na het middelbaar?</a:t>
            </a:r>
            <a:endParaRPr lang="nl-BE" dirty="0"/>
          </a:p>
        </p:txBody>
      </p:sp>
      <p:sp>
        <p:nvSpPr>
          <p:cNvPr id="21" name="Tijdelijke aanduiding voor dianummer 20">
            <a:extLst>
              <a:ext uri="{FF2B5EF4-FFF2-40B4-BE49-F238E27FC236}">
                <a16:creationId xmlns:a16="http://schemas.microsoft.com/office/drawing/2014/main" id="{DE7A3189-88F9-4B10-91C9-02232C906773}"/>
              </a:ext>
            </a:extLst>
          </p:cNvPr>
          <p:cNvSpPr>
            <a:spLocks noGrp="1"/>
          </p:cNvSpPr>
          <p:nvPr>
            <p:ph type="sldNum" sz="quarter" idx="23"/>
          </p:nvPr>
        </p:nvSpPr>
        <p:spPr/>
        <p:txBody>
          <a:bodyPr/>
          <a:lstStyle/>
          <a:p>
            <a:fld id="{FF88DA20-ED00-471C-9170-60F590CB400A}" type="slidenum">
              <a:rPr lang="nl-BE" smtClean="0"/>
              <a:pPr/>
              <a:t>‹N°›</a:t>
            </a:fld>
            <a:endParaRPr lang="nl-BE" dirty="0"/>
          </a:p>
        </p:txBody>
      </p:sp>
    </p:spTree>
    <p:extLst>
      <p:ext uri="{BB962C8B-B14F-4D97-AF65-F5344CB8AC3E}">
        <p14:creationId xmlns:p14="http://schemas.microsoft.com/office/powerpoint/2010/main" val="17949763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Opsomming cijfers (3)">
    <p:spTree>
      <p:nvGrpSpPr>
        <p:cNvPr id="1" name=""/>
        <p:cNvGrpSpPr/>
        <p:nvPr/>
      </p:nvGrpSpPr>
      <p:grpSpPr>
        <a:xfrm>
          <a:off x="0" y="0"/>
          <a:ext cx="0" cy="0"/>
          <a:chOff x="0" y="0"/>
          <a:chExt cx="0" cy="0"/>
        </a:xfrm>
      </p:grpSpPr>
      <p:sp>
        <p:nvSpPr>
          <p:cNvPr id="24" name="Ovaal 23">
            <a:extLst>
              <a:ext uri="{FF2B5EF4-FFF2-40B4-BE49-F238E27FC236}">
                <a16:creationId xmlns:a16="http://schemas.microsoft.com/office/drawing/2014/main" id="{13BA039D-CC66-4A52-85B1-74D0945E1658}"/>
              </a:ext>
            </a:extLst>
          </p:cNvPr>
          <p:cNvSpPr/>
          <p:nvPr userDrawn="1"/>
        </p:nvSpPr>
        <p:spPr>
          <a:xfrm>
            <a:off x="5592129" y="2074539"/>
            <a:ext cx="485192" cy="485192"/>
          </a:xfrm>
          <a:prstGeom prst="ellipse">
            <a:avLst/>
          </a:prstGeom>
          <a:solidFill>
            <a:schemeClr val="bg1">
              <a:lumMod val="95000"/>
            </a:schemeClr>
          </a:solidFill>
        </p:spPr>
        <p:txBody>
          <a:bodyPr wrap="square" lIns="0" tIns="0" rIns="0" bIns="0" rtlCol="0" anchor="ctr">
            <a:spAutoFit/>
          </a:bodyPr>
          <a:lstStyle/>
          <a:p>
            <a:pPr algn="l"/>
            <a:endParaRPr lang="nl-BE" sz="1600" b="1" dirty="0" err="1">
              <a:latin typeface="+mj-lt"/>
            </a:endParaRPr>
          </a:p>
        </p:txBody>
      </p:sp>
      <p:sp>
        <p:nvSpPr>
          <p:cNvPr id="25" name="Ovaal 24">
            <a:extLst>
              <a:ext uri="{FF2B5EF4-FFF2-40B4-BE49-F238E27FC236}">
                <a16:creationId xmlns:a16="http://schemas.microsoft.com/office/drawing/2014/main" id="{F249B83A-F1CB-4437-820B-81AD6F5B8CD7}"/>
              </a:ext>
            </a:extLst>
          </p:cNvPr>
          <p:cNvSpPr/>
          <p:nvPr userDrawn="1"/>
        </p:nvSpPr>
        <p:spPr>
          <a:xfrm>
            <a:off x="8783199" y="2534499"/>
            <a:ext cx="485192" cy="485192"/>
          </a:xfrm>
          <a:prstGeom prst="ellipse">
            <a:avLst/>
          </a:prstGeom>
          <a:solidFill>
            <a:schemeClr val="bg1">
              <a:lumMod val="95000"/>
            </a:schemeClr>
          </a:solidFill>
        </p:spPr>
        <p:txBody>
          <a:bodyPr wrap="square" lIns="0" tIns="0" rIns="0" bIns="0" rtlCol="0" anchor="ctr">
            <a:spAutoFit/>
          </a:bodyPr>
          <a:lstStyle/>
          <a:p>
            <a:pPr algn="l"/>
            <a:endParaRPr lang="nl-BE" sz="1600" b="1" dirty="0" err="1">
              <a:latin typeface="+mj-lt"/>
            </a:endParaRPr>
          </a:p>
        </p:txBody>
      </p:sp>
      <p:sp>
        <p:nvSpPr>
          <p:cNvPr id="23" name="Ovaal 22">
            <a:extLst>
              <a:ext uri="{FF2B5EF4-FFF2-40B4-BE49-F238E27FC236}">
                <a16:creationId xmlns:a16="http://schemas.microsoft.com/office/drawing/2014/main" id="{3B02B8D2-2DBB-481B-897B-99F2BB2F3939}"/>
              </a:ext>
            </a:extLst>
          </p:cNvPr>
          <p:cNvSpPr/>
          <p:nvPr userDrawn="1"/>
        </p:nvSpPr>
        <p:spPr>
          <a:xfrm>
            <a:off x="2837304" y="2545554"/>
            <a:ext cx="485192" cy="485192"/>
          </a:xfrm>
          <a:prstGeom prst="ellipse">
            <a:avLst/>
          </a:prstGeom>
          <a:solidFill>
            <a:schemeClr val="bg1">
              <a:lumMod val="95000"/>
            </a:schemeClr>
          </a:solidFill>
        </p:spPr>
        <p:txBody>
          <a:bodyPr wrap="square" lIns="0" tIns="0" rIns="0" bIns="0" rtlCol="0" anchor="ctr">
            <a:spAutoFit/>
          </a:bodyPr>
          <a:lstStyle/>
          <a:p>
            <a:pPr algn="l"/>
            <a:endParaRPr lang="nl-BE" sz="1600" b="1" dirty="0" err="1">
              <a:latin typeface="+mj-lt"/>
            </a:endParaRPr>
          </a:p>
        </p:txBody>
      </p:sp>
      <p:sp>
        <p:nvSpPr>
          <p:cNvPr id="6" name="Titel 1">
            <a:extLst>
              <a:ext uri="{FF2B5EF4-FFF2-40B4-BE49-F238E27FC236}">
                <a16:creationId xmlns:a16="http://schemas.microsoft.com/office/drawing/2014/main" id="{AF19FF98-D86C-4E9C-A577-43ECEF42C9F4}"/>
              </a:ext>
            </a:extLst>
          </p:cNvPr>
          <p:cNvSpPr>
            <a:spLocks noGrp="1"/>
          </p:cNvSpPr>
          <p:nvPr>
            <p:ph type="title" hasCustomPrompt="1"/>
          </p:nvPr>
        </p:nvSpPr>
        <p:spPr>
          <a:xfrm>
            <a:off x="658814" y="612000"/>
            <a:ext cx="10876078" cy="684000"/>
          </a:xfrm>
        </p:spPr>
        <p:txBody>
          <a:bodyPr/>
          <a:lstStyle/>
          <a:p>
            <a:r>
              <a:rPr lang="nl-NL" dirty="0"/>
              <a:t>KLIK OM STIJL TE BEWERKEN</a:t>
            </a:r>
            <a:endParaRPr lang="nl-BE" dirty="0"/>
          </a:p>
        </p:txBody>
      </p:sp>
      <p:sp>
        <p:nvSpPr>
          <p:cNvPr id="7" name="Tijdelijke aanduiding voor tekst 7">
            <a:extLst>
              <a:ext uri="{FF2B5EF4-FFF2-40B4-BE49-F238E27FC236}">
                <a16:creationId xmlns:a16="http://schemas.microsoft.com/office/drawing/2014/main" id="{6D14EA10-D76B-44C8-A451-E0C318F16F60}"/>
              </a:ext>
            </a:extLst>
          </p:cNvPr>
          <p:cNvSpPr>
            <a:spLocks noGrp="1"/>
          </p:cNvSpPr>
          <p:nvPr>
            <p:ph type="body" sz="quarter" idx="13" hasCustomPrompt="1"/>
          </p:nvPr>
        </p:nvSpPr>
        <p:spPr>
          <a:xfrm>
            <a:off x="658813" y="228154"/>
            <a:ext cx="3610115"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8" name="Vrije vorm: vorm 7">
            <a:extLst>
              <a:ext uri="{FF2B5EF4-FFF2-40B4-BE49-F238E27FC236}">
                <a16:creationId xmlns:a16="http://schemas.microsoft.com/office/drawing/2014/main" id="{E33A4B16-7906-4F14-8743-35FBDC5C10AC}"/>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3"/>
          </a:solidFill>
          <a:ln>
            <a:noFill/>
          </a:ln>
        </p:spPr>
        <p:txBody>
          <a:bodyPr wrap="square" lIns="0" tIns="0" rIns="0" bIns="0" rtlCol="0" anchor="ctr">
            <a:noAutofit/>
          </a:bodyPr>
          <a:lstStyle/>
          <a:p>
            <a:pPr algn="l"/>
            <a:endParaRPr lang="nl-BE" sz="1600" b="1" dirty="0" err="1">
              <a:latin typeface="+mj-lt"/>
            </a:endParaRPr>
          </a:p>
        </p:txBody>
      </p:sp>
      <p:sp>
        <p:nvSpPr>
          <p:cNvPr id="11" name="Tijdelijke aanduiding voor tekst 9">
            <a:extLst>
              <a:ext uri="{FF2B5EF4-FFF2-40B4-BE49-F238E27FC236}">
                <a16:creationId xmlns:a16="http://schemas.microsoft.com/office/drawing/2014/main" id="{F3220731-F7ED-4850-9E4D-600CE79C249B}"/>
              </a:ext>
            </a:extLst>
          </p:cNvPr>
          <p:cNvSpPr>
            <a:spLocks noGrp="1"/>
          </p:cNvSpPr>
          <p:nvPr>
            <p:ph type="body" sz="quarter" idx="14" hasCustomPrompt="1"/>
          </p:nvPr>
        </p:nvSpPr>
        <p:spPr>
          <a:xfrm>
            <a:off x="1430926" y="3248275"/>
            <a:ext cx="2812756" cy="361449"/>
          </a:xfrm>
        </p:spPr>
        <p:txBody>
          <a:bodyPr lIns="0" tIns="0" rIns="0" bIns="0" anchor="ctr" anchorCtr="0">
            <a:noAutofit/>
          </a:bodyPr>
          <a:lstStyle>
            <a:lvl1pPr algn="ctr">
              <a:buNone/>
              <a:defRPr sz="2400" b="1">
                <a:solidFill>
                  <a:schemeClr val="tx1"/>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Titel 1</a:t>
            </a:r>
          </a:p>
        </p:txBody>
      </p:sp>
      <p:sp>
        <p:nvSpPr>
          <p:cNvPr id="12" name="Tijdelijke aanduiding voor tekst 9">
            <a:extLst>
              <a:ext uri="{FF2B5EF4-FFF2-40B4-BE49-F238E27FC236}">
                <a16:creationId xmlns:a16="http://schemas.microsoft.com/office/drawing/2014/main" id="{0E2B92F2-6789-42D5-9297-7B9A40C03E2F}"/>
              </a:ext>
            </a:extLst>
          </p:cNvPr>
          <p:cNvSpPr>
            <a:spLocks noGrp="1"/>
          </p:cNvSpPr>
          <p:nvPr>
            <p:ph type="body" sz="quarter" idx="15" hasCustomPrompt="1"/>
          </p:nvPr>
        </p:nvSpPr>
        <p:spPr>
          <a:xfrm>
            <a:off x="1430926" y="3710498"/>
            <a:ext cx="2812756" cy="1143267"/>
          </a:xfrm>
        </p:spPr>
        <p:txBody>
          <a:bodyPr>
            <a:noAutofit/>
          </a:bodyPr>
          <a:lstStyle>
            <a:lvl1pPr marL="0" indent="0" algn="ctr">
              <a:buNone/>
              <a:defRPr sz="2000">
                <a:solidFill>
                  <a:schemeClr val="tx1"/>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Titel 1 uitleg</a:t>
            </a:r>
            <a:endParaRPr lang="en-BE" dirty="0"/>
          </a:p>
        </p:txBody>
      </p:sp>
      <p:sp>
        <p:nvSpPr>
          <p:cNvPr id="13" name="Tijdelijke aanduiding voor tekst 9">
            <a:extLst>
              <a:ext uri="{FF2B5EF4-FFF2-40B4-BE49-F238E27FC236}">
                <a16:creationId xmlns:a16="http://schemas.microsoft.com/office/drawing/2014/main" id="{760C837C-4545-45C0-AC66-5A61520A35ED}"/>
              </a:ext>
            </a:extLst>
          </p:cNvPr>
          <p:cNvSpPr>
            <a:spLocks noGrp="1"/>
          </p:cNvSpPr>
          <p:nvPr>
            <p:ph type="body" sz="quarter" idx="16" hasCustomPrompt="1"/>
          </p:nvPr>
        </p:nvSpPr>
        <p:spPr>
          <a:xfrm>
            <a:off x="4610893" y="3248275"/>
            <a:ext cx="2812756" cy="361449"/>
          </a:xfrm>
        </p:spPr>
        <p:txBody>
          <a:bodyPr lIns="0" tIns="0" rIns="0" bIns="0" anchor="ctr" anchorCtr="0">
            <a:noAutofit/>
          </a:bodyPr>
          <a:lstStyle>
            <a:lvl1pPr algn="ctr">
              <a:buNone/>
              <a:defRPr sz="2400" b="1">
                <a:solidFill>
                  <a:schemeClr val="tx1"/>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Titel 2</a:t>
            </a:r>
          </a:p>
        </p:txBody>
      </p:sp>
      <p:sp>
        <p:nvSpPr>
          <p:cNvPr id="14" name="Tijdelijke aanduiding voor tekst 9">
            <a:extLst>
              <a:ext uri="{FF2B5EF4-FFF2-40B4-BE49-F238E27FC236}">
                <a16:creationId xmlns:a16="http://schemas.microsoft.com/office/drawing/2014/main" id="{52CF3CA1-4AFD-4D04-A9F0-43B09515F6A7}"/>
              </a:ext>
            </a:extLst>
          </p:cNvPr>
          <p:cNvSpPr>
            <a:spLocks noGrp="1"/>
          </p:cNvSpPr>
          <p:nvPr>
            <p:ph type="body" sz="quarter" idx="17" hasCustomPrompt="1"/>
          </p:nvPr>
        </p:nvSpPr>
        <p:spPr>
          <a:xfrm>
            <a:off x="4610893" y="3710498"/>
            <a:ext cx="2812756" cy="1143267"/>
          </a:xfrm>
        </p:spPr>
        <p:txBody>
          <a:bodyPr vert="horz" lIns="91440" tIns="45720" rIns="91440" bIns="45720" rtlCol="0">
            <a:noAutofit/>
          </a:bodyPr>
          <a:lstStyle>
            <a:lvl1pPr algn="ctr">
              <a:buNone/>
              <a:defRPr lang="en-BE" sz="2000" kern="1200" dirty="0">
                <a:solidFill>
                  <a:schemeClr val="tx1"/>
                </a:solidFill>
                <a:latin typeface="+mj-lt"/>
                <a:ea typeface="+mn-ea"/>
                <a:cs typeface="+mn-cs"/>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marL="0" lvl="0" indent="0" algn="ctr" defTabSz="914400" rtl="0" eaLnBrk="1" latinLnBrk="0" hangingPunct="1">
              <a:lnSpc>
                <a:spcPct val="90000"/>
              </a:lnSpc>
              <a:spcBef>
                <a:spcPts val="1000"/>
              </a:spcBef>
              <a:buFont typeface="Arial" panose="020B0604020202020204" pitchFamily="34" charset="0"/>
              <a:buNone/>
            </a:pPr>
            <a:r>
              <a:rPr lang="nl-BE" dirty="0"/>
              <a:t>Titel 2 uitleg</a:t>
            </a:r>
            <a:endParaRPr lang="en-BE" dirty="0"/>
          </a:p>
        </p:txBody>
      </p:sp>
      <p:sp>
        <p:nvSpPr>
          <p:cNvPr id="15" name="Tijdelijke aanduiding voor tekst 9">
            <a:extLst>
              <a:ext uri="{FF2B5EF4-FFF2-40B4-BE49-F238E27FC236}">
                <a16:creationId xmlns:a16="http://schemas.microsoft.com/office/drawing/2014/main" id="{4D5A24AB-2D15-4186-BD58-976AF1C8679E}"/>
              </a:ext>
            </a:extLst>
          </p:cNvPr>
          <p:cNvSpPr>
            <a:spLocks noGrp="1"/>
          </p:cNvSpPr>
          <p:nvPr>
            <p:ph type="body" sz="quarter" idx="18" hasCustomPrompt="1"/>
          </p:nvPr>
        </p:nvSpPr>
        <p:spPr>
          <a:xfrm>
            <a:off x="7790860" y="3248275"/>
            <a:ext cx="2812756" cy="361449"/>
          </a:xfrm>
        </p:spPr>
        <p:txBody>
          <a:bodyPr lIns="0" tIns="0" rIns="0" bIns="0" anchor="ctr" anchorCtr="0">
            <a:noAutofit/>
          </a:bodyPr>
          <a:lstStyle>
            <a:lvl1pPr algn="ctr">
              <a:buNone/>
              <a:defRPr sz="2400" b="1">
                <a:solidFill>
                  <a:schemeClr val="tx1"/>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Titel 3</a:t>
            </a:r>
          </a:p>
        </p:txBody>
      </p:sp>
      <p:sp>
        <p:nvSpPr>
          <p:cNvPr id="16" name="Tijdelijke aanduiding voor tekst 9">
            <a:extLst>
              <a:ext uri="{FF2B5EF4-FFF2-40B4-BE49-F238E27FC236}">
                <a16:creationId xmlns:a16="http://schemas.microsoft.com/office/drawing/2014/main" id="{FA900F6B-4DA9-4262-8435-7F4BE407729D}"/>
              </a:ext>
            </a:extLst>
          </p:cNvPr>
          <p:cNvSpPr>
            <a:spLocks noGrp="1"/>
          </p:cNvSpPr>
          <p:nvPr>
            <p:ph type="body" sz="quarter" idx="19" hasCustomPrompt="1"/>
          </p:nvPr>
        </p:nvSpPr>
        <p:spPr>
          <a:xfrm>
            <a:off x="7790860" y="3710498"/>
            <a:ext cx="2812756" cy="1143267"/>
          </a:xfrm>
        </p:spPr>
        <p:txBody>
          <a:bodyPr vert="horz" lIns="91440" tIns="45720" rIns="91440" bIns="45720" rtlCol="0">
            <a:noAutofit/>
          </a:bodyPr>
          <a:lstStyle>
            <a:lvl1pPr algn="ctr">
              <a:buNone/>
              <a:defRPr lang="en-BE" sz="2000" kern="1200" dirty="0">
                <a:solidFill>
                  <a:schemeClr val="tx1"/>
                </a:solidFill>
                <a:latin typeface="+mj-lt"/>
                <a:ea typeface="+mn-ea"/>
                <a:cs typeface="+mn-cs"/>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marL="0" lvl="0" indent="0" algn="ctr" defTabSz="914400" rtl="0" eaLnBrk="1" latinLnBrk="0" hangingPunct="1">
              <a:lnSpc>
                <a:spcPct val="90000"/>
              </a:lnSpc>
              <a:spcBef>
                <a:spcPts val="1000"/>
              </a:spcBef>
              <a:buFont typeface="Arial" panose="020B0604020202020204" pitchFamily="34" charset="0"/>
              <a:buNone/>
            </a:pPr>
            <a:r>
              <a:rPr lang="nl-BE" dirty="0"/>
              <a:t>Titel 3 uitleg</a:t>
            </a:r>
            <a:endParaRPr lang="en-BE" dirty="0"/>
          </a:p>
        </p:txBody>
      </p:sp>
      <p:sp>
        <p:nvSpPr>
          <p:cNvPr id="19" name="Rechthoek 18">
            <a:extLst>
              <a:ext uri="{FF2B5EF4-FFF2-40B4-BE49-F238E27FC236}">
                <a16:creationId xmlns:a16="http://schemas.microsoft.com/office/drawing/2014/main" id="{726153FA-014A-4550-95BE-734CB32A760A}"/>
              </a:ext>
            </a:extLst>
          </p:cNvPr>
          <p:cNvSpPr/>
          <p:nvPr userDrawn="1"/>
        </p:nvSpPr>
        <p:spPr>
          <a:xfrm>
            <a:off x="2109717" y="1993725"/>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dirty="0">
                <a:solidFill>
                  <a:schemeClr val="accent3"/>
                </a:solidFill>
                <a:latin typeface="+mj-lt"/>
              </a:rPr>
              <a:t>1</a:t>
            </a:r>
            <a:endParaRPr lang="en-BE" sz="8800" b="1" dirty="0">
              <a:solidFill>
                <a:schemeClr val="accent3"/>
              </a:solidFill>
              <a:latin typeface="+mj-lt"/>
            </a:endParaRPr>
          </a:p>
        </p:txBody>
      </p:sp>
      <p:sp>
        <p:nvSpPr>
          <p:cNvPr id="20" name="Rechthoek 19">
            <a:extLst>
              <a:ext uri="{FF2B5EF4-FFF2-40B4-BE49-F238E27FC236}">
                <a16:creationId xmlns:a16="http://schemas.microsoft.com/office/drawing/2014/main" id="{3DC79D73-9F56-4FB0-A068-70E4160F4F33}"/>
              </a:ext>
            </a:extLst>
          </p:cNvPr>
          <p:cNvSpPr/>
          <p:nvPr userDrawn="1"/>
        </p:nvSpPr>
        <p:spPr>
          <a:xfrm>
            <a:off x="5289684" y="1993725"/>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dirty="0">
                <a:solidFill>
                  <a:schemeClr val="accent3"/>
                </a:solidFill>
                <a:latin typeface="+mj-lt"/>
              </a:rPr>
              <a:t>2</a:t>
            </a:r>
            <a:endParaRPr lang="en-BE" sz="8800" b="1" dirty="0">
              <a:solidFill>
                <a:schemeClr val="accent3"/>
              </a:solidFill>
              <a:latin typeface="+mj-lt"/>
            </a:endParaRPr>
          </a:p>
        </p:txBody>
      </p:sp>
      <p:sp>
        <p:nvSpPr>
          <p:cNvPr id="21" name="Rechthoek 20">
            <a:extLst>
              <a:ext uri="{FF2B5EF4-FFF2-40B4-BE49-F238E27FC236}">
                <a16:creationId xmlns:a16="http://schemas.microsoft.com/office/drawing/2014/main" id="{89ED0911-4526-42EE-85A7-883027FB42CA}"/>
              </a:ext>
            </a:extLst>
          </p:cNvPr>
          <p:cNvSpPr/>
          <p:nvPr userDrawn="1"/>
        </p:nvSpPr>
        <p:spPr>
          <a:xfrm>
            <a:off x="8469651" y="1993725"/>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dirty="0">
                <a:solidFill>
                  <a:schemeClr val="accent3"/>
                </a:solidFill>
                <a:latin typeface="+mj-lt"/>
              </a:rPr>
              <a:t>3</a:t>
            </a:r>
            <a:endParaRPr lang="en-BE" sz="8800" b="1" dirty="0">
              <a:solidFill>
                <a:schemeClr val="accent3"/>
              </a:solidFill>
              <a:latin typeface="+mj-lt"/>
            </a:endParaRPr>
          </a:p>
        </p:txBody>
      </p:sp>
      <p:sp>
        <p:nvSpPr>
          <p:cNvPr id="2" name="Tijdelijke aanduiding voor voettekst 1">
            <a:extLst>
              <a:ext uri="{FF2B5EF4-FFF2-40B4-BE49-F238E27FC236}">
                <a16:creationId xmlns:a16="http://schemas.microsoft.com/office/drawing/2014/main" id="{1774DC82-4834-41E6-A874-5041C6F8AD7F}"/>
              </a:ext>
            </a:extLst>
          </p:cNvPr>
          <p:cNvSpPr>
            <a:spLocks noGrp="1"/>
          </p:cNvSpPr>
          <p:nvPr>
            <p:ph type="ftr" sz="quarter" idx="20"/>
          </p:nvPr>
        </p:nvSpPr>
        <p:spPr/>
        <p:txBody>
          <a:bodyPr/>
          <a:lstStyle/>
          <a:p>
            <a:r>
              <a:rPr lang="nl-BE"/>
              <a:t>Wat na het middelbaar?</a:t>
            </a:r>
            <a:endParaRPr lang="nl-BE" dirty="0"/>
          </a:p>
        </p:txBody>
      </p:sp>
      <p:sp>
        <p:nvSpPr>
          <p:cNvPr id="9" name="Tijdelijke aanduiding voor dianummer 8">
            <a:extLst>
              <a:ext uri="{FF2B5EF4-FFF2-40B4-BE49-F238E27FC236}">
                <a16:creationId xmlns:a16="http://schemas.microsoft.com/office/drawing/2014/main" id="{2273CBA6-8024-4DF0-8BBD-D1AC4C1329B1}"/>
              </a:ext>
            </a:extLst>
          </p:cNvPr>
          <p:cNvSpPr>
            <a:spLocks noGrp="1"/>
          </p:cNvSpPr>
          <p:nvPr>
            <p:ph type="sldNum" sz="quarter" idx="21"/>
          </p:nvPr>
        </p:nvSpPr>
        <p:spPr/>
        <p:txBody>
          <a:bodyPr/>
          <a:lstStyle/>
          <a:p>
            <a:fld id="{FF88DA20-ED00-471C-9170-60F590CB400A}" type="slidenum">
              <a:rPr lang="nl-BE" smtClean="0"/>
              <a:pPr/>
              <a:t>‹N°›</a:t>
            </a:fld>
            <a:endParaRPr lang="nl-BE" dirty="0"/>
          </a:p>
        </p:txBody>
      </p:sp>
    </p:spTree>
    <p:extLst>
      <p:ext uri="{BB962C8B-B14F-4D97-AF65-F5344CB8AC3E}">
        <p14:creationId xmlns:p14="http://schemas.microsoft.com/office/powerpoint/2010/main" val="714664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tel en object en beeld rond_2">
    <p:bg>
      <p:bgPr>
        <a:solidFill>
          <a:schemeClr val="bg1"/>
        </a:solidFill>
        <a:effectLst/>
      </p:bgPr>
    </p:bg>
    <p:spTree>
      <p:nvGrpSpPr>
        <p:cNvPr id="1" name=""/>
        <p:cNvGrpSpPr/>
        <p:nvPr/>
      </p:nvGrpSpPr>
      <p:grpSpPr>
        <a:xfrm>
          <a:off x="0" y="0"/>
          <a:ext cx="0" cy="0"/>
          <a:chOff x="0" y="0"/>
          <a:chExt cx="0" cy="0"/>
        </a:xfrm>
      </p:grpSpPr>
      <p:sp>
        <p:nvSpPr>
          <p:cNvPr id="9" name="Tijdelijke aanduiding voor afbeelding 8">
            <a:extLst>
              <a:ext uri="{FF2B5EF4-FFF2-40B4-BE49-F238E27FC236}">
                <a16:creationId xmlns:a16="http://schemas.microsoft.com/office/drawing/2014/main" id="{CD9E304B-9EEF-4540-A2A5-7D039634D746}"/>
              </a:ext>
            </a:extLst>
          </p:cNvPr>
          <p:cNvSpPr>
            <a:spLocks noGrp="1"/>
          </p:cNvSpPr>
          <p:nvPr>
            <p:ph type="pic" sz="quarter" idx="14"/>
          </p:nvPr>
        </p:nvSpPr>
        <p:spPr>
          <a:xfrm>
            <a:off x="6362343" y="406122"/>
            <a:ext cx="7430776" cy="7430776"/>
          </a:xfrm>
          <a:prstGeom prst="ellipse">
            <a:avLst/>
          </a:prstGeom>
          <a:solidFill>
            <a:schemeClr val="bg1">
              <a:lumMod val="95000"/>
            </a:schemeClr>
          </a:solidFill>
        </p:spPr>
        <p:txBody>
          <a:bodyPr anchor="ctr"/>
          <a:lstStyle>
            <a:lvl1pPr marL="0" indent="0" algn="ctr">
              <a:buNone/>
              <a:defRPr baseline="-25000"/>
            </a:lvl1pPr>
          </a:lstStyle>
          <a:p>
            <a:endParaRPr lang="nl-BE"/>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p:txBody>
          <a:body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1" name="Tijdelijke aanduiding voor tekst 10">
            <a:extLst>
              <a:ext uri="{FF2B5EF4-FFF2-40B4-BE49-F238E27FC236}">
                <a16:creationId xmlns:a16="http://schemas.microsoft.com/office/drawing/2014/main" id="{94D40FD2-C162-407D-9C9A-A04CA78208AA}"/>
              </a:ext>
            </a:extLst>
          </p:cNvPr>
          <p:cNvSpPr>
            <a:spLocks noGrp="1"/>
          </p:cNvSpPr>
          <p:nvPr>
            <p:ph type="body" sz="quarter" idx="15"/>
          </p:nvPr>
        </p:nvSpPr>
        <p:spPr>
          <a:xfrm>
            <a:off x="658813" y="1762125"/>
            <a:ext cx="5437187" cy="3998913"/>
          </a:xfrm>
        </p:spPr>
        <p:txBody>
          <a:bodyPr/>
          <a:lstStyle/>
          <a:p>
            <a:pPr lvl="0"/>
            <a:r>
              <a:rPr lang="nl-NL" dirty="0"/>
              <a:t>Klikken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endParaRPr lang="nl-BE" dirty="0"/>
          </a:p>
        </p:txBody>
      </p:sp>
      <p:sp>
        <p:nvSpPr>
          <p:cNvPr id="12" name="Vrije vorm: vorm 11">
            <a:extLst>
              <a:ext uri="{FF2B5EF4-FFF2-40B4-BE49-F238E27FC236}">
                <a16:creationId xmlns:a16="http://schemas.microsoft.com/office/drawing/2014/main" id="{8D307406-EF4D-4896-9888-8078B9E86B6B}"/>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2"/>
          </a:solidFill>
          <a:ln>
            <a:noFill/>
          </a:ln>
        </p:spPr>
        <p:txBody>
          <a:bodyPr wrap="square" lIns="0" tIns="0" rIns="0" bIns="0" rtlCol="0" anchor="ctr">
            <a:noAutofit/>
          </a:bodyPr>
          <a:lstStyle/>
          <a:p>
            <a:pPr algn="l"/>
            <a:endParaRPr lang="nl-BE" sz="1600" b="1" dirty="0" err="1">
              <a:latin typeface="+mj-lt"/>
            </a:endParaRPr>
          </a:p>
        </p:txBody>
      </p:sp>
      <p:sp>
        <p:nvSpPr>
          <p:cNvPr id="13" name="Tijdelijke aanduiding voor voettekst 12">
            <a:extLst>
              <a:ext uri="{FF2B5EF4-FFF2-40B4-BE49-F238E27FC236}">
                <a16:creationId xmlns:a16="http://schemas.microsoft.com/office/drawing/2014/main" id="{80233902-2D32-4E86-8ACA-779B7BCCB928}"/>
              </a:ext>
            </a:extLst>
          </p:cNvPr>
          <p:cNvSpPr>
            <a:spLocks noGrp="1"/>
          </p:cNvSpPr>
          <p:nvPr>
            <p:ph type="ftr" sz="quarter" idx="16"/>
          </p:nvPr>
        </p:nvSpPr>
        <p:spPr/>
        <p:txBody>
          <a:bodyPr/>
          <a:lstStyle/>
          <a:p>
            <a:r>
              <a:rPr lang="nl-BE"/>
              <a:t>Wat na het middelbaar?</a:t>
            </a:r>
            <a:endParaRPr lang="nl-BE" dirty="0"/>
          </a:p>
        </p:txBody>
      </p:sp>
      <p:sp>
        <p:nvSpPr>
          <p:cNvPr id="14" name="Tijdelijke aanduiding voor dianummer 13">
            <a:extLst>
              <a:ext uri="{FF2B5EF4-FFF2-40B4-BE49-F238E27FC236}">
                <a16:creationId xmlns:a16="http://schemas.microsoft.com/office/drawing/2014/main" id="{A27AB096-8D34-4E97-B7D3-0A620737204E}"/>
              </a:ext>
            </a:extLst>
          </p:cNvPr>
          <p:cNvSpPr>
            <a:spLocks noGrp="1"/>
          </p:cNvSpPr>
          <p:nvPr>
            <p:ph type="sldNum" sz="quarter" idx="17"/>
          </p:nvPr>
        </p:nvSpPr>
        <p:spPr/>
        <p:txBody>
          <a:bodyPr/>
          <a:lstStyle/>
          <a:p>
            <a:fld id="{FF88DA20-ED00-471C-9170-60F590CB400A}" type="slidenum">
              <a:rPr lang="nl-BE" smtClean="0"/>
              <a:pPr/>
              <a:t>‹N°›</a:t>
            </a:fld>
            <a:endParaRPr lang="nl-BE" dirty="0"/>
          </a:p>
        </p:txBody>
      </p:sp>
    </p:spTree>
    <p:extLst>
      <p:ext uri="{BB962C8B-B14F-4D97-AF65-F5344CB8AC3E}">
        <p14:creationId xmlns:p14="http://schemas.microsoft.com/office/powerpoint/2010/main" val="22432491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itel en subtitel en beeld rond (2)">
    <p:bg>
      <p:bgPr>
        <a:solidFill>
          <a:schemeClr val="bg1"/>
        </a:solidFill>
        <a:effectLst/>
      </p:bgPr>
    </p:bg>
    <p:spTree>
      <p:nvGrpSpPr>
        <p:cNvPr id="1" name=""/>
        <p:cNvGrpSpPr/>
        <p:nvPr/>
      </p:nvGrpSpPr>
      <p:grpSpPr>
        <a:xfrm>
          <a:off x="0" y="0"/>
          <a:ext cx="0" cy="0"/>
          <a:chOff x="0" y="0"/>
          <a:chExt cx="0" cy="0"/>
        </a:xfrm>
      </p:grpSpPr>
      <p:sp>
        <p:nvSpPr>
          <p:cNvPr id="9" name="Tijdelijke aanduiding voor afbeelding 8">
            <a:extLst>
              <a:ext uri="{FF2B5EF4-FFF2-40B4-BE49-F238E27FC236}">
                <a16:creationId xmlns:a16="http://schemas.microsoft.com/office/drawing/2014/main" id="{CD9E304B-9EEF-4540-A2A5-7D039634D746}"/>
              </a:ext>
            </a:extLst>
          </p:cNvPr>
          <p:cNvSpPr>
            <a:spLocks noGrp="1"/>
          </p:cNvSpPr>
          <p:nvPr>
            <p:ph type="pic" sz="quarter" idx="14"/>
          </p:nvPr>
        </p:nvSpPr>
        <p:spPr>
          <a:xfrm>
            <a:off x="6362343" y="406122"/>
            <a:ext cx="7430776" cy="7430776"/>
          </a:xfrm>
          <a:prstGeom prst="ellipse">
            <a:avLst/>
          </a:prstGeom>
          <a:solidFill>
            <a:schemeClr val="bg1">
              <a:lumMod val="95000"/>
            </a:schemeClr>
          </a:solidFill>
        </p:spPr>
        <p:txBody>
          <a:bodyPr anchor="ctr"/>
          <a:lstStyle>
            <a:lvl1pPr marL="0" indent="0" algn="ctr">
              <a:buNone/>
              <a:defRPr baseline="-25000"/>
            </a:lvl1pPr>
          </a:lstStyle>
          <a:p>
            <a:endParaRPr lang="nl-BE"/>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p:txBody>
          <a:body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2" name="Vrije vorm: vorm 11">
            <a:extLst>
              <a:ext uri="{FF2B5EF4-FFF2-40B4-BE49-F238E27FC236}">
                <a16:creationId xmlns:a16="http://schemas.microsoft.com/office/drawing/2014/main" id="{8D307406-EF4D-4896-9888-8078B9E86B6B}"/>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2"/>
          </a:solidFill>
          <a:ln>
            <a:noFill/>
          </a:ln>
        </p:spPr>
        <p:txBody>
          <a:bodyPr wrap="square" lIns="0" tIns="0" rIns="0" bIns="0" rtlCol="0" anchor="ctr">
            <a:noAutofit/>
          </a:bodyPr>
          <a:lstStyle/>
          <a:p>
            <a:pPr algn="l"/>
            <a:endParaRPr lang="nl-BE" sz="1600" b="1" dirty="0" err="1">
              <a:latin typeface="+mj-lt"/>
            </a:endParaRPr>
          </a:p>
        </p:txBody>
      </p:sp>
      <p:sp>
        <p:nvSpPr>
          <p:cNvPr id="10" name="Tijdelijke aanduiding voor inhoud 2">
            <a:extLst>
              <a:ext uri="{FF2B5EF4-FFF2-40B4-BE49-F238E27FC236}">
                <a16:creationId xmlns:a16="http://schemas.microsoft.com/office/drawing/2014/main" id="{99CF5578-AC10-4AD4-A6FE-D4E9F3B8BEE9}"/>
              </a:ext>
            </a:extLst>
          </p:cNvPr>
          <p:cNvSpPr>
            <a:spLocks noGrp="1"/>
          </p:cNvSpPr>
          <p:nvPr>
            <p:ph idx="1" hasCustomPrompt="1"/>
          </p:nvPr>
        </p:nvSpPr>
        <p:spPr>
          <a:xfrm>
            <a:off x="992771" y="1672659"/>
            <a:ext cx="5103229"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13" name="Tijdelijke aanduiding voor inhoud 2">
            <a:extLst>
              <a:ext uri="{FF2B5EF4-FFF2-40B4-BE49-F238E27FC236}">
                <a16:creationId xmlns:a16="http://schemas.microsoft.com/office/drawing/2014/main" id="{8650217E-9812-4B94-A4BC-E8B9BE6B2B8E}"/>
              </a:ext>
            </a:extLst>
          </p:cNvPr>
          <p:cNvSpPr>
            <a:spLocks noGrp="1"/>
          </p:cNvSpPr>
          <p:nvPr>
            <p:ph idx="17" hasCustomPrompt="1"/>
          </p:nvPr>
        </p:nvSpPr>
        <p:spPr>
          <a:xfrm>
            <a:off x="992771" y="2781569"/>
            <a:ext cx="5103229"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14" name="Tijdelijke aanduiding voor inhoud 2">
            <a:extLst>
              <a:ext uri="{FF2B5EF4-FFF2-40B4-BE49-F238E27FC236}">
                <a16:creationId xmlns:a16="http://schemas.microsoft.com/office/drawing/2014/main" id="{7B932F2B-8231-4C2D-ACF4-6154263E2087}"/>
              </a:ext>
            </a:extLst>
          </p:cNvPr>
          <p:cNvSpPr>
            <a:spLocks noGrp="1"/>
          </p:cNvSpPr>
          <p:nvPr>
            <p:ph idx="19" hasCustomPrompt="1"/>
          </p:nvPr>
        </p:nvSpPr>
        <p:spPr>
          <a:xfrm>
            <a:off x="992771" y="3890478"/>
            <a:ext cx="5103229"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15" name="Tijdelijke aanduiding voor inhoud 2">
            <a:extLst>
              <a:ext uri="{FF2B5EF4-FFF2-40B4-BE49-F238E27FC236}">
                <a16:creationId xmlns:a16="http://schemas.microsoft.com/office/drawing/2014/main" id="{E91B5F9D-D110-42C4-823A-95CC6E0E98A4}"/>
              </a:ext>
            </a:extLst>
          </p:cNvPr>
          <p:cNvSpPr>
            <a:spLocks noGrp="1"/>
          </p:cNvSpPr>
          <p:nvPr>
            <p:ph idx="21" hasCustomPrompt="1"/>
          </p:nvPr>
        </p:nvSpPr>
        <p:spPr>
          <a:xfrm>
            <a:off x="992771" y="4986132"/>
            <a:ext cx="5103229"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16" name="Vrije vorm: vorm 15">
            <a:extLst>
              <a:ext uri="{FF2B5EF4-FFF2-40B4-BE49-F238E27FC236}">
                <a16:creationId xmlns:a16="http://schemas.microsoft.com/office/drawing/2014/main" id="{B8E746D0-B0D9-4B86-9368-B361174A9D61}"/>
              </a:ext>
            </a:extLst>
          </p:cNvPr>
          <p:cNvSpPr/>
          <p:nvPr userDrawn="1"/>
        </p:nvSpPr>
        <p:spPr>
          <a:xfrm rot="16200000">
            <a:off x="712334" y="2012077"/>
            <a:ext cx="91760" cy="18478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2"/>
          </a:solidFill>
          <a:ln>
            <a:noFill/>
          </a:ln>
        </p:spPr>
        <p:txBody>
          <a:bodyPr wrap="square" lIns="0" tIns="0" rIns="0" bIns="0" rtlCol="0" anchor="ctr">
            <a:noAutofit/>
          </a:bodyPr>
          <a:lstStyle/>
          <a:p>
            <a:pPr algn="l"/>
            <a:endParaRPr lang="nl-BE" sz="1600" b="1" dirty="0" err="1">
              <a:latin typeface="+mj-lt"/>
            </a:endParaRPr>
          </a:p>
        </p:txBody>
      </p:sp>
      <p:sp>
        <p:nvSpPr>
          <p:cNvPr id="17" name="Rechthoek 16">
            <a:extLst>
              <a:ext uri="{FF2B5EF4-FFF2-40B4-BE49-F238E27FC236}">
                <a16:creationId xmlns:a16="http://schemas.microsoft.com/office/drawing/2014/main" id="{2C68672F-CE68-4D3C-BAB5-48CDCBBE95DF}"/>
              </a:ext>
            </a:extLst>
          </p:cNvPr>
          <p:cNvSpPr/>
          <p:nvPr userDrawn="1"/>
        </p:nvSpPr>
        <p:spPr>
          <a:xfrm rot="16200000">
            <a:off x="665428" y="3120982"/>
            <a:ext cx="185570" cy="184794"/>
          </a:xfrm>
          <a:prstGeom prst="rect">
            <a:avLst/>
          </a:prstGeom>
          <a:solidFill>
            <a:schemeClr val="accent3"/>
          </a:solidFill>
          <a:ln>
            <a:noFill/>
          </a:ln>
        </p:spPr>
        <p:txBody>
          <a:bodyPr wrap="square" lIns="0" tIns="0" rIns="0" bIns="0" rtlCol="0" anchor="ctr">
            <a:noAutofit/>
          </a:bodyPr>
          <a:lstStyle/>
          <a:p>
            <a:pPr algn="l"/>
            <a:endParaRPr lang="nl-BE" sz="1600" b="1" dirty="0" err="1">
              <a:latin typeface="+mj-lt"/>
            </a:endParaRPr>
          </a:p>
        </p:txBody>
      </p:sp>
      <p:sp>
        <p:nvSpPr>
          <p:cNvPr id="18" name="Rechthoekige driehoek 17">
            <a:extLst>
              <a:ext uri="{FF2B5EF4-FFF2-40B4-BE49-F238E27FC236}">
                <a16:creationId xmlns:a16="http://schemas.microsoft.com/office/drawing/2014/main" id="{EF18B8DA-D6DF-4AF0-A0F0-0A96C1889B01}"/>
              </a:ext>
            </a:extLst>
          </p:cNvPr>
          <p:cNvSpPr/>
          <p:nvPr userDrawn="1"/>
        </p:nvSpPr>
        <p:spPr>
          <a:xfrm rot="10800000">
            <a:off x="665428" y="4229892"/>
            <a:ext cx="185570" cy="184794"/>
          </a:xfrm>
          <a:prstGeom prst="rtTriangle">
            <a:avLst/>
          </a:prstGeom>
          <a:solidFill>
            <a:schemeClr val="accent1"/>
          </a:solidFill>
          <a:ln>
            <a:noFill/>
          </a:ln>
        </p:spPr>
        <p:txBody>
          <a:bodyPr wrap="square" lIns="0" tIns="0" rIns="0" bIns="0" rtlCol="0" anchor="ctr">
            <a:noAutofit/>
          </a:bodyPr>
          <a:lstStyle/>
          <a:p>
            <a:pPr algn="l"/>
            <a:endParaRPr lang="nl-BE" sz="1600" b="1" dirty="0" err="1">
              <a:latin typeface="+mj-lt"/>
            </a:endParaRPr>
          </a:p>
        </p:txBody>
      </p:sp>
      <p:sp>
        <p:nvSpPr>
          <p:cNvPr id="19" name="Vrije vorm: vorm 18">
            <a:extLst>
              <a:ext uri="{FF2B5EF4-FFF2-40B4-BE49-F238E27FC236}">
                <a16:creationId xmlns:a16="http://schemas.microsoft.com/office/drawing/2014/main" id="{474288B0-29F7-4576-B68D-C22A89F80314}"/>
              </a:ext>
            </a:extLst>
          </p:cNvPr>
          <p:cNvSpPr/>
          <p:nvPr userDrawn="1"/>
        </p:nvSpPr>
        <p:spPr>
          <a:xfrm rot="5400000">
            <a:off x="665431" y="5325550"/>
            <a:ext cx="185566" cy="184790"/>
          </a:xfrm>
          <a:custGeom>
            <a:avLst/>
            <a:gdLst>
              <a:gd name="connsiteX0" fmla="*/ 0 w 321670"/>
              <a:gd name="connsiteY0" fmla="*/ 108252 h 320325"/>
              <a:gd name="connsiteX1" fmla="*/ 0 w 321670"/>
              <a:gd name="connsiteY1" fmla="*/ 0 h 320325"/>
              <a:gd name="connsiteX2" fmla="*/ 321670 w 321670"/>
              <a:gd name="connsiteY2" fmla="*/ 0 h 320325"/>
              <a:gd name="connsiteX3" fmla="*/ 321670 w 321670"/>
              <a:gd name="connsiteY3" fmla="*/ 108252 h 320325"/>
              <a:gd name="connsiteX4" fmla="*/ 321669 w 321670"/>
              <a:gd name="connsiteY4" fmla="*/ 108252 h 320325"/>
              <a:gd name="connsiteX5" fmla="*/ 321669 w 321670"/>
              <a:gd name="connsiteY5" fmla="*/ 212073 h 320325"/>
              <a:gd name="connsiteX6" fmla="*/ 321668 w 321670"/>
              <a:gd name="connsiteY6" fmla="*/ 212073 h 320325"/>
              <a:gd name="connsiteX7" fmla="*/ 321668 w 321670"/>
              <a:gd name="connsiteY7" fmla="*/ 320325 h 320325"/>
              <a:gd name="connsiteX8" fmla="*/ 198068 w 321670"/>
              <a:gd name="connsiteY8" fmla="*/ 320325 h 320325"/>
              <a:gd name="connsiteX9" fmla="*/ 198068 w 321670"/>
              <a:gd name="connsiteY9" fmla="*/ 212073 h 320325"/>
              <a:gd name="connsiteX10" fmla="*/ 104397 w 321670"/>
              <a:gd name="connsiteY10" fmla="*/ 212073 h 320325"/>
              <a:gd name="connsiteX11" fmla="*/ 104397 w 321670"/>
              <a:gd name="connsiteY11" fmla="*/ 108252 h 320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1670" h="320325">
                <a:moveTo>
                  <a:pt x="0" y="108252"/>
                </a:moveTo>
                <a:lnTo>
                  <a:pt x="0" y="0"/>
                </a:lnTo>
                <a:lnTo>
                  <a:pt x="321670" y="0"/>
                </a:lnTo>
                <a:lnTo>
                  <a:pt x="321670" y="108252"/>
                </a:lnTo>
                <a:lnTo>
                  <a:pt x="321669" y="108252"/>
                </a:lnTo>
                <a:lnTo>
                  <a:pt x="321669" y="212073"/>
                </a:lnTo>
                <a:lnTo>
                  <a:pt x="321668" y="212073"/>
                </a:lnTo>
                <a:lnTo>
                  <a:pt x="321668" y="320325"/>
                </a:lnTo>
                <a:lnTo>
                  <a:pt x="198068" y="320325"/>
                </a:lnTo>
                <a:lnTo>
                  <a:pt x="198068" y="212073"/>
                </a:lnTo>
                <a:lnTo>
                  <a:pt x="104397" y="212073"/>
                </a:lnTo>
                <a:lnTo>
                  <a:pt x="104397" y="108252"/>
                </a:lnTo>
                <a:close/>
              </a:path>
            </a:pathLst>
          </a:custGeom>
          <a:solidFill>
            <a:schemeClr val="accent4"/>
          </a:solidFill>
          <a:ln>
            <a:noFill/>
          </a:ln>
        </p:spPr>
        <p:txBody>
          <a:bodyPr wrap="square" lIns="0" tIns="0" rIns="0" bIns="0" rtlCol="0" anchor="ctr">
            <a:noAutofit/>
          </a:bodyPr>
          <a:lstStyle/>
          <a:p>
            <a:pPr algn="l"/>
            <a:endParaRPr lang="nl-BE" sz="1600" b="1" dirty="0" err="1">
              <a:latin typeface="+mj-lt"/>
            </a:endParaRPr>
          </a:p>
        </p:txBody>
      </p:sp>
      <p:sp>
        <p:nvSpPr>
          <p:cNvPr id="20" name="Tijdelijke aanduiding voor voettekst 19">
            <a:extLst>
              <a:ext uri="{FF2B5EF4-FFF2-40B4-BE49-F238E27FC236}">
                <a16:creationId xmlns:a16="http://schemas.microsoft.com/office/drawing/2014/main" id="{D6A23FF8-8BF4-4238-9762-6405B21A29AE}"/>
              </a:ext>
            </a:extLst>
          </p:cNvPr>
          <p:cNvSpPr>
            <a:spLocks noGrp="1"/>
          </p:cNvSpPr>
          <p:nvPr>
            <p:ph type="ftr" sz="quarter" idx="22"/>
          </p:nvPr>
        </p:nvSpPr>
        <p:spPr/>
        <p:txBody>
          <a:bodyPr/>
          <a:lstStyle/>
          <a:p>
            <a:r>
              <a:rPr lang="nl-BE"/>
              <a:t>Wat na het middelbaar?</a:t>
            </a:r>
            <a:endParaRPr lang="nl-BE" dirty="0"/>
          </a:p>
        </p:txBody>
      </p:sp>
      <p:sp>
        <p:nvSpPr>
          <p:cNvPr id="21" name="Tijdelijke aanduiding voor dianummer 20">
            <a:extLst>
              <a:ext uri="{FF2B5EF4-FFF2-40B4-BE49-F238E27FC236}">
                <a16:creationId xmlns:a16="http://schemas.microsoft.com/office/drawing/2014/main" id="{2BF2A5E5-F804-4486-8C83-83A1AA108E0F}"/>
              </a:ext>
            </a:extLst>
          </p:cNvPr>
          <p:cNvSpPr>
            <a:spLocks noGrp="1"/>
          </p:cNvSpPr>
          <p:nvPr>
            <p:ph type="sldNum" sz="quarter" idx="23"/>
          </p:nvPr>
        </p:nvSpPr>
        <p:spPr/>
        <p:txBody>
          <a:bodyPr/>
          <a:lstStyle/>
          <a:p>
            <a:fld id="{FF88DA20-ED00-471C-9170-60F590CB400A}" type="slidenum">
              <a:rPr lang="nl-BE" smtClean="0"/>
              <a:pPr/>
              <a:t>‹N°›</a:t>
            </a:fld>
            <a:endParaRPr lang="nl-BE" dirty="0"/>
          </a:p>
        </p:txBody>
      </p:sp>
    </p:spTree>
    <p:extLst>
      <p:ext uri="{BB962C8B-B14F-4D97-AF65-F5344CB8AC3E}">
        <p14:creationId xmlns:p14="http://schemas.microsoft.com/office/powerpoint/2010/main" val="39860803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1_Titel en beeld">
    <p:bg>
      <p:bgPr>
        <a:solidFill>
          <a:schemeClr val="bg1"/>
        </a:solidFill>
        <a:effectLst/>
      </p:bgPr>
    </p:bg>
    <p:spTree>
      <p:nvGrpSpPr>
        <p:cNvPr id="1" name=""/>
        <p:cNvGrpSpPr/>
        <p:nvPr/>
      </p:nvGrpSpPr>
      <p:grpSpPr>
        <a:xfrm>
          <a:off x="0" y="0"/>
          <a:ext cx="0" cy="0"/>
          <a:chOff x="0" y="0"/>
          <a:chExt cx="0" cy="0"/>
        </a:xfrm>
      </p:grpSpPr>
      <p:sp>
        <p:nvSpPr>
          <p:cNvPr id="9" name="Tijdelijke aanduiding voor afbeelding 8">
            <a:extLst>
              <a:ext uri="{FF2B5EF4-FFF2-40B4-BE49-F238E27FC236}">
                <a16:creationId xmlns:a16="http://schemas.microsoft.com/office/drawing/2014/main" id="{CD9E304B-9EEF-4540-A2A5-7D039634D746}"/>
              </a:ext>
            </a:extLst>
          </p:cNvPr>
          <p:cNvSpPr>
            <a:spLocks noGrp="1"/>
          </p:cNvSpPr>
          <p:nvPr>
            <p:ph type="pic" sz="quarter" idx="14"/>
          </p:nvPr>
        </p:nvSpPr>
        <p:spPr>
          <a:xfrm>
            <a:off x="658813" y="1498294"/>
            <a:ext cx="10867371" cy="4318612"/>
          </a:xfrm>
          <a:solidFill>
            <a:schemeClr val="bg1">
              <a:lumMod val="95000"/>
            </a:schemeClr>
          </a:solidFill>
        </p:spPr>
        <p:txBody>
          <a:bodyPr anchor="ctr"/>
          <a:lstStyle>
            <a:lvl1pPr marL="0" indent="0" algn="ctr">
              <a:buNone/>
              <a:defRPr baseline="-25000"/>
            </a:lvl1pPr>
          </a:lstStyle>
          <a:p>
            <a:endParaRPr lang="nl-BE"/>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p:txBody>
          <a:body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1" name="Vrije vorm: vorm 10">
            <a:extLst>
              <a:ext uri="{FF2B5EF4-FFF2-40B4-BE49-F238E27FC236}">
                <a16:creationId xmlns:a16="http://schemas.microsoft.com/office/drawing/2014/main" id="{3AA990F7-E0EB-4BF3-82E8-745F9B6CC70B}"/>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2"/>
          </a:solidFill>
          <a:ln>
            <a:noFill/>
          </a:ln>
        </p:spPr>
        <p:txBody>
          <a:bodyPr wrap="square" lIns="0" tIns="0" rIns="0" bIns="0" rtlCol="0" anchor="ctr">
            <a:noAutofit/>
          </a:bodyPr>
          <a:lstStyle/>
          <a:p>
            <a:pPr algn="l"/>
            <a:endParaRPr lang="nl-BE" sz="1600" b="1" dirty="0" err="1">
              <a:latin typeface="+mj-lt"/>
            </a:endParaRPr>
          </a:p>
        </p:txBody>
      </p:sp>
      <p:sp>
        <p:nvSpPr>
          <p:cNvPr id="12" name="Tijdelijke aanduiding voor voettekst 11">
            <a:extLst>
              <a:ext uri="{FF2B5EF4-FFF2-40B4-BE49-F238E27FC236}">
                <a16:creationId xmlns:a16="http://schemas.microsoft.com/office/drawing/2014/main" id="{377F2079-9660-4F14-816C-944D0D046183}"/>
              </a:ext>
            </a:extLst>
          </p:cNvPr>
          <p:cNvSpPr>
            <a:spLocks noGrp="1"/>
          </p:cNvSpPr>
          <p:nvPr>
            <p:ph type="ftr" sz="quarter" idx="15"/>
          </p:nvPr>
        </p:nvSpPr>
        <p:spPr/>
        <p:txBody>
          <a:bodyPr/>
          <a:lstStyle/>
          <a:p>
            <a:r>
              <a:rPr lang="nl-BE"/>
              <a:t>Wat na het middelbaar?</a:t>
            </a:r>
            <a:endParaRPr lang="nl-BE" dirty="0"/>
          </a:p>
        </p:txBody>
      </p:sp>
      <p:sp>
        <p:nvSpPr>
          <p:cNvPr id="13" name="Tijdelijke aanduiding voor dianummer 12">
            <a:extLst>
              <a:ext uri="{FF2B5EF4-FFF2-40B4-BE49-F238E27FC236}">
                <a16:creationId xmlns:a16="http://schemas.microsoft.com/office/drawing/2014/main" id="{2947198D-BC75-4DEE-9401-FEC774FCDC26}"/>
              </a:ext>
            </a:extLst>
          </p:cNvPr>
          <p:cNvSpPr>
            <a:spLocks noGrp="1"/>
          </p:cNvSpPr>
          <p:nvPr>
            <p:ph type="sldNum" sz="quarter" idx="16"/>
          </p:nvPr>
        </p:nvSpPr>
        <p:spPr/>
        <p:txBody>
          <a:bodyPr/>
          <a:lstStyle/>
          <a:p>
            <a:fld id="{FF88DA20-ED00-471C-9170-60F590CB400A}" type="slidenum">
              <a:rPr lang="nl-BE" smtClean="0"/>
              <a:pPr/>
              <a:t>‹N°›</a:t>
            </a:fld>
            <a:endParaRPr lang="nl-BE" dirty="0"/>
          </a:p>
        </p:txBody>
      </p:sp>
    </p:spTree>
    <p:extLst>
      <p:ext uri="{BB962C8B-B14F-4D97-AF65-F5344CB8AC3E}">
        <p14:creationId xmlns:p14="http://schemas.microsoft.com/office/powerpoint/2010/main" val="4061353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0-#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itel en beeld (2)">
    <p:bg>
      <p:bgPr>
        <a:solidFill>
          <a:schemeClr val="bg1"/>
        </a:solidFill>
        <a:effectLst/>
      </p:bgPr>
    </p:bg>
    <p:spTree>
      <p:nvGrpSpPr>
        <p:cNvPr id="1" name=""/>
        <p:cNvGrpSpPr/>
        <p:nvPr/>
      </p:nvGrpSpPr>
      <p:grpSpPr>
        <a:xfrm>
          <a:off x="0" y="0"/>
          <a:ext cx="0" cy="0"/>
          <a:chOff x="0" y="0"/>
          <a:chExt cx="0" cy="0"/>
        </a:xfrm>
      </p:grpSpPr>
      <p:sp>
        <p:nvSpPr>
          <p:cNvPr id="9" name="Tijdelijke aanduiding voor afbeelding 8">
            <a:extLst>
              <a:ext uri="{FF2B5EF4-FFF2-40B4-BE49-F238E27FC236}">
                <a16:creationId xmlns:a16="http://schemas.microsoft.com/office/drawing/2014/main" id="{CD9E304B-9EEF-4540-A2A5-7D039634D746}"/>
              </a:ext>
            </a:extLst>
          </p:cNvPr>
          <p:cNvSpPr>
            <a:spLocks noGrp="1"/>
          </p:cNvSpPr>
          <p:nvPr>
            <p:ph type="pic" sz="quarter" idx="14"/>
          </p:nvPr>
        </p:nvSpPr>
        <p:spPr>
          <a:xfrm>
            <a:off x="665816" y="1498294"/>
            <a:ext cx="5216296" cy="4318612"/>
          </a:xfrm>
          <a:solidFill>
            <a:schemeClr val="bg1">
              <a:lumMod val="95000"/>
            </a:schemeClr>
          </a:solidFill>
        </p:spPr>
        <p:txBody>
          <a:bodyPr anchor="ctr"/>
          <a:lstStyle>
            <a:lvl1pPr marL="0" indent="0" algn="ctr">
              <a:buNone/>
              <a:defRPr baseline="-25000"/>
            </a:lvl1pPr>
          </a:lstStyle>
          <a:p>
            <a:endParaRPr lang="nl-BE"/>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p:txBody>
          <a:body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1" name="Vrije vorm: vorm 10">
            <a:extLst>
              <a:ext uri="{FF2B5EF4-FFF2-40B4-BE49-F238E27FC236}">
                <a16:creationId xmlns:a16="http://schemas.microsoft.com/office/drawing/2014/main" id="{3AA990F7-E0EB-4BF3-82E8-745F9B6CC70B}"/>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2"/>
          </a:solidFill>
          <a:ln>
            <a:noFill/>
          </a:ln>
        </p:spPr>
        <p:txBody>
          <a:bodyPr wrap="square" lIns="0" tIns="0" rIns="0" bIns="0" rtlCol="0" anchor="ctr">
            <a:noAutofit/>
          </a:bodyPr>
          <a:lstStyle/>
          <a:p>
            <a:pPr algn="l"/>
            <a:endParaRPr lang="nl-BE" sz="1600" b="1" dirty="0" err="1">
              <a:latin typeface="+mj-lt"/>
            </a:endParaRPr>
          </a:p>
        </p:txBody>
      </p:sp>
      <p:sp>
        <p:nvSpPr>
          <p:cNvPr id="10" name="Tijdelijke aanduiding voor afbeelding 8">
            <a:extLst>
              <a:ext uri="{FF2B5EF4-FFF2-40B4-BE49-F238E27FC236}">
                <a16:creationId xmlns:a16="http://schemas.microsoft.com/office/drawing/2014/main" id="{AD144CC7-24AF-4B98-A99B-B1C4731EA7C1}"/>
              </a:ext>
            </a:extLst>
          </p:cNvPr>
          <p:cNvSpPr>
            <a:spLocks noGrp="1"/>
          </p:cNvSpPr>
          <p:nvPr>
            <p:ph type="pic" sz="quarter" idx="15"/>
          </p:nvPr>
        </p:nvSpPr>
        <p:spPr>
          <a:xfrm>
            <a:off x="6316892" y="1498294"/>
            <a:ext cx="5216296" cy="4318612"/>
          </a:xfrm>
          <a:solidFill>
            <a:schemeClr val="bg1">
              <a:lumMod val="95000"/>
            </a:schemeClr>
          </a:solidFill>
        </p:spPr>
        <p:txBody>
          <a:bodyPr anchor="ctr"/>
          <a:lstStyle>
            <a:lvl1pPr marL="0" indent="0" algn="ctr">
              <a:buNone/>
              <a:defRPr baseline="-25000"/>
            </a:lvl1pPr>
          </a:lstStyle>
          <a:p>
            <a:endParaRPr lang="nl-BE"/>
          </a:p>
        </p:txBody>
      </p:sp>
      <p:sp>
        <p:nvSpPr>
          <p:cNvPr id="13" name="Tijdelijke aanduiding voor voettekst 12">
            <a:extLst>
              <a:ext uri="{FF2B5EF4-FFF2-40B4-BE49-F238E27FC236}">
                <a16:creationId xmlns:a16="http://schemas.microsoft.com/office/drawing/2014/main" id="{0DC2D5E6-5D61-47B2-B227-0F51651C4DCB}"/>
              </a:ext>
            </a:extLst>
          </p:cNvPr>
          <p:cNvSpPr>
            <a:spLocks noGrp="1"/>
          </p:cNvSpPr>
          <p:nvPr>
            <p:ph type="ftr" sz="quarter" idx="16"/>
          </p:nvPr>
        </p:nvSpPr>
        <p:spPr/>
        <p:txBody>
          <a:bodyPr/>
          <a:lstStyle/>
          <a:p>
            <a:r>
              <a:rPr lang="nl-BE"/>
              <a:t>Wat na het middelbaar?</a:t>
            </a:r>
            <a:endParaRPr lang="nl-BE" dirty="0"/>
          </a:p>
        </p:txBody>
      </p:sp>
      <p:sp>
        <p:nvSpPr>
          <p:cNvPr id="14" name="Tijdelijke aanduiding voor dianummer 13">
            <a:extLst>
              <a:ext uri="{FF2B5EF4-FFF2-40B4-BE49-F238E27FC236}">
                <a16:creationId xmlns:a16="http://schemas.microsoft.com/office/drawing/2014/main" id="{3687CD43-F9F2-42AF-B0E1-7EB372AD2FD3}"/>
              </a:ext>
            </a:extLst>
          </p:cNvPr>
          <p:cNvSpPr>
            <a:spLocks noGrp="1"/>
          </p:cNvSpPr>
          <p:nvPr>
            <p:ph type="sldNum" sz="quarter" idx="17"/>
          </p:nvPr>
        </p:nvSpPr>
        <p:spPr/>
        <p:txBody>
          <a:bodyPr/>
          <a:lstStyle/>
          <a:p>
            <a:fld id="{FF88DA20-ED00-471C-9170-60F590CB400A}" type="slidenum">
              <a:rPr lang="nl-BE" smtClean="0"/>
              <a:pPr/>
              <a:t>‹N°›</a:t>
            </a:fld>
            <a:endParaRPr lang="nl-BE" dirty="0"/>
          </a:p>
        </p:txBody>
      </p:sp>
    </p:spTree>
    <p:extLst>
      <p:ext uri="{BB962C8B-B14F-4D97-AF65-F5344CB8AC3E}">
        <p14:creationId xmlns:p14="http://schemas.microsoft.com/office/powerpoint/2010/main" val="2648558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0-#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itel en beeld">
    <p:bg>
      <p:bgPr>
        <a:solidFill>
          <a:schemeClr val="bg1"/>
        </a:solidFill>
        <a:effectLst/>
      </p:bgPr>
    </p:bg>
    <p:spTree>
      <p:nvGrpSpPr>
        <p:cNvPr id="1" name=""/>
        <p:cNvGrpSpPr/>
        <p:nvPr/>
      </p:nvGrpSpPr>
      <p:grpSpPr>
        <a:xfrm>
          <a:off x="0" y="0"/>
          <a:ext cx="0" cy="0"/>
          <a:chOff x="0" y="0"/>
          <a:chExt cx="0" cy="0"/>
        </a:xfrm>
      </p:grpSpPr>
      <p:sp>
        <p:nvSpPr>
          <p:cNvPr id="9" name="Tijdelijke aanduiding voor afbeelding 8">
            <a:extLst>
              <a:ext uri="{FF2B5EF4-FFF2-40B4-BE49-F238E27FC236}">
                <a16:creationId xmlns:a16="http://schemas.microsoft.com/office/drawing/2014/main" id="{CD9E304B-9EEF-4540-A2A5-7D039634D746}"/>
              </a:ext>
            </a:extLst>
          </p:cNvPr>
          <p:cNvSpPr>
            <a:spLocks noGrp="1"/>
          </p:cNvSpPr>
          <p:nvPr>
            <p:ph type="pic" sz="quarter" idx="14"/>
          </p:nvPr>
        </p:nvSpPr>
        <p:spPr>
          <a:xfrm>
            <a:off x="4068000" y="0"/>
            <a:ext cx="8124000" cy="6858000"/>
          </a:xfrm>
          <a:prstGeom prst="rect">
            <a:avLst/>
          </a:prstGeom>
          <a:solidFill>
            <a:schemeClr val="bg1">
              <a:lumMod val="95000"/>
            </a:schemeClr>
          </a:solidFill>
        </p:spPr>
        <p:txBody>
          <a:bodyPr anchor="ctr"/>
          <a:lstStyle>
            <a:lvl1pPr marL="0" indent="0" algn="ctr">
              <a:buNone/>
              <a:defRPr baseline="-25000"/>
            </a:lvl1pPr>
          </a:lstStyle>
          <a:p>
            <a:endParaRPr lang="nl-BE"/>
          </a:p>
        </p:txBody>
      </p:sp>
      <p:sp>
        <p:nvSpPr>
          <p:cNvPr id="7" name="Rechthoek 6">
            <a:extLst>
              <a:ext uri="{FF2B5EF4-FFF2-40B4-BE49-F238E27FC236}">
                <a16:creationId xmlns:a16="http://schemas.microsoft.com/office/drawing/2014/main" id="{E5744A9E-4C9D-4407-95E8-93A822A070AB}"/>
              </a:ext>
            </a:extLst>
          </p:cNvPr>
          <p:cNvSpPr/>
          <p:nvPr userDrawn="1"/>
        </p:nvSpPr>
        <p:spPr>
          <a:xfrm>
            <a:off x="0" y="1"/>
            <a:ext cx="4068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a:xfrm>
            <a:off x="395999" y="594002"/>
            <a:ext cx="3099759" cy="1518019"/>
          </a:xfrm>
        </p:spPr>
        <p:txBody>
          <a:bodyPr/>
          <a:lstStyle>
            <a:lvl1pPr>
              <a:defRPr>
                <a:solidFill>
                  <a:schemeClr val="bg1"/>
                </a:solidFill>
              </a:defRPr>
            </a:lvl1p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410178" y="228154"/>
            <a:ext cx="3099759" cy="365125"/>
          </a:xfrm>
        </p:spPr>
        <p:txBody>
          <a:bodyPr anchor="b" anchorCtr="0"/>
          <a:lstStyle>
            <a:lvl1pPr marL="0" indent="0">
              <a:buNone/>
              <a:defRPr sz="1400" b="1">
                <a:solidFill>
                  <a:schemeClr val="bg1"/>
                </a:solidFill>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3" name="Gedeeltelijke cirkel 12">
            <a:extLst>
              <a:ext uri="{FF2B5EF4-FFF2-40B4-BE49-F238E27FC236}">
                <a16:creationId xmlns:a16="http://schemas.microsoft.com/office/drawing/2014/main" id="{0AADED64-0876-4931-A9EE-AB3D2BA7A2FD}"/>
              </a:ext>
            </a:extLst>
          </p:cNvPr>
          <p:cNvSpPr/>
          <p:nvPr userDrawn="1"/>
        </p:nvSpPr>
        <p:spPr>
          <a:xfrm rot="10800000">
            <a:off x="-1133620" y="3233068"/>
            <a:ext cx="2267240" cy="2267240"/>
          </a:xfrm>
          <a:prstGeom prst="pie">
            <a:avLst>
              <a:gd name="adj1" fmla="val 5397516"/>
              <a:gd name="adj2" fmla="val 1620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3" name="Rechthoekige driehoek 2">
            <a:extLst>
              <a:ext uri="{FF2B5EF4-FFF2-40B4-BE49-F238E27FC236}">
                <a16:creationId xmlns:a16="http://schemas.microsoft.com/office/drawing/2014/main" id="{F3C90441-3937-4C81-9D31-E604F064ACB4}"/>
              </a:ext>
            </a:extLst>
          </p:cNvPr>
          <p:cNvSpPr/>
          <p:nvPr userDrawn="1"/>
        </p:nvSpPr>
        <p:spPr>
          <a:xfrm rot="2700000">
            <a:off x="1465650" y="3565098"/>
            <a:ext cx="1603181" cy="1603181"/>
          </a:xfrm>
          <a:prstGeom prst="rtTriangle">
            <a:avLst/>
          </a:prstGeom>
          <a:solidFill>
            <a:schemeClr val="tx1"/>
          </a:solidFill>
        </p:spPr>
        <p:txBody>
          <a:bodyPr wrap="square" lIns="0" tIns="0" rIns="0" bIns="0" rtlCol="0" anchor="ctr">
            <a:spAutoFit/>
          </a:bodyPr>
          <a:lstStyle/>
          <a:p>
            <a:pPr algn="l"/>
            <a:endParaRPr lang="nl-BE" sz="1600" b="1" dirty="0" err="1">
              <a:latin typeface="+mj-lt"/>
            </a:endParaRPr>
          </a:p>
        </p:txBody>
      </p:sp>
      <p:sp>
        <p:nvSpPr>
          <p:cNvPr id="16" name="Gelijkbenige driehoek 15">
            <a:extLst>
              <a:ext uri="{FF2B5EF4-FFF2-40B4-BE49-F238E27FC236}">
                <a16:creationId xmlns:a16="http://schemas.microsoft.com/office/drawing/2014/main" id="{F91F5AA8-0D18-42B1-8539-A5AFF0BBDDAA}"/>
              </a:ext>
            </a:extLst>
          </p:cNvPr>
          <p:cNvSpPr/>
          <p:nvPr userDrawn="1"/>
        </p:nvSpPr>
        <p:spPr>
          <a:xfrm rot="16200000">
            <a:off x="11475085" y="6324985"/>
            <a:ext cx="116206" cy="53534"/>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800"/>
          </a:p>
        </p:txBody>
      </p:sp>
      <p:pic>
        <p:nvPicPr>
          <p:cNvPr id="17" name="Graphic 16">
            <a:extLst>
              <a:ext uri="{FF2B5EF4-FFF2-40B4-BE49-F238E27FC236}">
                <a16:creationId xmlns:a16="http://schemas.microsoft.com/office/drawing/2014/main" id="{C25352F2-E0A5-45FA-8AEC-F945E3E3145F}"/>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658813" y="6221683"/>
            <a:ext cx="1153603" cy="366439"/>
          </a:xfrm>
          <a:prstGeom prst="rect">
            <a:avLst/>
          </a:prstGeom>
        </p:spPr>
      </p:pic>
      <p:sp>
        <p:nvSpPr>
          <p:cNvPr id="18" name="Tijdelijke aanduiding voor voettekst 17">
            <a:extLst>
              <a:ext uri="{FF2B5EF4-FFF2-40B4-BE49-F238E27FC236}">
                <a16:creationId xmlns:a16="http://schemas.microsoft.com/office/drawing/2014/main" id="{15F6E397-26F0-46FD-9E67-6D3A63F2B8EC}"/>
              </a:ext>
            </a:extLst>
          </p:cNvPr>
          <p:cNvSpPr>
            <a:spLocks noGrp="1"/>
          </p:cNvSpPr>
          <p:nvPr>
            <p:ph type="ftr" sz="quarter" idx="15"/>
          </p:nvPr>
        </p:nvSpPr>
        <p:spPr/>
        <p:txBody>
          <a:bodyPr/>
          <a:lstStyle/>
          <a:p>
            <a:r>
              <a:rPr lang="nl-BE"/>
              <a:t>Wat na het middelbaar?</a:t>
            </a:r>
            <a:endParaRPr lang="nl-BE" dirty="0"/>
          </a:p>
        </p:txBody>
      </p:sp>
      <p:sp>
        <p:nvSpPr>
          <p:cNvPr id="19" name="Tijdelijke aanduiding voor dianummer 18">
            <a:extLst>
              <a:ext uri="{FF2B5EF4-FFF2-40B4-BE49-F238E27FC236}">
                <a16:creationId xmlns:a16="http://schemas.microsoft.com/office/drawing/2014/main" id="{1BEE7508-3D5B-48BA-9A91-D09FDE99259E}"/>
              </a:ext>
            </a:extLst>
          </p:cNvPr>
          <p:cNvSpPr>
            <a:spLocks noGrp="1"/>
          </p:cNvSpPr>
          <p:nvPr>
            <p:ph type="sldNum" sz="quarter" idx="16"/>
          </p:nvPr>
        </p:nvSpPr>
        <p:spPr/>
        <p:txBody>
          <a:bodyPr/>
          <a:lstStyle/>
          <a:p>
            <a:fld id="{FF88DA20-ED00-471C-9170-60F590CB400A}" type="slidenum">
              <a:rPr lang="nl-BE" smtClean="0"/>
              <a:pPr/>
              <a:t>‹N°›</a:t>
            </a:fld>
            <a:endParaRPr lang="nl-BE" dirty="0"/>
          </a:p>
        </p:txBody>
      </p:sp>
    </p:spTree>
    <p:extLst>
      <p:ext uri="{BB962C8B-B14F-4D97-AF65-F5344CB8AC3E}">
        <p14:creationId xmlns:p14="http://schemas.microsoft.com/office/powerpoint/2010/main" val="234293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15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500" fill="hold"/>
                                        <p:tgtEl>
                                          <p:spTgt spid="13"/>
                                        </p:tgtEl>
                                        <p:attrNameLst>
                                          <p:attrName>ppt_x</p:attrName>
                                        </p:attrNameLst>
                                      </p:cBhvr>
                                      <p:tavLst>
                                        <p:tav tm="0">
                                          <p:val>
                                            <p:strVal val="0-#ppt_w/2"/>
                                          </p:val>
                                        </p:tav>
                                        <p:tav tm="100000">
                                          <p:val>
                                            <p:strVal val="#ppt_x"/>
                                          </p:val>
                                        </p:tav>
                                      </p:tavLst>
                                    </p:anim>
                                    <p:anim calcmode="lin" valueType="num">
                                      <p:cBhvr additive="base">
                                        <p:cTn id="12" dur="500" fill="hold"/>
                                        <p:tgtEl>
                                          <p:spTgt spid="13"/>
                                        </p:tgtEl>
                                        <p:attrNameLst>
                                          <p:attrName>ppt_y</p:attrName>
                                        </p:attrNameLst>
                                      </p:cBhvr>
                                      <p:tavLst>
                                        <p:tav tm="0">
                                          <p:val>
                                            <p:strVal val="#ppt_y"/>
                                          </p:val>
                                        </p:tav>
                                        <p:tav tm="100000">
                                          <p:val>
                                            <p:strVal val="#ppt_y"/>
                                          </p:val>
                                        </p:tav>
                                      </p:tavLst>
                                    </p:anim>
                                  </p:childTnLst>
                                </p:cTn>
                              </p:par>
                              <p:par>
                                <p:cTn id="13" presetID="2" presetClass="entr" presetSubtype="2" decel="10000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500" fill="hold"/>
                                        <p:tgtEl>
                                          <p:spTgt spid="9"/>
                                        </p:tgtEl>
                                        <p:attrNameLst>
                                          <p:attrName>ppt_x</p:attrName>
                                        </p:attrNameLst>
                                      </p:cBhvr>
                                      <p:tavLst>
                                        <p:tav tm="0">
                                          <p:val>
                                            <p:strVal val="1+#ppt_w/2"/>
                                          </p:val>
                                        </p:tav>
                                        <p:tav tm="100000">
                                          <p:val>
                                            <p:strVal val="#ppt_x"/>
                                          </p:val>
                                        </p:tav>
                                      </p:tavLst>
                                    </p:anim>
                                    <p:anim calcmode="lin" valueType="num">
                                      <p:cBhvr additive="base">
                                        <p:cTn id="16"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3" grpId="0" animBg="1"/>
      <p:bldP spid="3" grpId="0" animBg="1"/>
    </p:bld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itel en beeld rond">
    <p:bg>
      <p:bgPr>
        <a:solidFill>
          <a:schemeClr val="bg1"/>
        </a:solidFill>
        <a:effectLst/>
      </p:bgPr>
    </p:bg>
    <p:spTree>
      <p:nvGrpSpPr>
        <p:cNvPr id="1" name=""/>
        <p:cNvGrpSpPr/>
        <p:nvPr/>
      </p:nvGrpSpPr>
      <p:grpSpPr>
        <a:xfrm>
          <a:off x="0" y="0"/>
          <a:ext cx="0" cy="0"/>
          <a:chOff x="0" y="0"/>
          <a:chExt cx="0" cy="0"/>
        </a:xfrm>
      </p:grpSpPr>
      <p:sp>
        <p:nvSpPr>
          <p:cNvPr id="9" name="Tijdelijke aanduiding voor afbeelding 8">
            <a:extLst>
              <a:ext uri="{FF2B5EF4-FFF2-40B4-BE49-F238E27FC236}">
                <a16:creationId xmlns:a16="http://schemas.microsoft.com/office/drawing/2014/main" id="{CD9E304B-9EEF-4540-A2A5-7D039634D746}"/>
              </a:ext>
            </a:extLst>
          </p:cNvPr>
          <p:cNvSpPr>
            <a:spLocks noGrp="1"/>
          </p:cNvSpPr>
          <p:nvPr>
            <p:ph type="pic" sz="quarter" idx="14"/>
          </p:nvPr>
        </p:nvSpPr>
        <p:spPr>
          <a:xfrm>
            <a:off x="5334000" y="0"/>
            <a:ext cx="6858000" cy="6858000"/>
          </a:xfrm>
          <a:prstGeom prst="ellipse">
            <a:avLst/>
          </a:prstGeom>
          <a:solidFill>
            <a:schemeClr val="bg1">
              <a:lumMod val="95000"/>
            </a:schemeClr>
          </a:solidFill>
        </p:spPr>
        <p:txBody>
          <a:bodyPr anchor="ctr"/>
          <a:lstStyle>
            <a:lvl1pPr marL="0" indent="0" algn="ctr">
              <a:buNone/>
              <a:defRPr baseline="-25000"/>
            </a:lvl1pPr>
          </a:lstStyle>
          <a:p>
            <a:endParaRPr lang="nl-BE"/>
          </a:p>
        </p:txBody>
      </p:sp>
      <p:sp>
        <p:nvSpPr>
          <p:cNvPr id="7" name="Rechthoek 6">
            <a:extLst>
              <a:ext uri="{FF2B5EF4-FFF2-40B4-BE49-F238E27FC236}">
                <a16:creationId xmlns:a16="http://schemas.microsoft.com/office/drawing/2014/main" id="{E5744A9E-4C9D-4407-95E8-93A822A070AB}"/>
              </a:ext>
            </a:extLst>
          </p:cNvPr>
          <p:cNvSpPr/>
          <p:nvPr userDrawn="1"/>
        </p:nvSpPr>
        <p:spPr>
          <a:xfrm>
            <a:off x="0" y="1"/>
            <a:ext cx="5334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a:xfrm>
            <a:off x="658813" y="594002"/>
            <a:ext cx="3990305" cy="1518019"/>
          </a:xfrm>
        </p:spPr>
        <p:txBody>
          <a:bodyPr/>
          <a:lstStyle>
            <a:lvl1pPr>
              <a:defRPr>
                <a:solidFill>
                  <a:schemeClr val="bg1"/>
                </a:solidFill>
              </a:defRPr>
            </a:lvl1p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58814" y="228154"/>
            <a:ext cx="3990305" cy="365125"/>
          </a:xfrm>
        </p:spPr>
        <p:txBody>
          <a:bodyPr anchor="b" anchorCtr="0"/>
          <a:lstStyle>
            <a:lvl1pPr marL="0" indent="0">
              <a:buNone/>
              <a:defRPr sz="1400" b="1">
                <a:solidFill>
                  <a:schemeClr val="bg1"/>
                </a:solidFill>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1" name="Gedeeltelijke cirkel 10">
            <a:extLst>
              <a:ext uri="{FF2B5EF4-FFF2-40B4-BE49-F238E27FC236}">
                <a16:creationId xmlns:a16="http://schemas.microsoft.com/office/drawing/2014/main" id="{A8D34397-20B1-41D1-BCAC-0209F26BC340}"/>
              </a:ext>
            </a:extLst>
          </p:cNvPr>
          <p:cNvSpPr/>
          <p:nvPr userDrawn="1"/>
        </p:nvSpPr>
        <p:spPr>
          <a:xfrm rot="10800000">
            <a:off x="-1133620" y="3233068"/>
            <a:ext cx="2267240" cy="2267240"/>
          </a:xfrm>
          <a:prstGeom prst="pie">
            <a:avLst>
              <a:gd name="adj1" fmla="val 5397516"/>
              <a:gd name="adj2" fmla="val 1620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12" name="Rechthoekige driehoek 11">
            <a:extLst>
              <a:ext uri="{FF2B5EF4-FFF2-40B4-BE49-F238E27FC236}">
                <a16:creationId xmlns:a16="http://schemas.microsoft.com/office/drawing/2014/main" id="{BEC06E56-2CD9-41F5-BF60-964FB64BF4AE}"/>
              </a:ext>
            </a:extLst>
          </p:cNvPr>
          <p:cNvSpPr/>
          <p:nvPr userDrawn="1"/>
        </p:nvSpPr>
        <p:spPr>
          <a:xfrm rot="2700000">
            <a:off x="1465650" y="3565098"/>
            <a:ext cx="1603181" cy="1603181"/>
          </a:xfrm>
          <a:prstGeom prst="rtTriangle">
            <a:avLst/>
          </a:prstGeom>
          <a:solidFill>
            <a:schemeClr val="tx1"/>
          </a:solidFill>
        </p:spPr>
        <p:txBody>
          <a:bodyPr wrap="square" lIns="0" tIns="0" rIns="0" bIns="0" rtlCol="0" anchor="ctr">
            <a:spAutoFit/>
          </a:bodyPr>
          <a:lstStyle/>
          <a:p>
            <a:pPr algn="l"/>
            <a:endParaRPr lang="nl-BE" sz="1600" b="1" dirty="0" err="1">
              <a:latin typeface="+mj-lt"/>
            </a:endParaRPr>
          </a:p>
        </p:txBody>
      </p:sp>
      <p:pic>
        <p:nvPicPr>
          <p:cNvPr id="15" name="Graphic 14">
            <a:extLst>
              <a:ext uri="{FF2B5EF4-FFF2-40B4-BE49-F238E27FC236}">
                <a16:creationId xmlns:a16="http://schemas.microsoft.com/office/drawing/2014/main" id="{06E5C2BE-61E1-4FCA-AE61-52391304E50A}"/>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658813" y="6221683"/>
            <a:ext cx="1153603" cy="366439"/>
          </a:xfrm>
          <a:prstGeom prst="rect">
            <a:avLst/>
          </a:prstGeom>
        </p:spPr>
      </p:pic>
      <p:sp>
        <p:nvSpPr>
          <p:cNvPr id="18" name="Tijdelijke aanduiding voor voettekst 17">
            <a:extLst>
              <a:ext uri="{FF2B5EF4-FFF2-40B4-BE49-F238E27FC236}">
                <a16:creationId xmlns:a16="http://schemas.microsoft.com/office/drawing/2014/main" id="{B5DBA41F-B777-4921-BA03-399627F3FCB9}"/>
              </a:ext>
            </a:extLst>
          </p:cNvPr>
          <p:cNvSpPr>
            <a:spLocks noGrp="1"/>
          </p:cNvSpPr>
          <p:nvPr>
            <p:ph type="ftr" sz="quarter" idx="15"/>
          </p:nvPr>
        </p:nvSpPr>
        <p:spPr/>
        <p:txBody>
          <a:bodyPr/>
          <a:lstStyle/>
          <a:p>
            <a:r>
              <a:rPr lang="nl-BE"/>
              <a:t>Wat na het middelbaar?</a:t>
            </a:r>
            <a:endParaRPr lang="nl-BE" dirty="0"/>
          </a:p>
        </p:txBody>
      </p:sp>
      <p:sp>
        <p:nvSpPr>
          <p:cNvPr id="19" name="Tijdelijke aanduiding voor dianummer 18">
            <a:extLst>
              <a:ext uri="{FF2B5EF4-FFF2-40B4-BE49-F238E27FC236}">
                <a16:creationId xmlns:a16="http://schemas.microsoft.com/office/drawing/2014/main" id="{5945EE92-B19B-4CFE-884E-5F726B4EA8F1}"/>
              </a:ext>
            </a:extLst>
          </p:cNvPr>
          <p:cNvSpPr>
            <a:spLocks noGrp="1"/>
          </p:cNvSpPr>
          <p:nvPr>
            <p:ph type="sldNum" sz="quarter" idx="16"/>
          </p:nvPr>
        </p:nvSpPr>
        <p:spPr/>
        <p:txBody>
          <a:bodyPr/>
          <a:lstStyle/>
          <a:p>
            <a:fld id="{FF88DA20-ED00-471C-9170-60F590CB400A}" type="slidenum">
              <a:rPr lang="nl-BE" smtClean="0"/>
              <a:pPr/>
              <a:t>‹N°›</a:t>
            </a:fld>
            <a:endParaRPr lang="nl-BE" dirty="0"/>
          </a:p>
        </p:txBody>
      </p:sp>
    </p:spTree>
    <p:extLst>
      <p:ext uri="{BB962C8B-B14F-4D97-AF65-F5344CB8AC3E}">
        <p14:creationId xmlns:p14="http://schemas.microsoft.com/office/powerpoint/2010/main" val="3836645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15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0-#ppt_w/2"/>
                                          </p:val>
                                        </p:tav>
                                        <p:tav tm="100000">
                                          <p:val>
                                            <p:strVal val="#ppt_x"/>
                                          </p:val>
                                        </p:tav>
                                      </p:tavLst>
                                    </p:anim>
                                    <p:anim calcmode="lin" valueType="num">
                                      <p:cBhvr additive="base">
                                        <p:cTn id="12" dur="500" fill="hold"/>
                                        <p:tgtEl>
                                          <p:spTgt spid="11"/>
                                        </p:tgtEl>
                                        <p:attrNameLst>
                                          <p:attrName>ppt_y</p:attrName>
                                        </p:attrNameLst>
                                      </p:cBhvr>
                                      <p:tavLst>
                                        <p:tav tm="0">
                                          <p:val>
                                            <p:strVal val="#ppt_y"/>
                                          </p:val>
                                        </p:tav>
                                        <p:tav tm="100000">
                                          <p:val>
                                            <p:strVal val="#ppt_y"/>
                                          </p:val>
                                        </p:tav>
                                      </p:tavLst>
                                    </p:anim>
                                  </p:childTnLst>
                                </p:cTn>
                              </p:par>
                              <p:par>
                                <p:cTn id="13" presetID="2" presetClass="entr" presetSubtype="2" decel="10000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500" fill="hold"/>
                                        <p:tgtEl>
                                          <p:spTgt spid="9"/>
                                        </p:tgtEl>
                                        <p:attrNameLst>
                                          <p:attrName>ppt_x</p:attrName>
                                        </p:attrNameLst>
                                      </p:cBhvr>
                                      <p:tavLst>
                                        <p:tav tm="0">
                                          <p:val>
                                            <p:strVal val="1+#ppt_w/2"/>
                                          </p:val>
                                        </p:tav>
                                        <p:tav tm="100000">
                                          <p:val>
                                            <p:strVal val="#ppt_x"/>
                                          </p:val>
                                        </p:tav>
                                      </p:tavLst>
                                    </p:anim>
                                    <p:anim calcmode="lin" valueType="num">
                                      <p:cBhvr additive="base">
                                        <p:cTn id="16"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P spid="12" grpId="0" animBg="1"/>
    </p:bld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itel en beeld rond groot">
    <p:bg>
      <p:bgPr>
        <a:solidFill>
          <a:schemeClr val="bg1"/>
        </a:solidFill>
        <a:effectLst/>
      </p:bgPr>
    </p:bg>
    <p:spTree>
      <p:nvGrpSpPr>
        <p:cNvPr id="1" name=""/>
        <p:cNvGrpSpPr/>
        <p:nvPr/>
      </p:nvGrpSpPr>
      <p:grpSpPr>
        <a:xfrm>
          <a:off x="0" y="0"/>
          <a:ext cx="0" cy="0"/>
          <a:chOff x="0" y="0"/>
          <a:chExt cx="0" cy="0"/>
        </a:xfrm>
      </p:grpSpPr>
      <p:sp>
        <p:nvSpPr>
          <p:cNvPr id="9" name="Tijdelijke aanduiding voor afbeelding 8">
            <a:extLst>
              <a:ext uri="{FF2B5EF4-FFF2-40B4-BE49-F238E27FC236}">
                <a16:creationId xmlns:a16="http://schemas.microsoft.com/office/drawing/2014/main" id="{CD9E304B-9EEF-4540-A2A5-7D039634D746}"/>
              </a:ext>
            </a:extLst>
          </p:cNvPr>
          <p:cNvSpPr>
            <a:spLocks noGrp="1"/>
          </p:cNvSpPr>
          <p:nvPr>
            <p:ph type="pic" sz="quarter" idx="14"/>
          </p:nvPr>
        </p:nvSpPr>
        <p:spPr>
          <a:xfrm>
            <a:off x="5334000" y="0"/>
            <a:ext cx="8012463" cy="8012463"/>
          </a:xfrm>
          <a:prstGeom prst="ellipse">
            <a:avLst/>
          </a:prstGeom>
          <a:solidFill>
            <a:schemeClr val="bg1">
              <a:lumMod val="95000"/>
            </a:schemeClr>
          </a:solidFill>
        </p:spPr>
        <p:txBody>
          <a:bodyPr anchor="ctr"/>
          <a:lstStyle>
            <a:lvl1pPr marL="0" indent="0" algn="ctr">
              <a:buNone/>
              <a:defRPr baseline="-25000"/>
            </a:lvl1pPr>
          </a:lstStyle>
          <a:p>
            <a:endParaRPr lang="nl-BE"/>
          </a:p>
        </p:txBody>
      </p:sp>
      <p:sp>
        <p:nvSpPr>
          <p:cNvPr id="7" name="Rechthoek 6">
            <a:extLst>
              <a:ext uri="{FF2B5EF4-FFF2-40B4-BE49-F238E27FC236}">
                <a16:creationId xmlns:a16="http://schemas.microsoft.com/office/drawing/2014/main" id="{E5744A9E-4C9D-4407-95E8-93A822A070AB}"/>
              </a:ext>
            </a:extLst>
          </p:cNvPr>
          <p:cNvSpPr/>
          <p:nvPr userDrawn="1"/>
        </p:nvSpPr>
        <p:spPr>
          <a:xfrm>
            <a:off x="0" y="1"/>
            <a:ext cx="5334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a:xfrm>
            <a:off x="658813" y="594002"/>
            <a:ext cx="3990305" cy="1518019"/>
          </a:xfrm>
        </p:spPr>
        <p:txBody>
          <a:bodyPr/>
          <a:lstStyle>
            <a:lvl1pPr>
              <a:defRPr>
                <a:solidFill>
                  <a:schemeClr val="bg1"/>
                </a:solidFill>
              </a:defRPr>
            </a:lvl1p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58814" y="228154"/>
            <a:ext cx="3990305" cy="365125"/>
          </a:xfrm>
        </p:spPr>
        <p:txBody>
          <a:bodyPr anchor="b" anchorCtr="0"/>
          <a:lstStyle>
            <a:lvl1pPr marL="0" indent="0">
              <a:buNone/>
              <a:defRPr sz="1400" b="1">
                <a:solidFill>
                  <a:schemeClr val="bg1"/>
                </a:solidFill>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1" name="Gedeeltelijke cirkel 10">
            <a:extLst>
              <a:ext uri="{FF2B5EF4-FFF2-40B4-BE49-F238E27FC236}">
                <a16:creationId xmlns:a16="http://schemas.microsoft.com/office/drawing/2014/main" id="{7BD64213-449B-41BD-971A-30A589BBC111}"/>
              </a:ext>
            </a:extLst>
          </p:cNvPr>
          <p:cNvSpPr/>
          <p:nvPr userDrawn="1"/>
        </p:nvSpPr>
        <p:spPr>
          <a:xfrm rot="10800000">
            <a:off x="-1133620" y="3233068"/>
            <a:ext cx="2267240" cy="2267240"/>
          </a:xfrm>
          <a:prstGeom prst="pie">
            <a:avLst>
              <a:gd name="adj1" fmla="val 5397516"/>
              <a:gd name="adj2" fmla="val 1620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12" name="Rechthoekige driehoek 11">
            <a:extLst>
              <a:ext uri="{FF2B5EF4-FFF2-40B4-BE49-F238E27FC236}">
                <a16:creationId xmlns:a16="http://schemas.microsoft.com/office/drawing/2014/main" id="{E680E3DC-9D91-4564-8256-B5FE7ACE51D8}"/>
              </a:ext>
            </a:extLst>
          </p:cNvPr>
          <p:cNvSpPr/>
          <p:nvPr userDrawn="1"/>
        </p:nvSpPr>
        <p:spPr>
          <a:xfrm rot="2700000">
            <a:off x="1465650" y="3565098"/>
            <a:ext cx="1603181" cy="1603181"/>
          </a:xfrm>
          <a:prstGeom prst="rtTriangle">
            <a:avLst/>
          </a:prstGeom>
          <a:solidFill>
            <a:schemeClr val="tx1"/>
          </a:solidFill>
        </p:spPr>
        <p:txBody>
          <a:bodyPr wrap="square" lIns="0" tIns="0" rIns="0" bIns="0" rtlCol="0" anchor="ctr">
            <a:spAutoFit/>
          </a:bodyPr>
          <a:lstStyle/>
          <a:p>
            <a:pPr algn="l"/>
            <a:endParaRPr lang="nl-BE" sz="1600" b="1" dirty="0" err="1">
              <a:latin typeface="+mj-lt"/>
            </a:endParaRPr>
          </a:p>
        </p:txBody>
      </p:sp>
      <p:pic>
        <p:nvPicPr>
          <p:cNvPr id="10" name="Graphic 9">
            <a:extLst>
              <a:ext uri="{FF2B5EF4-FFF2-40B4-BE49-F238E27FC236}">
                <a16:creationId xmlns:a16="http://schemas.microsoft.com/office/drawing/2014/main" id="{A45560F6-6FB2-4E6F-AF12-6B2BD43B653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658813" y="6221683"/>
            <a:ext cx="1153603" cy="366439"/>
          </a:xfrm>
          <a:prstGeom prst="rect">
            <a:avLst/>
          </a:prstGeom>
        </p:spPr>
      </p:pic>
      <p:sp>
        <p:nvSpPr>
          <p:cNvPr id="6" name="Tijdelijke aanduiding voor voettekst 5">
            <a:extLst>
              <a:ext uri="{FF2B5EF4-FFF2-40B4-BE49-F238E27FC236}">
                <a16:creationId xmlns:a16="http://schemas.microsoft.com/office/drawing/2014/main" id="{F1FD1FFE-BA20-486A-A604-099F66492050}"/>
              </a:ext>
            </a:extLst>
          </p:cNvPr>
          <p:cNvSpPr>
            <a:spLocks noGrp="1"/>
          </p:cNvSpPr>
          <p:nvPr>
            <p:ph type="ftr" sz="quarter" idx="15"/>
          </p:nvPr>
        </p:nvSpPr>
        <p:spPr/>
        <p:txBody>
          <a:bodyPr/>
          <a:lstStyle/>
          <a:p>
            <a:r>
              <a:rPr lang="nl-BE"/>
              <a:t>Wat na het middelbaar?</a:t>
            </a:r>
            <a:endParaRPr lang="nl-BE" dirty="0"/>
          </a:p>
        </p:txBody>
      </p:sp>
      <p:sp>
        <p:nvSpPr>
          <p:cNvPr id="15" name="Tijdelijke aanduiding voor dianummer 14">
            <a:extLst>
              <a:ext uri="{FF2B5EF4-FFF2-40B4-BE49-F238E27FC236}">
                <a16:creationId xmlns:a16="http://schemas.microsoft.com/office/drawing/2014/main" id="{77DEB9B0-D12A-467D-8FA2-C2378DE207FC}"/>
              </a:ext>
            </a:extLst>
          </p:cNvPr>
          <p:cNvSpPr>
            <a:spLocks noGrp="1"/>
          </p:cNvSpPr>
          <p:nvPr>
            <p:ph type="sldNum" sz="quarter" idx="16"/>
          </p:nvPr>
        </p:nvSpPr>
        <p:spPr/>
        <p:txBody>
          <a:bodyPr/>
          <a:lstStyle/>
          <a:p>
            <a:fld id="{FF88DA20-ED00-471C-9170-60F590CB400A}" type="slidenum">
              <a:rPr lang="nl-BE" smtClean="0"/>
              <a:pPr/>
              <a:t>‹N°›</a:t>
            </a:fld>
            <a:endParaRPr lang="nl-BE" dirty="0"/>
          </a:p>
        </p:txBody>
      </p:sp>
    </p:spTree>
    <p:extLst>
      <p:ext uri="{BB962C8B-B14F-4D97-AF65-F5344CB8AC3E}">
        <p14:creationId xmlns:p14="http://schemas.microsoft.com/office/powerpoint/2010/main" val="36220635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15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0-#ppt_w/2"/>
                                          </p:val>
                                        </p:tav>
                                        <p:tav tm="100000">
                                          <p:val>
                                            <p:strVal val="#ppt_x"/>
                                          </p:val>
                                        </p:tav>
                                      </p:tavLst>
                                    </p:anim>
                                    <p:anim calcmode="lin" valueType="num">
                                      <p:cBhvr additive="base">
                                        <p:cTn id="12" dur="500" fill="hold"/>
                                        <p:tgtEl>
                                          <p:spTgt spid="11"/>
                                        </p:tgtEl>
                                        <p:attrNameLst>
                                          <p:attrName>ppt_y</p:attrName>
                                        </p:attrNameLst>
                                      </p:cBhvr>
                                      <p:tavLst>
                                        <p:tav tm="0">
                                          <p:val>
                                            <p:strVal val="#ppt_y"/>
                                          </p:val>
                                        </p:tav>
                                        <p:tav tm="100000">
                                          <p:val>
                                            <p:strVal val="#ppt_y"/>
                                          </p:val>
                                        </p:tav>
                                      </p:tavLst>
                                    </p:anim>
                                  </p:childTnLst>
                                </p:cTn>
                              </p:par>
                              <p:par>
                                <p:cTn id="13" presetID="2" presetClass="entr" presetSubtype="2" decel="10000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500" fill="hold"/>
                                        <p:tgtEl>
                                          <p:spTgt spid="9"/>
                                        </p:tgtEl>
                                        <p:attrNameLst>
                                          <p:attrName>ppt_x</p:attrName>
                                        </p:attrNameLst>
                                      </p:cBhvr>
                                      <p:tavLst>
                                        <p:tav tm="0">
                                          <p:val>
                                            <p:strVal val="1+#ppt_w/2"/>
                                          </p:val>
                                        </p:tav>
                                        <p:tav tm="100000">
                                          <p:val>
                                            <p:strVal val="#ppt_x"/>
                                          </p:val>
                                        </p:tav>
                                      </p:tavLst>
                                    </p:anim>
                                    <p:anim calcmode="lin" valueType="num">
                                      <p:cBhvr additive="base">
                                        <p:cTn id="16"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P spid="12" grpId="0" animBg="1"/>
    </p:bld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itel en quote met naam">
    <p:bg>
      <p:bgPr>
        <a:solidFill>
          <a:schemeClr val="accent2"/>
        </a:solidFill>
        <a:effectLst/>
      </p:bgPr>
    </p:bg>
    <p:spTree>
      <p:nvGrpSpPr>
        <p:cNvPr id="1" name=""/>
        <p:cNvGrpSpPr/>
        <p:nvPr/>
      </p:nvGrpSpPr>
      <p:grpSpPr>
        <a:xfrm>
          <a:off x="0" y="0"/>
          <a:ext cx="0" cy="0"/>
          <a:chOff x="0" y="0"/>
          <a:chExt cx="0" cy="0"/>
        </a:xfrm>
      </p:grpSpPr>
      <p:sp>
        <p:nvSpPr>
          <p:cNvPr id="18" name="Rechthoek 17">
            <a:extLst>
              <a:ext uri="{FF2B5EF4-FFF2-40B4-BE49-F238E27FC236}">
                <a16:creationId xmlns:a16="http://schemas.microsoft.com/office/drawing/2014/main" id="{7BE966C4-F2D9-4A05-8182-0E3CB210AD5F}"/>
              </a:ext>
            </a:extLst>
          </p:cNvPr>
          <p:cNvSpPr/>
          <p:nvPr userDrawn="1"/>
        </p:nvSpPr>
        <p:spPr>
          <a:xfrm>
            <a:off x="10179781" y="5632057"/>
            <a:ext cx="2012219" cy="122594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1" name="Tijdelijke aanduiding voor afbeelding 8">
            <a:extLst>
              <a:ext uri="{FF2B5EF4-FFF2-40B4-BE49-F238E27FC236}">
                <a16:creationId xmlns:a16="http://schemas.microsoft.com/office/drawing/2014/main" id="{C62F4BC8-6200-4266-A16A-CC0C8AAADA8E}"/>
              </a:ext>
            </a:extLst>
          </p:cNvPr>
          <p:cNvSpPr>
            <a:spLocks noGrp="1"/>
          </p:cNvSpPr>
          <p:nvPr>
            <p:ph type="pic" sz="quarter" idx="14"/>
          </p:nvPr>
        </p:nvSpPr>
        <p:spPr>
          <a:xfrm>
            <a:off x="1884168" y="2676017"/>
            <a:ext cx="1432282" cy="1432282"/>
          </a:xfrm>
          <a:prstGeom prst="ellipse">
            <a:avLst/>
          </a:prstGeom>
          <a:solidFill>
            <a:schemeClr val="bg1">
              <a:lumMod val="95000"/>
            </a:schemeClr>
          </a:solidFill>
        </p:spPr>
        <p:txBody>
          <a:bodyPr anchor="ctr"/>
          <a:lstStyle>
            <a:lvl1pPr marL="0" indent="0" algn="ctr">
              <a:buNone/>
              <a:defRPr sz="2000" baseline="-25000"/>
            </a:lvl1pPr>
          </a:lstStyle>
          <a:p>
            <a:endParaRPr lang="nl-BE"/>
          </a:p>
        </p:txBody>
      </p:sp>
      <p:sp>
        <p:nvSpPr>
          <p:cNvPr id="12" name="Tijdelijke aanduiding voor tekst 9">
            <a:extLst>
              <a:ext uri="{FF2B5EF4-FFF2-40B4-BE49-F238E27FC236}">
                <a16:creationId xmlns:a16="http://schemas.microsoft.com/office/drawing/2014/main" id="{15423308-AAC4-429E-A2F1-870836FD7C0D}"/>
              </a:ext>
            </a:extLst>
          </p:cNvPr>
          <p:cNvSpPr>
            <a:spLocks noGrp="1"/>
          </p:cNvSpPr>
          <p:nvPr>
            <p:ph type="body" sz="quarter" idx="15" hasCustomPrompt="1"/>
          </p:nvPr>
        </p:nvSpPr>
        <p:spPr>
          <a:xfrm>
            <a:off x="3689799" y="2321999"/>
            <a:ext cx="6181314" cy="2140319"/>
          </a:xfrm>
        </p:spPr>
        <p:txBody>
          <a:bodyPr/>
          <a:lstStyle>
            <a:lvl1pPr marL="0" indent="0">
              <a:buNone/>
              <a:defRPr sz="2700" b="1">
                <a:solidFill>
                  <a:schemeClr val="bg1"/>
                </a:solidFill>
                <a:latin typeface="+mj-lt"/>
              </a:defRPr>
            </a:lvl1pPr>
          </a:lstStyle>
          <a:p>
            <a:pPr lvl="0"/>
            <a:r>
              <a:rPr lang="nl-NL" dirty="0"/>
              <a:t>Lorem ipsum dolor sit amet, consectetuer adipiscing elit. Maecenas porttitor congue massa. Fusce posuere, magna sed pulvinar ultricies, purus lectus malesuada libero, sit amet commodo magna eros quis </a:t>
            </a:r>
            <a:r>
              <a:rPr lang="nl-NL" dirty="0" err="1"/>
              <a:t>urna</a:t>
            </a:r>
            <a:r>
              <a:rPr lang="nl-NL" dirty="0"/>
              <a:t>.</a:t>
            </a:r>
          </a:p>
        </p:txBody>
      </p:sp>
      <p:sp>
        <p:nvSpPr>
          <p:cNvPr id="13" name="Tijdelijke aanduiding voor tekst 9">
            <a:extLst>
              <a:ext uri="{FF2B5EF4-FFF2-40B4-BE49-F238E27FC236}">
                <a16:creationId xmlns:a16="http://schemas.microsoft.com/office/drawing/2014/main" id="{08574577-82D1-450C-AB07-3C42489D1E2E}"/>
              </a:ext>
            </a:extLst>
          </p:cNvPr>
          <p:cNvSpPr>
            <a:spLocks noGrp="1"/>
          </p:cNvSpPr>
          <p:nvPr>
            <p:ph type="body" sz="quarter" idx="16" hasCustomPrompt="1"/>
          </p:nvPr>
        </p:nvSpPr>
        <p:spPr>
          <a:xfrm>
            <a:off x="3685518" y="4574866"/>
            <a:ext cx="6308725" cy="466613"/>
          </a:xfrm>
        </p:spPr>
        <p:txBody>
          <a:bodyPr anchor="b"/>
          <a:lstStyle>
            <a:lvl1pPr marL="0" indent="0">
              <a:buFontTx/>
              <a:buNone/>
              <a:defRPr sz="2100" b="1">
                <a:solidFill>
                  <a:schemeClr val="tx1"/>
                </a:solidFill>
                <a:latin typeface="+mj-lt"/>
              </a:defRPr>
            </a:lvl1pPr>
          </a:lstStyle>
          <a:p>
            <a:pPr lvl="0"/>
            <a:r>
              <a:rPr lang="nl-NL" dirty="0"/>
              <a:t>Naam Achternaam</a:t>
            </a:r>
            <a:endParaRPr lang="nl-BE" dirty="0"/>
          </a:p>
        </p:txBody>
      </p:sp>
      <p:sp>
        <p:nvSpPr>
          <p:cNvPr id="14" name="Tijdelijke aanduiding voor tekst 11">
            <a:extLst>
              <a:ext uri="{FF2B5EF4-FFF2-40B4-BE49-F238E27FC236}">
                <a16:creationId xmlns:a16="http://schemas.microsoft.com/office/drawing/2014/main" id="{ED6C814E-9199-4384-8E04-80BC32268AA6}"/>
              </a:ext>
            </a:extLst>
          </p:cNvPr>
          <p:cNvSpPr>
            <a:spLocks noGrp="1"/>
          </p:cNvSpPr>
          <p:nvPr>
            <p:ph type="body" sz="quarter" idx="17" hasCustomPrompt="1"/>
          </p:nvPr>
        </p:nvSpPr>
        <p:spPr>
          <a:xfrm>
            <a:off x="3685518" y="5041479"/>
            <a:ext cx="1909500" cy="466613"/>
          </a:xfrm>
        </p:spPr>
        <p:txBody>
          <a:bodyPr/>
          <a:lstStyle>
            <a:lvl1pPr marL="0" indent="0">
              <a:buNone/>
              <a:defRPr sz="2100">
                <a:solidFill>
                  <a:schemeClr val="tx1"/>
                </a:solidFill>
                <a:latin typeface="+mj-lt"/>
              </a:defRPr>
            </a:lvl1pPr>
            <a:lvl2pPr marL="358163" indent="0">
              <a:buNone/>
              <a:defRPr sz="2200">
                <a:latin typeface="+mj-lt"/>
              </a:defRPr>
            </a:lvl2pPr>
            <a:lvl3pPr marL="720000" indent="0">
              <a:buNone/>
              <a:defRPr sz="2200">
                <a:latin typeface="+mj-lt"/>
              </a:defRPr>
            </a:lvl3pPr>
            <a:lvl4pPr marL="1080000" indent="0">
              <a:buNone/>
              <a:defRPr sz="2200">
                <a:latin typeface="+mj-lt"/>
              </a:defRPr>
            </a:lvl4pPr>
            <a:lvl5pPr marL="1440000" indent="0">
              <a:buNone/>
              <a:defRPr sz="2200">
                <a:latin typeface="+mj-lt"/>
              </a:defRPr>
            </a:lvl5pPr>
          </a:lstStyle>
          <a:p>
            <a:pPr lvl="0"/>
            <a:r>
              <a:rPr lang="nl-NL" dirty="0"/>
              <a:t>Datum</a:t>
            </a:r>
            <a:endParaRPr lang="nl-BE" dirty="0"/>
          </a:p>
        </p:txBody>
      </p:sp>
      <p:sp>
        <p:nvSpPr>
          <p:cNvPr id="16" name="Gedeeltelijke cirkel 15">
            <a:extLst>
              <a:ext uri="{FF2B5EF4-FFF2-40B4-BE49-F238E27FC236}">
                <a16:creationId xmlns:a16="http://schemas.microsoft.com/office/drawing/2014/main" id="{D09C221D-B46C-40B3-A53A-E96521698B1E}"/>
              </a:ext>
            </a:extLst>
          </p:cNvPr>
          <p:cNvSpPr/>
          <p:nvPr userDrawn="1"/>
        </p:nvSpPr>
        <p:spPr>
          <a:xfrm>
            <a:off x="3685518" y="1504271"/>
            <a:ext cx="623480" cy="623480"/>
          </a:xfrm>
          <a:prstGeom prst="pie">
            <a:avLst>
              <a:gd name="adj1" fmla="val 5397516"/>
              <a:gd name="adj2" fmla="val 1620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20" name="Gedeeltelijke cirkel 19">
            <a:extLst>
              <a:ext uri="{FF2B5EF4-FFF2-40B4-BE49-F238E27FC236}">
                <a16:creationId xmlns:a16="http://schemas.microsoft.com/office/drawing/2014/main" id="{4D96823D-B755-421C-8B12-28EC2990AB52}"/>
              </a:ext>
            </a:extLst>
          </p:cNvPr>
          <p:cNvSpPr/>
          <p:nvPr userDrawn="1"/>
        </p:nvSpPr>
        <p:spPr>
          <a:xfrm>
            <a:off x="3997258" y="1504271"/>
            <a:ext cx="623480" cy="623480"/>
          </a:xfrm>
          <a:prstGeom prst="pie">
            <a:avLst>
              <a:gd name="adj1" fmla="val 5397516"/>
              <a:gd name="adj2" fmla="val 1620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21" name="Rechthoekige driehoek 20">
            <a:extLst>
              <a:ext uri="{FF2B5EF4-FFF2-40B4-BE49-F238E27FC236}">
                <a16:creationId xmlns:a16="http://schemas.microsoft.com/office/drawing/2014/main" id="{59D4E89D-E1B0-42CA-B7C9-B61705D298B8}"/>
              </a:ext>
            </a:extLst>
          </p:cNvPr>
          <p:cNvSpPr/>
          <p:nvPr userDrawn="1"/>
        </p:nvSpPr>
        <p:spPr>
          <a:xfrm flipV="1">
            <a:off x="0" y="-1"/>
            <a:ext cx="3548050" cy="3547432"/>
          </a:xfrm>
          <a:prstGeom prst="rtTriangle">
            <a:avLst/>
          </a:prstGeom>
          <a:solidFill>
            <a:schemeClr val="accent2">
              <a:lumMod val="75000"/>
              <a:alpha val="30000"/>
            </a:schemeClr>
          </a:solidFill>
        </p:spPr>
        <p:txBody>
          <a:bodyPr wrap="square" lIns="0" tIns="0" rIns="0" bIns="0" rtlCol="0" anchor="ctr">
            <a:noAutofit/>
          </a:bodyPr>
          <a:lstStyle/>
          <a:p>
            <a:pPr algn="l"/>
            <a:endParaRPr lang="nl-BE" sz="1600" b="1" dirty="0" err="1">
              <a:latin typeface="+mj-lt"/>
            </a:endParaRPr>
          </a:p>
        </p:txBody>
      </p:sp>
      <p:sp>
        <p:nvSpPr>
          <p:cNvPr id="24" name="Gedeeltelijke cirkel 23">
            <a:extLst>
              <a:ext uri="{FF2B5EF4-FFF2-40B4-BE49-F238E27FC236}">
                <a16:creationId xmlns:a16="http://schemas.microsoft.com/office/drawing/2014/main" id="{1E6B0ED3-9A30-46EC-AA0B-E59F3A50AC70}"/>
              </a:ext>
            </a:extLst>
          </p:cNvPr>
          <p:cNvSpPr/>
          <p:nvPr userDrawn="1"/>
        </p:nvSpPr>
        <p:spPr>
          <a:xfrm>
            <a:off x="11439017" y="2676017"/>
            <a:ext cx="1505966" cy="1505966"/>
          </a:xfrm>
          <a:prstGeom prst="pie">
            <a:avLst>
              <a:gd name="adj1" fmla="val 5397516"/>
              <a:gd name="adj2" fmla="val 1620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p:txBody>
          <a:bodyPr/>
          <a:lstStyle>
            <a:lvl1pPr>
              <a:defRPr>
                <a:solidFill>
                  <a:schemeClr val="bg1"/>
                </a:solidFill>
              </a:defRPr>
            </a:lvl1p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58813" y="228154"/>
            <a:ext cx="3714750" cy="365125"/>
          </a:xfrm>
        </p:spPr>
        <p:txBody>
          <a:bodyPr anchor="b" anchorCtr="0"/>
          <a:lstStyle>
            <a:lvl1pPr marL="0" indent="0">
              <a:buNone/>
              <a:defRPr sz="1400" b="1">
                <a:solidFill>
                  <a:schemeClr val="bg1"/>
                </a:solidFill>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22" name="Gelijkbenige driehoek 21">
            <a:extLst>
              <a:ext uri="{FF2B5EF4-FFF2-40B4-BE49-F238E27FC236}">
                <a16:creationId xmlns:a16="http://schemas.microsoft.com/office/drawing/2014/main" id="{61FD8951-D1DB-4692-94CA-563CCFB6F0DD}"/>
              </a:ext>
            </a:extLst>
          </p:cNvPr>
          <p:cNvSpPr/>
          <p:nvPr userDrawn="1"/>
        </p:nvSpPr>
        <p:spPr>
          <a:xfrm rot="16200000">
            <a:off x="11475085" y="6324985"/>
            <a:ext cx="116206" cy="53534"/>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800"/>
          </a:p>
        </p:txBody>
      </p:sp>
      <p:sp>
        <p:nvSpPr>
          <p:cNvPr id="7" name="Tijdelijke aanduiding voor voettekst 6">
            <a:extLst>
              <a:ext uri="{FF2B5EF4-FFF2-40B4-BE49-F238E27FC236}">
                <a16:creationId xmlns:a16="http://schemas.microsoft.com/office/drawing/2014/main" id="{1042DD1A-20A9-4E5D-930C-0D3DFB079974}"/>
              </a:ext>
            </a:extLst>
          </p:cNvPr>
          <p:cNvSpPr>
            <a:spLocks noGrp="1"/>
          </p:cNvSpPr>
          <p:nvPr>
            <p:ph type="ftr" sz="quarter" idx="19"/>
          </p:nvPr>
        </p:nvSpPr>
        <p:spPr/>
        <p:txBody>
          <a:bodyPr/>
          <a:lstStyle>
            <a:lvl1pPr>
              <a:defRPr>
                <a:solidFill>
                  <a:schemeClr val="bg1"/>
                </a:solidFill>
              </a:defRPr>
            </a:lvl1pPr>
          </a:lstStyle>
          <a:p>
            <a:r>
              <a:rPr lang="nl-BE"/>
              <a:t>Wat na het middelbaar?</a:t>
            </a:r>
            <a:endParaRPr lang="nl-BE" dirty="0"/>
          </a:p>
        </p:txBody>
      </p:sp>
      <p:sp>
        <p:nvSpPr>
          <p:cNvPr id="9" name="Tijdelijke aanduiding voor dianummer 8">
            <a:extLst>
              <a:ext uri="{FF2B5EF4-FFF2-40B4-BE49-F238E27FC236}">
                <a16:creationId xmlns:a16="http://schemas.microsoft.com/office/drawing/2014/main" id="{B72F3B91-BFD9-4765-ABC9-1C93DD091ABE}"/>
              </a:ext>
            </a:extLst>
          </p:cNvPr>
          <p:cNvSpPr>
            <a:spLocks noGrp="1"/>
          </p:cNvSpPr>
          <p:nvPr>
            <p:ph type="sldNum" sz="quarter" idx="20"/>
          </p:nvPr>
        </p:nvSpPr>
        <p:spPr/>
        <p:txBody>
          <a:bodyPr/>
          <a:lstStyle>
            <a:lvl1pPr>
              <a:defRPr>
                <a:solidFill>
                  <a:schemeClr val="bg1"/>
                </a:solidFill>
              </a:defRPr>
            </a:lvl1pPr>
          </a:lstStyle>
          <a:p>
            <a:fld id="{FF88DA20-ED00-471C-9170-60F590CB400A}" type="slidenum">
              <a:rPr lang="nl-BE" smtClean="0"/>
              <a:pPr/>
              <a:t>‹N°›</a:t>
            </a:fld>
            <a:endParaRPr lang="nl-BE" dirty="0"/>
          </a:p>
        </p:txBody>
      </p:sp>
    </p:spTree>
    <p:extLst>
      <p:ext uri="{BB962C8B-B14F-4D97-AF65-F5344CB8AC3E}">
        <p14:creationId xmlns:p14="http://schemas.microsoft.com/office/powerpoint/2010/main" val="17766890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0-#ppt_w/2"/>
                                          </p:val>
                                        </p:tav>
                                        <p:tav tm="100000">
                                          <p:val>
                                            <p:strVal val="#ppt_x"/>
                                          </p:val>
                                        </p:tav>
                                      </p:tavLst>
                                    </p:anim>
                                    <p:anim calcmode="lin" valueType="num">
                                      <p:cBhvr additive="base">
                                        <p:cTn id="8" dur="500" fill="hold"/>
                                        <p:tgtEl>
                                          <p:spTgt spid="21"/>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150"/>
                                  </p:stCondLst>
                                  <p:childTnLst>
                                    <p:set>
                                      <p:cBhvr>
                                        <p:cTn id="10" dur="1" fill="hold">
                                          <p:stCondLst>
                                            <p:cond delay="0"/>
                                          </p:stCondLst>
                                        </p:cTn>
                                        <p:tgtEl>
                                          <p:spTgt spid="24"/>
                                        </p:tgtEl>
                                        <p:attrNameLst>
                                          <p:attrName>style.visibility</p:attrName>
                                        </p:attrNameLst>
                                      </p:cBhvr>
                                      <p:to>
                                        <p:strVal val="visible"/>
                                      </p:to>
                                    </p:set>
                                    <p:anim calcmode="lin" valueType="num">
                                      <p:cBhvr additive="base">
                                        <p:cTn id="11" dur="500" fill="hold"/>
                                        <p:tgtEl>
                                          <p:spTgt spid="24"/>
                                        </p:tgtEl>
                                        <p:attrNameLst>
                                          <p:attrName>ppt_x</p:attrName>
                                        </p:attrNameLst>
                                      </p:cBhvr>
                                      <p:tavLst>
                                        <p:tav tm="0">
                                          <p:val>
                                            <p:strVal val="1+#ppt_w/2"/>
                                          </p:val>
                                        </p:tav>
                                        <p:tav tm="100000">
                                          <p:val>
                                            <p:strVal val="#ppt_x"/>
                                          </p:val>
                                        </p:tav>
                                      </p:tavLst>
                                    </p:anim>
                                    <p:anim calcmode="lin" valueType="num">
                                      <p:cBhvr additive="base">
                                        <p:cTn id="12" dur="500" fill="hold"/>
                                        <p:tgtEl>
                                          <p:spTgt spid="24"/>
                                        </p:tgtEl>
                                        <p:attrNameLst>
                                          <p:attrName>ppt_y</p:attrName>
                                        </p:attrNameLst>
                                      </p:cBhvr>
                                      <p:tavLst>
                                        <p:tav tm="0">
                                          <p:val>
                                            <p:strVal val="#ppt_y"/>
                                          </p:val>
                                        </p:tav>
                                        <p:tav tm="100000">
                                          <p:val>
                                            <p:strVal val="#ppt_y"/>
                                          </p:val>
                                        </p:tav>
                                      </p:tavLst>
                                    </p:anim>
                                  </p:childTnLst>
                                </p:cTn>
                              </p:par>
                            </p:childTnLst>
                          </p:cTn>
                        </p:par>
                        <p:par>
                          <p:cTn id="13" fill="hold">
                            <p:stCondLst>
                              <p:cond delay="650"/>
                            </p:stCondLst>
                            <p:childTnLst>
                              <p:par>
                                <p:cTn id="14" presetID="49" presetClass="entr" presetSubtype="0" decel="100000" fill="hold" grpId="0" nodeType="afterEffect">
                                  <p:stCondLst>
                                    <p:cond delay="0"/>
                                  </p:stCondLst>
                                  <p:childTnLst>
                                    <p:set>
                                      <p:cBhvr>
                                        <p:cTn id="15" dur="1" fill="hold">
                                          <p:stCondLst>
                                            <p:cond delay="0"/>
                                          </p:stCondLst>
                                        </p:cTn>
                                        <p:tgtEl>
                                          <p:spTgt spid="16"/>
                                        </p:tgtEl>
                                        <p:attrNameLst>
                                          <p:attrName>style.visibility</p:attrName>
                                        </p:attrNameLst>
                                      </p:cBhvr>
                                      <p:to>
                                        <p:strVal val="visible"/>
                                      </p:to>
                                    </p:set>
                                    <p:anim calcmode="lin" valueType="num">
                                      <p:cBhvr>
                                        <p:cTn id="16" dur="500" fill="hold"/>
                                        <p:tgtEl>
                                          <p:spTgt spid="16"/>
                                        </p:tgtEl>
                                        <p:attrNameLst>
                                          <p:attrName>ppt_w</p:attrName>
                                        </p:attrNameLst>
                                      </p:cBhvr>
                                      <p:tavLst>
                                        <p:tav tm="0">
                                          <p:val>
                                            <p:fltVal val="0"/>
                                          </p:val>
                                        </p:tav>
                                        <p:tav tm="100000">
                                          <p:val>
                                            <p:strVal val="#ppt_w"/>
                                          </p:val>
                                        </p:tav>
                                      </p:tavLst>
                                    </p:anim>
                                    <p:anim calcmode="lin" valueType="num">
                                      <p:cBhvr>
                                        <p:cTn id="17" dur="500" fill="hold"/>
                                        <p:tgtEl>
                                          <p:spTgt spid="16"/>
                                        </p:tgtEl>
                                        <p:attrNameLst>
                                          <p:attrName>ppt_h</p:attrName>
                                        </p:attrNameLst>
                                      </p:cBhvr>
                                      <p:tavLst>
                                        <p:tav tm="0">
                                          <p:val>
                                            <p:fltVal val="0"/>
                                          </p:val>
                                        </p:tav>
                                        <p:tav tm="100000">
                                          <p:val>
                                            <p:strVal val="#ppt_h"/>
                                          </p:val>
                                        </p:tav>
                                      </p:tavLst>
                                    </p:anim>
                                    <p:anim calcmode="lin" valueType="num">
                                      <p:cBhvr>
                                        <p:cTn id="18" dur="500" fill="hold"/>
                                        <p:tgtEl>
                                          <p:spTgt spid="16"/>
                                        </p:tgtEl>
                                        <p:attrNameLst>
                                          <p:attrName>style.rotation</p:attrName>
                                        </p:attrNameLst>
                                      </p:cBhvr>
                                      <p:tavLst>
                                        <p:tav tm="0">
                                          <p:val>
                                            <p:fltVal val="360"/>
                                          </p:val>
                                        </p:tav>
                                        <p:tav tm="100000">
                                          <p:val>
                                            <p:fltVal val="0"/>
                                          </p:val>
                                        </p:tav>
                                      </p:tavLst>
                                    </p:anim>
                                    <p:animEffect transition="in" filter="fade">
                                      <p:cBhvr>
                                        <p:cTn id="19" dur="500"/>
                                        <p:tgtEl>
                                          <p:spTgt spid="16"/>
                                        </p:tgtEl>
                                      </p:cBhvr>
                                    </p:animEffect>
                                  </p:childTnLst>
                                </p:cTn>
                              </p:par>
                              <p:par>
                                <p:cTn id="20" presetID="49" presetClass="entr" presetSubtype="0" decel="100000" fill="hold" grpId="0" nodeType="withEffect">
                                  <p:stCondLst>
                                    <p:cond delay="0"/>
                                  </p:stCondLst>
                                  <p:childTnLst>
                                    <p:set>
                                      <p:cBhvr>
                                        <p:cTn id="21" dur="1" fill="hold">
                                          <p:stCondLst>
                                            <p:cond delay="0"/>
                                          </p:stCondLst>
                                        </p:cTn>
                                        <p:tgtEl>
                                          <p:spTgt spid="20"/>
                                        </p:tgtEl>
                                        <p:attrNameLst>
                                          <p:attrName>style.visibility</p:attrName>
                                        </p:attrNameLst>
                                      </p:cBhvr>
                                      <p:to>
                                        <p:strVal val="visible"/>
                                      </p:to>
                                    </p:set>
                                    <p:anim calcmode="lin" valueType="num">
                                      <p:cBhvr>
                                        <p:cTn id="22" dur="500" fill="hold"/>
                                        <p:tgtEl>
                                          <p:spTgt spid="20"/>
                                        </p:tgtEl>
                                        <p:attrNameLst>
                                          <p:attrName>ppt_w</p:attrName>
                                        </p:attrNameLst>
                                      </p:cBhvr>
                                      <p:tavLst>
                                        <p:tav tm="0">
                                          <p:val>
                                            <p:fltVal val="0"/>
                                          </p:val>
                                        </p:tav>
                                        <p:tav tm="100000">
                                          <p:val>
                                            <p:strVal val="#ppt_w"/>
                                          </p:val>
                                        </p:tav>
                                      </p:tavLst>
                                    </p:anim>
                                    <p:anim calcmode="lin" valueType="num">
                                      <p:cBhvr>
                                        <p:cTn id="23" dur="500" fill="hold"/>
                                        <p:tgtEl>
                                          <p:spTgt spid="20"/>
                                        </p:tgtEl>
                                        <p:attrNameLst>
                                          <p:attrName>ppt_h</p:attrName>
                                        </p:attrNameLst>
                                      </p:cBhvr>
                                      <p:tavLst>
                                        <p:tav tm="0">
                                          <p:val>
                                            <p:fltVal val="0"/>
                                          </p:val>
                                        </p:tav>
                                        <p:tav tm="100000">
                                          <p:val>
                                            <p:strVal val="#ppt_h"/>
                                          </p:val>
                                        </p:tav>
                                      </p:tavLst>
                                    </p:anim>
                                    <p:anim calcmode="lin" valueType="num">
                                      <p:cBhvr>
                                        <p:cTn id="24" dur="500" fill="hold"/>
                                        <p:tgtEl>
                                          <p:spTgt spid="20"/>
                                        </p:tgtEl>
                                        <p:attrNameLst>
                                          <p:attrName>style.rotation</p:attrName>
                                        </p:attrNameLst>
                                      </p:cBhvr>
                                      <p:tavLst>
                                        <p:tav tm="0">
                                          <p:val>
                                            <p:fltVal val="360"/>
                                          </p:val>
                                        </p:tav>
                                        <p:tav tm="100000">
                                          <p:val>
                                            <p:fltVal val="0"/>
                                          </p:val>
                                        </p:tav>
                                      </p:tavLst>
                                    </p:anim>
                                    <p:animEffect transition="in" filter="fade">
                                      <p:cBhvr>
                                        <p:cTn id="25" dur="500"/>
                                        <p:tgtEl>
                                          <p:spTgt spid="20"/>
                                        </p:tgtEl>
                                      </p:cBhvr>
                                    </p:animEffect>
                                  </p:childTnLst>
                                </p:cTn>
                              </p:par>
                              <p:par>
                                <p:cTn id="26" presetID="53" presetClass="entr" presetSubtype="16" fill="hold" grpId="0" nodeType="withEffect">
                                  <p:stCondLst>
                                    <p:cond delay="200"/>
                                  </p:stCondLst>
                                  <p:childTnLst>
                                    <p:set>
                                      <p:cBhvr>
                                        <p:cTn id="27" dur="1" fill="hold">
                                          <p:stCondLst>
                                            <p:cond delay="0"/>
                                          </p:stCondLst>
                                        </p:cTn>
                                        <p:tgtEl>
                                          <p:spTgt spid="11"/>
                                        </p:tgtEl>
                                        <p:attrNameLst>
                                          <p:attrName>style.visibility</p:attrName>
                                        </p:attrNameLst>
                                      </p:cBhvr>
                                      <p:to>
                                        <p:strVal val="visible"/>
                                      </p:to>
                                    </p:set>
                                    <p:anim calcmode="lin" valueType="num">
                                      <p:cBhvr>
                                        <p:cTn id="28" dur="500" fill="hold"/>
                                        <p:tgtEl>
                                          <p:spTgt spid="11"/>
                                        </p:tgtEl>
                                        <p:attrNameLst>
                                          <p:attrName>ppt_w</p:attrName>
                                        </p:attrNameLst>
                                      </p:cBhvr>
                                      <p:tavLst>
                                        <p:tav tm="0">
                                          <p:val>
                                            <p:fltVal val="0"/>
                                          </p:val>
                                        </p:tav>
                                        <p:tav tm="100000">
                                          <p:val>
                                            <p:strVal val="#ppt_w"/>
                                          </p:val>
                                        </p:tav>
                                      </p:tavLst>
                                    </p:anim>
                                    <p:anim calcmode="lin" valueType="num">
                                      <p:cBhvr>
                                        <p:cTn id="29" dur="500" fill="hold"/>
                                        <p:tgtEl>
                                          <p:spTgt spid="11"/>
                                        </p:tgtEl>
                                        <p:attrNameLst>
                                          <p:attrName>ppt_h</p:attrName>
                                        </p:attrNameLst>
                                      </p:cBhvr>
                                      <p:tavLst>
                                        <p:tav tm="0">
                                          <p:val>
                                            <p:fltVal val="0"/>
                                          </p:val>
                                        </p:tav>
                                        <p:tav tm="100000">
                                          <p:val>
                                            <p:strVal val="#ppt_h"/>
                                          </p:val>
                                        </p:tav>
                                      </p:tavLst>
                                    </p:anim>
                                    <p:animEffect transition="in" filter="fade">
                                      <p:cBhvr>
                                        <p:cTn id="30" dur="500"/>
                                        <p:tgtEl>
                                          <p:spTgt spid="11"/>
                                        </p:tgtEl>
                                      </p:cBhvr>
                                    </p:animEffect>
                                  </p:childTnLst>
                                </p:cTn>
                              </p:par>
                              <p:par>
                                <p:cTn id="31" presetID="10" presetClass="entr" presetSubtype="0" fill="hold" grpId="0" nodeType="withEffect">
                                  <p:stCondLst>
                                    <p:cond delay="400"/>
                                  </p:stCondLst>
                                  <p:iterate type="wd">
                                    <p:tmPct val="5000"/>
                                  </p:iterate>
                                  <p:childTnLst>
                                    <p:set>
                                      <p:cBhvr>
                                        <p:cTn id="32" dur="1" fill="hold">
                                          <p:stCondLst>
                                            <p:cond delay="0"/>
                                          </p:stCondLst>
                                        </p:cTn>
                                        <p:tgtEl>
                                          <p:spTgt spid="12">
                                            <p:txEl>
                                              <p:pRg st="0" end="0"/>
                                            </p:txEl>
                                          </p:spTgt>
                                        </p:tgtEl>
                                        <p:attrNameLst>
                                          <p:attrName>style.visibility</p:attrName>
                                        </p:attrNameLst>
                                      </p:cBhvr>
                                      <p:to>
                                        <p:strVal val="visible"/>
                                      </p:to>
                                    </p:set>
                                    <p:animEffect transition="in" filter="fade">
                                      <p:cBhvr>
                                        <p:cTn id="33" dur="500"/>
                                        <p:tgtEl>
                                          <p:spTgt spid="12">
                                            <p:txEl>
                                              <p:pRg st="0" end="0"/>
                                            </p:txEl>
                                          </p:spTgt>
                                        </p:tgtEl>
                                      </p:cBhvr>
                                    </p:animEffect>
                                  </p:childTnLst>
                                </p:cTn>
                              </p:par>
                            </p:childTnLst>
                          </p:cTn>
                        </p:par>
                        <p:par>
                          <p:cTn id="34" fill="hold">
                            <p:stCondLst>
                              <p:cond delay="2425"/>
                            </p:stCondLst>
                            <p:childTnLst>
                              <p:par>
                                <p:cTn id="35" presetID="53" presetClass="entr" presetSubtype="16" fill="hold" grpId="0" nodeType="afterEffect">
                                  <p:stCondLst>
                                    <p:cond delay="0"/>
                                  </p:stCondLst>
                                  <p:childTnLst>
                                    <p:set>
                                      <p:cBhvr>
                                        <p:cTn id="36" dur="1" fill="hold">
                                          <p:stCondLst>
                                            <p:cond delay="0"/>
                                          </p:stCondLst>
                                        </p:cTn>
                                        <p:tgtEl>
                                          <p:spTgt spid="13">
                                            <p:txEl>
                                              <p:pRg st="0" end="0"/>
                                            </p:txEl>
                                          </p:spTgt>
                                        </p:tgtEl>
                                        <p:attrNameLst>
                                          <p:attrName>style.visibility</p:attrName>
                                        </p:attrNameLst>
                                      </p:cBhvr>
                                      <p:to>
                                        <p:strVal val="visible"/>
                                      </p:to>
                                    </p:set>
                                    <p:anim calcmode="lin" valueType="num">
                                      <p:cBhvr>
                                        <p:cTn id="37" dur="500" fill="hold"/>
                                        <p:tgtEl>
                                          <p:spTgt spid="13">
                                            <p:txEl>
                                              <p:pRg st="0" end="0"/>
                                            </p:txEl>
                                          </p:spTgt>
                                        </p:tgtEl>
                                        <p:attrNameLst>
                                          <p:attrName>ppt_w</p:attrName>
                                        </p:attrNameLst>
                                      </p:cBhvr>
                                      <p:tavLst>
                                        <p:tav tm="0">
                                          <p:val>
                                            <p:fltVal val="0"/>
                                          </p:val>
                                        </p:tav>
                                        <p:tav tm="100000">
                                          <p:val>
                                            <p:strVal val="#ppt_w"/>
                                          </p:val>
                                        </p:tav>
                                      </p:tavLst>
                                    </p:anim>
                                    <p:anim calcmode="lin" valueType="num">
                                      <p:cBhvr>
                                        <p:cTn id="38" dur="500" fill="hold"/>
                                        <p:tgtEl>
                                          <p:spTgt spid="13">
                                            <p:txEl>
                                              <p:pRg st="0" end="0"/>
                                            </p:txEl>
                                          </p:spTgt>
                                        </p:tgtEl>
                                        <p:attrNameLst>
                                          <p:attrName>ppt_h</p:attrName>
                                        </p:attrNameLst>
                                      </p:cBhvr>
                                      <p:tavLst>
                                        <p:tav tm="0">
                                          <p:val>
                                            <p:fltVal val="0"/>
                                          </p:val>
                                        </p:tav>
                                        <p:tav tm="100000">
                                          <p:val>
                                            <p:strVal val="#ppt_h"/>
                                          </p:val>
                                        </p:tav>
                                      </p:tavLst>
                                    </p:anim>
                                    <p:animEffect transition="in" filter="fade">
                                      <p:cBhvr>
                                        <p:cTn id="39" dur="500"/>
                                        <p:tgtEl>
                                          <p:spTgt spid="13">
                                            <p:txEl>
                                              <p:pRg st="0" end="0"/>
                                            </p:txEl>
                                          </p:spTgt>
                                        </p:tgtEl>
                                      </p:cBhvr>
                                    </p:animEffect>
                                  </p:childTnLst>
                                </p:cTn>
                              </p:par>
                              <p:par>
                                <p:cTn id="40" presetID="53" presetClass="entr" presetSubtype="16" fill="hold" grpId="0" nodeType="withEffect">
                                  <p:stCondLst>
                                    <p:cond delay="100"/>
                                  </p:stCondLst>
                                  <p:childTnLst>
                                    <p:set>
                                      <p:cBhvr>
                                        <p:cTn id="41" dur="1" fill="hold">
                                          <p:stCondLst>
                                            <p:cond delay="0"/>
                                          </p:stCondLst>
                                        </p:cTn>
                                        <p:tgtEl>
                                          <p:spTgt spid="14">
                                            <p:txEl>
                                              <p:pRg st="0" end="0"/>
                                            </p:txEl>
                                          </p:spTgt>
                                        </p:tgtEl>
                                        <p:attrNameLst>
                                          <p:attrName>style.visibility</p:attrName>
                                        </p:attrNameLst>
                                      </p:cBhvr>
                                      <p:to>
                                        <p:strVal val="visible"/>
                                      </p:to>
                                    </p:set>
                                    <p:anim calcmode="lin" valueType="num">
                                      <p:cBhvr>
                                        <p:cTn id="42" dur="500" fill="hold"/>
                                        <p:tgtEl>
                                          <p:spTgt spid="14">
                                            <p:txEl>
                                              <p:pRg st="0" end="0"/>
                                            </p:txEl>
                                          </p:spTgt>
                                        </p:tgtEl>
                                        <p:attrNameLst>
                                          <p:attrName>ppt_w</p:attrName>
                                        </p:attrNameLst>
                                      </p:cBhvr>
                                      <p:tavLst>
                                        <p:tav tm="0">
                                          <p:val>
                                            <p:fltVal val="0"/>
                                          </p:val>
                                        </p:tav>
                                        <p:tav tm="100000">
                                          <p:val>
                                            <p:strVal val="#ppt_w"/>
                                          </p:val>
                                        </p:tav>
                                      </p:tavLst>
                                    </p:anim>
                                    <p:anim calcmode="lin" valueType="num">
                                      <p:cBhvr>
                                        <p:cTn id="43" dur="500" fill="hold"/>
                                        <p:tgtEl>
                                          <p:spTgt spid="14">
                                            <p:txEl>
                                              <p:pRg st="0" end="0"/>
                                            </p:txEl>
                                          </p:spTgt>
                                        </p:tgtEl>
                                        <p:attrNameLst>
                                          <p:attrName>ppt_h</p:attrName>
                                        </p:attrNameLst>
                                      </p:cBhvr>
                                      <p:tavLst>
                                        <p:tav tm="0">
                                          <p:val>
                                            <p:fltVal val="0"/>
                                          </p:val>
                                        </p:tav>
                                        <p:tav tm="100000">
                                          <p:val>
                                            <p:strVal val="#ppt_h"/>
                                          </p:val>
                                        </p:tav>
                                      </p:tavLst>
                                    </p:anim>
                                    <p:animEffect transition="in" filter="fade">
                                      <p:cBhvr>
                                        <p:cTn id="44" dur="500"/>
                                        <p:tgtEl>
                                          <p:spTgt spid="1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build="p">
        <p:tmplLst>
          <p:tmpl lvl="1">
            <p:tnLst>
              <p:par>
                <p:cTn presetID="10" presetClass="entr" presetSubtype="0" fill="hold" nodeType="withEffect">
                  <p:stCondLst>
                    <p:cond delay="400"/>
                  </p:stCondLst>
                  <p:iterate type="wd">
                    <p:tmPct val="5000"/>
                  </p:iterate>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3" grpId="0" build="p">
        <p:tmplLst>
          <p:tmpl lvl="1">
            <p:tnLst>
              <p:par>
                <p:cTn presetID="53" presetClass="entr" presetSubtype="16"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 calcmode="lin" valueType="num">
                      <p:cBhvr>
                        <p:cTn dur="500" fill="hold"/>
                        <p:tgtEl>
                          <p:spTgt spid="13"/>
                        </p:tgtEl>
                        <p:attrNameLst>
                          <p:attrName>ppt_w</p:attrName>
                        </p:attrNameLst>
                      </p:cBhvr>
                      <p:tavLst>
                        <p:tav tm="0">
                          <p:val>
                            <p:fltVal val="0"/>
                          </p:val>
                        </p:tav>
                        <p:tav tm="100000">
                          <p:val>
                            <p:strVal val="#ppt_w"/>
                          </p:val>
                        </p:tav>
                      </p:tavLst>
                    </p:anim>
                    <p:anim calcmode="lin" valueType="num">
                      <p:cBhvr>
                        <p:cTn dur="500" fill="hold"/>
                        <p:tgtEl>
                          <p:spTgt spid="13"/>
                        </p:tgtEl>
                        <p:attrNameLst>
                          <p:attrName>ppt_h</p:attrName>
                        </p:attrNameLst>
                      </p:cBhvr>
                      <p:tavLst>
                        <p:tav tm="0">
                          <p:val>
                            <p:fltVal val="0"/>
                          </p:val>
                        </p:tav>
                        <p:tav tm="100000">
                          <p:val>
                            <p:strVal val="#ppt_h"/>
                          </p:val>
                        </p:tav>
                      </p:tavLst>
                    </p:anim>
                    <p:animEffect transition="in" filter="fade">
                      <p:cBhvr>
                        <p:cTn dur="500"/>
                        <p:tgtEl>
                          <p:spTgt spid="13"/>
                        </p:tgtEl>
                      </p:cBhvr>
                    </p:animEffect>
                  </p:childTnLst>
                </p:cTn>
              </p:par>
            </p:tnLst>
          </p:tmpl>
        </p:tmplLst>
      </p:bldP>
      <p:bldP spid="14" grpId="0" build="p">
        <p:tmplLst>
          <p:tmpl lvl="1">
            <p:tnLst>
              <p:par>
                <p:cTn presetID="53" presetClass="entr" presetSubtype="16" fill="hold" nodeType="withEffect">
                  <p:stCondLst>
                    <p:cond delay="100"/>
                  </p:stCondLst>
                  <p:childTnLst>
                    <p:set>
                      <p:cBhvr>
                        <p:cTn dur="1" fill="hold">
                          <p:stCondLst>
                            <p:cond delay="0"/>
                          </p:stCondLst>
                        </p:cTn>
                        <p:tgtEl>
                          <p:spTgt spid="14"/>
                        </p:tgtEl>
                        <p:attrNameLst>
                          <p:attrName>style.visibility</p:attrName>
                        </p:attrNameLst>
                      </p:cBhvr>
                      <p:to>
                        <p:strVal val="visible"/>
                      </p:to>
                    </p:set>
                    <p:anim calcmode="lin" valueType="num">
                      <p:cBhvr>
                        <p:cTn dur="500" fill="hold"/>
                        <p:tgtEl>
                          <p:spTgt spid="14"/>
                        </p:tgtEl>
                        <p:attrNameLst>
                          <p:attrName>ppt_w</p:attrName>
                        </p:attrNameLst>
                      </p:cBhvr>
                      <p:tavLst>
                        <p:tav tm="0">
                          <p:val>
                            <p:fltVal val="0"/>
                          </p:val>
                        </p:tav>
                        <p:tav tm="100000">
                          <p:val>
                            <p:strVal val="#ppt_w"/>
                          </p:val>
                        </p:tav>
                      </p:tavLst>
                    </p:anim>
                    <p:anim calcmode="lin" valueType="num">
                      <p:cBhvr>
                        <p:cTn dur="500" fill="hold"/>
                        <p:tgtEl>
                          <p:spTgt spid="14"/>
                        </p:tgtEl>
                        <p:attrNameLst>
                          <p:attrName>ppt_h</p:attrName>
                        </p:attrNameLst>
                      </p:cBhvr>
                      <p:tavLst>
                        <p:tav tm="0">
                          <p:val>
                            <p:fltVal val="0"/>
                          </p:val>
                        </p:tav>
                        <p:tav tm="100000">
                          <p:val>
                            <p:strVal val="#ppt_h"/>
                          </p:val>
                        </p:tav>
                      </p:tavLst>
                    </p:anim>
                    <p:animEffect transition="in" filter="fade">
                      <p:cBhvr>
                        <p:cTn dur="500"/>
                        <p:tgtEl>
                          <p:spTgt spid="14"/>
                        </p:tgtEl>
                      </p:cBhvr>
                    </p:animEffect>
                  </p:childTnLst>
                </p:cTn>
              </p:par>
            </p:tnLst>
          </p:tmpl>
        </p:tmplLst>
      </p:bldP>
      <p:bldP spid="16" grpId="0" animBg="1"/>
      <p:bldP spid="20" grpId="0" animBg="1"/>
      <p:bldP spid="21" grpId="0" animBg="1"/>
      <p:bldP spid="24" grpId="0" animBg="1"/>
    </p:bld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itel en quote met naam wit">
    <p:bg>
      <p:bgPr>
        <a:solidFill>
          <a:schemeClr val="bg1"/>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p:txBody>
          <a:body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7" name="Rechthoekige driehoek 16">
            <a:extLst>
              <a:ext uri="{FF2B5EF4-FFF2-40B4-BE49-F238E27FC236}">
                <a16:creationId xmlns:a16="http://schemas.microsoft.com/office/drawing/2014/main" id="{15B54BF4-554B-4AEA-BD68-687B1B03F4DA}"/>
              </a:ext>
            </a:extLst>
          </p:cNvPr>
          <p:cNvSpPr/>
          <p:nvPr userDrawn="1"/>
        </p:nvSpPr>
        <p:spPr>
          <a:xfrm rot="5400000" flipV="1">
            <a:off x="9515905" y="-77"/>
            <a:ext cx="2676327" cy="2675861"/>
          </a:xfrm>
          <a:prstGeom prst="rtTriangle">
            <a:avLst/>
          </a:prstGeom>
          <a:solidFill>
            <a:schemeClr val="accent2"/>
          </a:solidFill>
        </p:spPr>
        <p:txBody>
          <a:bodyPr wrap="square" lIns="0" tIns="0" rIns="0" bIns="0" rtlCol="0" anchor="ctr">
            <a:noAutofit/>
          </a:bodyPr>
          <a:lstStyle/>
          <a:p>
            <a:pPr algn="l"/>
            <a:endParaRPr lang="nl-BE" sz="1600" b="1" dirty="0" err="1">
              <a:solidFill>
                <a:schemeClr val="accent3"/>
              </a:solidFill>
              <a:latin typeface="+mj-lt"/>
            </a:endParaRPr>
          </a:p>
        </p:txBody>
      </p:sp>
      <p:sp>
        <p:nvSpPr>
          <p:cNvPr id="18" name="Tijdelijke aanduiding voor afbeelding 8">
            <a:extLst>
              <a:ext uri="{FF2B5EF4-FFF2-40B4-BE49-F238E27FC236}">
                <a16:creationId xmlns:a16="http://schemas.microsoft.com/office/drawing/2014/main" id="{EEDC6B68-4EB7-482B-8296-A656256536D2}"/>
              </a:ext>
            </a:extLst>
          </p:cNvPr>
          <p:cNvSpPr>
            <a:spLocks noGrp="1"/>
          </p:cNvSpPr>
          <p:nvPr>
            <p:ph type="pic" sz="quarter" idx="14"/>
          </p:nvPr>
        </p:nvSpPr>
        <p:spPr>
          <a:xfrm>
            <a:off x="1884168" y="2676017"/>
            <a:ext cx="1432282" cy="1432282"/>
          </a:xfrm>
          <a:prstGeom prst="ellipse">
            <a:avLst/>
          </a:prstGeom>
          <a:solidFill>
            <a:schemeClr val="bg1">
              <a:lumMod val="95000"/>
            </a:schemeClr>
          </a:solidFill>
        </p:spPr>
        <p:txBody>
          <a:bodyPr anchor="ctr"/>
          <a:lstStyle>
            <a:lvl1pPr marL="0" indent="0" algn="ctr">
              <a:buNone/>
              <a:defRPr sz="2000" baseline="-25000"/>
            </a:lvl1pPr>
          </a:lstStyle>
          <a:p>
            <a:endParaRPr lang="nl-BE"/>
          </a:p>
        </p:txBody>
      </p:sp>
      <p:sp>
        <p:nvSpPr>
          <p:cNvPr id="19" name="Tijdelijke aanduiding voor tekst 9">
            <a:extLst>
              <a:ext uri="{FF2B5EF4-FFF2-40B4-BE49-F238E27FC236}">
                <a16:creationId xmlns:a16="http://schemas.microsoft.com/office/drawing/2014/main" id="{9E1CF3B3-A935-4C95-8908-594BED49F23F}"/>
              </a:ext>
            </a:extLst>
          </p:cNvPr>
          <p:cNvSpPr>
            <a:spLocks noGrp="1"/>
          </p:cNvSpPr>
          <p:nvPr>
            <p:ph type="body" sz="quarter" idx="15" hasCustomPrompt="1"/>
          </p:nvPr>
        </p:nvSpPr>
        <p:spPr>
          <a:xfrm>
            <a:off x="3689799" y="2321999"/>
            <a:ext cx="6181314" cy="2140319"/>
          </a:xfrm>
        </p:spPr>
        <p:txBody>
          <a:bodyPr/>
          <a:lstStyle>
            <a:lvl1pPr marL="0" indent="0">
              <a:buNone/>
              <a:defRPr sz="2700" b="1">
                <a:solidFill>
                  <a:schemeClr val="tx1"/>
                </a:solidFill>
                <a:latin typeface="+mj-lt"/>
              </a:defRPr>
            </a:lvl1pPr>
          </a:lstStyle>
          <a:p>
            <a:pPr lvl="0"/>
            <a:r>
              <a:rPr lang="nl-NL" dirty="0"/>
              <a:t>Lorem ipsum dolor sit amet, consectetuer adipiscing elit. Maecenas porttitor congue massa. Fusce posuere, magna sed pulvinar ultricies, purus lectus malesuada libero, sit amet commodo magna eros quis </a:t>
            </a:r>
            <a:r>
              <a:rPr lang="nl-NL" dirty="0" err="1"/>
              <a:t>urna</a:t>
            </a:r>
            <a:r>
              <a:rPr lang="nl-NL" dirty="0"/>
              <a:t>.</a:t>
            </a:r>
          </a:p>
        </p:txBody>
      </p:sp>
      <p:sp>
        <p:nvSpPr>
          <p:cNvPr id="20" name="Tijdelijke aanduiding voor tekst 9">
            <a:extLst>
              <a:ext uri="{FF2B5EF4-FFF2-40B4-BE49-F238E27FC236}">
                <a16:creationId xmlns:a16="http://schemas.microsoft.com/office/drawing/2014/main" id="{EF4DEA93-3D61-47ED-B039-E4FB95D3186D}"/>
              </a:ext>
            </a:extLst>
          </p:cNvPr>
          <p:cNvSpPr>
            <a:spLocks noGrp="1"/>
          </p:cNvSpPr>
          <p:nvPr>
            <p:ph type="body" sz="quarter" idx="16" hasCustomPrompt="1"/>
          </p:nvPr>
        </p:nvSpPr>
        <p:spPr>
          <a:xfrm>
            <a:off x="3685518" y="4574866"/>
            <a:ext cx="6308725" cy="466613"/>
          </a:xfrm>
        </p:spPr>
        <p:txBody>
          <a:bodyPr anchor="b"/>
          <a:lstStyle>
            <a:lvl1pPr marL="0" indent="0">
              <a:buFontTx/>
              <a:buNone/>
              <a:defRPr sz="2100" b="1">
                <a:solidFill>
                  <a:schemeClr val="tx1"/>
                </a:solidFill>
                <a:latin typeface="+mj-lt"/>
              </a:defRPr>
            </a:lvl1pPr>
          </a:lstStyle>
          <a:p>
            <a:pPr lvl="0"/>
            <a:r>
              <a:rPr lang="nl-NL" dirty="0"/>
              <a:t>Naam Achternaam</a:t>
            </a:r>
            <a:endParaRPr lang="nl-BE" dirty="0"/>
          </a:p>
        </p:txBody>
      </p:sp>
      <p:sp>
        <p:nvSpPr>
          <p:cNvPr id="21" name="Tijdelijke aanduiding voor tekst 11">
            <a:extLst>
              <a:ext uri="{FF2B5EF4-FFF2-40B4-BE49-F238E27FC236}">
                <a16:creationId xmlns:a16="http://schemas.microsoft.com/office/drawing/2014/main" id="{20E9D7D8-2C1B-4CC4-9120-18C1AA990C20}"/>
              </a:ext>
            </a:extLst>
          </p:cNvPr>
          <p:cNvSpPr>
            <a:spLocks noGrp="1"/>
          </p:cNvSpPr>
          <p:nvPr>
            <p:ph type="body" sz="quarter" idx="17" hasCustomPrompt="1"/>
          </p:nvPr>
        </p:nvSpPr>
        <p:spPr>
          <a:xfrm>
            <a:off x="3685518" y="5041479"/>
            <a:ext cx="1909500" cy="466613"/>
          </a:xfrm>
        </p:spPr>
        <p:txBody>
          <a:bodyPr/>
          <a:lstStyle>
            <a:lvl1pPr marL="0" indent="0">
              <a:buNone/>
              <a:defRPr sz="2100">
                <a:solidFill>
                  <a:schemeClr val="tx1"/>
                </a:solidFill>
                <a:latin typeface="+mj-lt"/>
              </a:defRPr>
            </a:lvl1pPr>
            <a:lvl2pPr marL="358163" indent="0">
              <a:buNone/>
              <a:defRPr sz="2200">
                <a:latin typeface="+mj-lt"/>
              </a:defRPr>
            </a:lvl2pPr>
            <a:lvl3pPr marL="720000" indent="0">
              <a:buNone/>
              <a:defRPr sz="2200">
                <a:latin typeface="+mj-lt"/>
              </a:defRPr>
            </a:lvl3pPr>
            <a:lvl4pPr marL="1080000" indent="0">
              <a:buNone/>
              <a:defRPr sz="2200">
                <a:latin typeface="+mj-lt"/>
              </a:defRPr>
            </a:lvl4pPr>
            <a:lvl5pPr marL="1440000" indent="0">
              <a:buNone/>
              <a:defRPr sz="2200">
                <a:latin typeface="+mj-lt"/>
              </a:defRPr>
            </a:lvl5pPr>
          </a:lstStyle>
          <a:p>
            <a:pPr lvl="0"/>
            <a:r>
              <a:rPr lang="nl-NL" dirty="0"/>
              <a:t>Datum</a:t>
            </a:r>
            <a:endParaRPr lang="nl-BE" dirty="0"/>
          </a:p>
        </p:txBody>
      </p:sp>
      <p:sp>
        <p:nvSpPr>
          <p:cNvPr id="22" name="Gedeeltelijke cirkel 21">
            <a:extLst>
              <a:ext uri="{FF2B5EF4-FFF2-40B4-BE49-F238E27FC236}">
                <a16:creationId xmlns:a16="http://schemas.microsoft.com/office/drawing/2014/main" id="{35C4D8A9-223D-43F4-BD51-986061B5194D}"/>
              </a:ext>
            </a:extLst>
          </p:cNvPr>
          <p:cNvSpPr/>
          <p:nvPr userDrawn="1"/>
        </p:nvSpPr>
        <p:spPr>
          <a:xfrm>
            <a:off x="3685518" y="1504271"/>
            <a:ext cx="623480" cy="623480"/>
          </a:xfrm>
          <a:prstGeom prst="pie">
            <a:avLst>
              <a:gd name="adj1" fmla="val 5397516"/>
              <a:gd name="adj2" fmla="val 1620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23" name="Gedeeltelijke cirkel 22">
            <a:extLst>
              <a:ext uri="{FF2B5EF4-FFF2-40B4-BE49-F238E27FC236}">
                <a16:creationId xmlns:a16="http://schemas.microsoft.com/office/drawing/2014/main" id="{B57CB119-B88C-4B24-9911-97AF57DB489E}"/>
              </a:ext>
            </a:extLst>
          </p:cNvPr>
          <p:cNvSpPr/>
          <p:nvPr userDrawn="1"/>
        </p:nvSpPr>
        <p:spPr>
          <a:xfrm>
            <a:off x="3997258" y="1504271"/>
            <a:ext cx="623480" cy="623480"/>
          </a:xfrm>
          <a:prstGeom prst="pie">
            <a:avLst>
              <a:gd name="adj1" fmla="val 5397516"/>
              <a:gd name="adj2" fmla="val 1620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10" name="Tijdelijke aanduiding voor voettekst 9">
            <a:extLst>
              <a:ext uri="{FF2B5EF4-FFF2-40B4-BE49-F238E27FC236}">
                <a16:creationId xmlns:a16="http://schemas.microsoft.com/office/drawing/2014/main" id="{6EA36113-CF2A-4379-ABFB-1E4C53C3CE41}"/>
              </a:ext>
            </a:extLst>
          </p:cNvPr>
          <p:cNvSpPr>
            <a:spLocks noGrp="1"/>
          </p:cNvSpPr>
          <p:nvPr>
            <p:ph type="ftr" sz="quarter" idx="18"/>
          </p:nvPr>
        </p:nvSpPr>
        <p:spPr/>
        <p:txBody>
          <a:bodyPr/>
          <a:lstStyle/>
          <a:p>
            <a:r>
              <a:rPr lang="nl-BE"/>
              <a:t>Wat na het middelbaar?</a:t>
            </a:r>
            <a:endParaRPr lang="nl-BE" dirty="0"/>
          </a:p>
        </p:txBody>
      </p:sp>
      <p:sp>
        <p:nvSpPr>
          <p:cNvPr id="11" name="Tijdelijke aanduiding voor dianummer 10">
            <a:extLst>
              <a:ext uri="{FF2B5EF4-FFF2-40B4-BE49-F238E27FC236}">
                <a16:creationId xmlns:a16="http://schemas.microsoft.com/office/drawing/2014/main" id="{C283C718-DA8F-48AC-B105-BEB49FCBA2A5}"/>
              </a:ext>
            </a:extLst>
          </p:cNvPr>
          <p:cNvSpPr>
            <a:spLocks noGrp="1"/>
          </p:cNvSpPr>
          <p:nvPr>
            <p:ph type="sldNum" sz="quarter" idx="19"/>
          </p:nvPr>
        </p:nvSpPr>
        <p:spPr/>
        <p:txBody>
          <a:bodyPr/>
          <a:lstStyle/>
          <a:p>
            <a:fld id="{FF88DA20-ED00-471C-9170-60F590CB400A}" type="slidenum">
              <a:rPr lang="nl-BE" smtClean="0"/>
              <a:pPr/>
              <a:t>‹N°›</a:t>
            </a:fld>
            <a:endParaRPr lang="nl-BE" dirty="0"/>
          </a:p>
        </p:txBody>
      </p:sp>
    </p:spTree>
    <p:extLst>
      <p:ext uri="{BB962C8B-B14F-4D97-AF65-F5344CB8AC3E}">
        <p14:creationId xmlns:p14="http://schemas.microsoft.com/office/powerpoint/2010/main" val="26865905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1+#ppt_w/2"/>
                                          </p:val>
                                        </p:tav>
                                        <p:tav tm="100000">
                                          <p:val>
                                            <p:strVal val="#ppt_x"/>
                                          </p:val>
                                        </p:tav>
                                      </p:tavLst>
                                    </p:anim>
                                    <p:anim calcmode="lin" valueType="num">
                                      <p:cBhvr additive="base">
                                        <p:cTn id="8" dur="500" fill="hold"/>
                                        <p:tgtEl>
                                          <p:spTgt spid="17"/>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49" presetClass="entr" presetSubtype="0" decel="100000" fill="hold" grpId="0" nodeType="afterEffect">
                                  <p:stCondLst>
                                    <p:cond delay="0"/>
                                  </p:stCondLst>
                                  <p:childTnLst>
                                    <p:set>
                                      <p:cBhvr>
                                        <p:cTn id="11" dur="1" fill="hold">
                                          <p:stCondLst>
                                            <p:cond delay="0"/>
                                          </p:stCondLst>
                                        </p:cTn>
                                        <p:tgtEl>
                                          <p:spTgt spid="22"/>
                                        </p:tgtEl>
                                        <p:attrNameLst>
                                          <p:attrName>style.visibility</p:attrName>
                                        </p:attrNameLst>
                                      </p:cBhvr>
                                      <p:to>
                                        <p:strVal val="visible"/>
                                      </p:to>
                                    </p:set>
                                    <p:anim calcmode="lin" valueType="num">
                                      <p:cBhvr>
                                        <p:cTn id="12" dur="500" fill="hold"/>
                                        <p:tgtEl>
                                          <p:spTgt spid="22"/>
                                        </p:tgtEl>
                                        <p:attrNameLst>
                                          <p:attrName>ppt_w</p:attrName>
                                        </p:attrNameLst>
                                      </p:cBhvr>
                                      <p:tavLst>
                                        <p:tav tm="0">
                                          <p:val>
                                            <p:fltVal val="0"/>
                                          </p:val>
                                        </p:tav>
                                        <p:tav tm="100000">
                                          <p:val>
                                            <p:strVal val="#ppt_w"/>
                                          </p:val>
                                        </p:tav>
                                      </p:tavLst>
                                    </p:anim>
                                    <p:anim calcmode="lin" valueType="num">
                                      <p:cBhvr>
                                        <p:cTn id="13" dur="500" fill="hold"/>
                                        <p:tgtEl>
                                          <p:spTgt spid="22"/>
                                        </p:tgtEl>
                                        <p:attrNameLst>
                                          <p:attrName>ppt_h</p:attrName>
                                        </p:attrNameLst>
                                      </p:cBhvr>
                                      <p:tavLst>
                                        <p:tav tm="0">
                                          <p:val>
                                            <p:fltVal val="0"/>
                                          </p:val>
                                        </p:tav>
                                        <p:tav tm="100000">
                                          <p:val>
                                            <p:strVal val="#ppt_h"/>
                                          </p:val>
                                        </p:tav>
                                      </p:tavLst>
                                    </p:anim>
                                    <p:anim calcmode="lin" valueType="num">
                                      <p:cBhvr>
                                        <p:cTn id="14" dur="500" fill="hold"/>
                                        <p:tgtEl>
                                          <p:spTgt spid="22"/>
                                        </p:tgtEl>
                                        <p:attrNameLst>
                                          <p:attrName>style.rotation</p:attrName>
                                        </p:attrNameLst>
                                      </p:cBhvr>
                                      <p:tavLst>
                                        <p:tav tm="0">
                                          <p:val>
                                            <p:fltVal val="360"/>
                                          </p:val>
                                        </p:tav>
                                        <p:tav tm="100000">
                                          <p:val>
                                            <p:fltVal val="0"/>
                                          </p:val>
                                        </p:tav>
                                      </p:tavLst>
                                    </p:anim>
                                    <p:animEffect transition="in" filter="fade">
                                      <p:cBhvr>
                                        <p:cTn id="15" dur="500"/>
                                        <p:tgtEl>
                                          <p:spTgt spid="22"/>
                                        </p:tgtEl>
                                      </p:cBhvr>
                                    </p:animEffect>
                                  </p:childTnLst>
                                </p:cTn>
                              </p:par>
                              <p:par>
                                <p:cTn id="16" presetID="49" presetClass="entr" presetSubtype="0" decel="100000" fill="hold" grpId="0" nodeType="withEffect">
                                  <p:stCondLst>
                                    <p:cond delay="0"/>
                                  </p:stCondLst>
                                  <p:childTnLst>
                                    <p:set>
                                      <p:cBhvr>
                                        <p:cTn id="17" dur="1" fill="hold">
                                          <p:stCondLst>
                                            <p:cond delay="0"/>
                                          </p:stCondLst>
                                        </p:cTn>
                                        <p:tgtEl>
                                          <p:spTgt spid="23"/>
                                        </p:tgtEl>
                                        <p:attrNameLst>
                                          <p:attrName>style.visibility</p:attrName>
                                        </p:attrNameLst>
                                      </p:cBhvr>
                                      <p:to>
                                        <p:strVal val="visible"/>
                                      </p:to>
                                    </p:set>
                                    <p:anim calcmode="lin" valueType="num">
                                      <p:cBhvr>
                                        <p:cTn id="18" dur="500" fill="hold"/>
                                        <p:tgtEl>
                                          <p:spTgt spid="23"/>
                                        </p:tgtEl>
                                        <p:attrNameLst>
                                          <p:attrName>ppt_w</p:attrName>
                                        </p:attrNameLst>
                                      </p:cBhvr>
                                      <p:tavLst>
                                        <p:tav tm="0">
                                          <p:val>
                                            <p:fltVal val="0"/>
                                          </p:val>
                                        </p:tav>
                                        <p:tav tm="100000">
                                          <p:val>
                                            <p:strVal val="#ppt_w"/>
                                          </p:val>
                                        </p:tav>
                                      </p:tavLst>
                                    </p:anim>
                                    <p:anim calcmode="lin" valueType="num">
                                      <p:cBhvr>
                                        <p:cTn id="19" dur="500" fill="hold"/>
                                        <p:tgtEl>
                                          <p:spTgt spid="23"/>
                                        </p:tgtEl>
                                        <p:attrNameLst>
                                          <p:attrName>ppt_h</p:attrName>
                                        </p:attrNameLst>
                                      </p:cBhvr>
                                      <p:tavLst>
                                        <p:tav tm="0">
                                          <p:val>
                                            <p:fltVal val="0"/>
                                          </p:val>
                                        </p:tav>
                                        <p:tav tm="100000">
                                          <p:val>
                                            <p:strVal val="#ppt_h"/>
                                          </p:val>
                                        </p:tav>
                                      </p:tavLst>
                                    </p:anim>
                                    <p:anim calcmode="lin" valueType="num">
                                      <p:cBhvr>
                                        <p:cTn id="20" dur="500" fill="hold"/>
                                        <p:tgtEl>
                                          <p:spTgt spid="23"/>
                                        </p:tgtEl>
                                        <p:attrNameLst>
                                          <p:attrName>style.rotation</p:attrName>
                                        </p:attrNameLst>
                                      </p:cBhvr>
                                      <p:tavLst>
                                        <p:tav tm="0">
                                          <p:val>
                                            <p:fltVal val="360"/>
                                          </p:val>
                                        </p:tav>
                                        <p:tav tm="100000">
                                          <p:val>
                                            <p:fltVal val="0"/>
                                          </p:val>
                                        </p:tav>
                                      </p:tavLst>
                                    </p:anim>
                                    <p:animEffect transition="in" filter="fade">
                                      <p:cBhvr>
                                        <p:cTn id="21" dur="500"/>
                                        <p:tgtEl>
                                          <p:spTgt spid="23"/>
                                        </p:tgtEl>
                                      </p:cBhvr>
                                    </p:animEffect>
                                  </p:childTnLst>
                                </p:cTn>
                              </p:par>
                              <p:par>
                                <p:cTn id="22" presetID="53" presetClass="entr" presetSubtype="16" fill="hold" grpId="0" nodeType="withEffect">
                                  <p:stCondLst>
                                    <p:cond delay="200"/>
                                  </p:stCondLst>
                                  <p:childTnLst>
                                    <p:set>
                                      <p:cBhvr>
                                        <p:cTn id="23" dur="1" fill="hold">
                                          <p:stCondLst>
                                            <p:cond delay="0"/>
                                          </p:stCondLst>
                                        </p:cTn>
                                        <p:tgtEl>
                                          <p:spTgt spid="18"/>
                                        </p:tgtEl>
                                        <p:attrNameLst>
                                          <p:attrName>style.visibility</p:attrName>
                                        </p:attrNameLst>
                                      </p:cBhvr>
                                      <p:to>
                                        <p:strVal val="visible"/>
                                      </p:to>
                                    </p:set>
                                    <p:anim calcmode="lin" valueType="num">
                                      <p:cBhvr>
                                        <p:cTn id="24" dur="500" fill="hold"/>
                                        <p:tgtEl>
                                          <p:spTgt spid="18"/>
                                        </p:tgtEl>
                                        <p:attrNameLst>
                                          <p:attrName>ppt_w</p:attrName>
                                        </p:attrNameLst>
                                      </p:cBhvr>
                                      <p:tavLst>
                                        <p:tav tm="0">
                                          <p:val>
                                            <p:fltVal val="0"/>
                                          </p:val>
                                        </p:tav>
                                        <p:tav tm="100000">
                                          <p:val>
                                            <p:strVal val="#ppt_w"/>
                                          </p:val>
                                        </p:tav>
                                      </p:tavLst>
                                    </p:anim>
                                    <p:anim calcmode="lin" valueType="num">
                                      <p:cBhvr>
                                        <p:cTn id="25" dur="500" fill="hold"/>
                                        <p:tgtEl>
                                          <p:spTgt spid="18"/>
                                        </p:tgtEl>
                                        <p:attrNameLst>
                                          <p:attrName>ppt_h</p:attrName>
                                        </p:attrNameLst>
                                      </p:cBhvr>
                                      <p:tavLst>
                                        <p:tav tm="0">
                                          <p:val>
                                            <p:fltVal val="0"/>
                                          </p:val>
                                        </p:tav>
                                        <p:tav tm="100000">
                                          <p:val>
                                            <p:strVal val="#ppt_h"/>
                                          </p:val>
                                        </p:tav>
                                      </p:tavLst>
                                    </p:anim>
                                    <p:animEffect transition="in" filter="fade">
                                      <p:cBhvr>
                                        <p:cTn id="26" dur="500"/>
                                        <p:tgtEl>
                                          <p:spTgt spid="18"/>
                                        </p:tgtEl>
                                      </p:cBhvr>
                                    </p:animEffect>
                                  </p:childTnLst>
                                </p:cTn>
                              </p:par>
                              <p:par>
                                <p:cTn id="27" presetID="10" presetClass="entr" presetSubtype="0" fill="hold" grpId="0" nodeType="withEffect">
                                  <p:stCondLst>
                                    <p:cond delay="400"/>
                                  </p:stCondLst>
                                  <p:iterate type="wd">
                                    <p:tmPct val="5000"/>
                                  </p:iterate>
                                  <p:childTnLst>
                                    <p:set>
                                      <p:cBhvr>
                                        <p:cTn id="28" dur="1" fill="hold">
                                          <p:stCondLst>
                                            <p:cond delay="0"/>
                                          </p:stCondLst>
                                        </p:cTn>
                                        <p:tgtEl>
                                          <p:spTgt spid="19">
                                            <p:txEl>
                                              <p:pRg st="0" end="0"/>
                                            </p:txEl>
                                          </p:spTgt>
                                        </p:tgtEl>
                                        <p:attrNameLst>
                                          <p:attrName>style.visibility</p:attrName>
                                        </p:attrNameLst>
                                      </p:cBhvr>
                                      <p:to>
                                        <p:strVal val="visible"/>
                                      </p:to>
                                    </p:set>
                                    <p:animEffect transition="in" filter="fade">
                                      <p:cBhvr>
                                        <p:cTn id="29" dur="500"/>
                                        <p:tgtEl>
                                          <p:spTgt spid="19">
                                            <p:txEl>
                                              <p:pRg st="0" end="0"/>
                                            </p:txEl>
                                          </p:spTgt>
                                        </p:tgtEl>
                                      </p:cBhvr>
                                    </p:animEffect>
                                  </p:childTnLst>
                                </p:cTn>
                              </p:par>
                            </p:childTnLst>
                          </p:cTn>
                        </p:par>
                        <p:par>
                          <p:cTn id="30" fill="hold">
                            <p:stCondLst>
                              <p:cond delay="2275"/>
                            </p:stCondLst>
                            <p:childTnLst>
                              <p:par>
                                <p:cTn id="31" presetID="53" presetClass="entr" presetSubtype="16" fill="hold" grpId="0" nodeType="afterEffect">
                                  <p:stCondLst>
                                    <p:cond delay="0"/>
                                  </p:stCondLst>
                                  <p:childTnLst>
                                    <p:set>
                                      <p:cBhvr>
                                        <p:cTn id="32" dur="1" fill="hold">
                                          <p:stCondLst>
                                            <p:cond delay="0"/>
                                          </p:stCondLst>
                                        </p:cTn>
                                        <p:tgtEl>
                                          <p:spTgt spid="20">
                                            <p:txEl>
                                              <p:pRg st="0" end="0"/>
                                            </p:txEl>
                                          </p:spTgt>
                                        </p:tgtEl>
                                        <p:attrNameLst>
                                          <p:attrName>style.visibility</p:attrName>
                                        </p:attrNameLst>
                                      </p:cBhvr>
                                      <p:to>
                                        <p:strVal val="visible"/>
                                      </p:to>
                                    </p:set>
                                    <p:anim calcmode="lin" valueType="num">
                                      <p:cBhvr>
                                        <p:cTn id="33" dur="500" fill="hold"/>
                                        <p:tgtEl>
                                          <p:spTgt spid="20">
                                            <p:txEl>
                                              <p:pRg st="0" end="0"/>
                                            </p:txEl>
                                          </p:spTgt>
                                        </p:tgtEl>
                                        <p:attrNameLst>
                                          <p:attrName>ppt_w</p:attrName>
                                        </p:attrNameLst>
                                      </p:cBhvr>
                                      <p:tavLst>
                                        <p:tav tm="0">
                                          <p:val>
                                            <p:fltVal val="0"/>
                                          </p:val>
                                        </p:tav>
                                        <p:tav tm="100000">
                                          <p:val>
                                            <p:strVal val="#ppt_w"/>
                                          </p:val>
                                        </p:tav>
                                      </p:tavLst>
                                    </p:anim>
                                    <p:anim calcmode="lin" valueType="num">
                                      <p:cBhvr>
                                        <p:cTn id="34" dur="500" fill="hold"/>
                                        <p:tgtEl>
                                          <p:spTgt spid="20">
                                            <p:txEl>
                                              <p:pRg st="0" end="0"/>
                                            </p:txEl>
                                          </p:spTgt>
                                        </p:tgtEl>
                                        <p:attrNameLst>
                                          <p:attrName>ppt_h</p:attrName>
                                        </p:attrNameLst>
                                      </p:cBhvr>
                                      <p:tavLst>
                                        <p:tav tm="0">
                                          <p:val>
                                            <p:fltVal val="0"/>
                                          </p:val>
                                        </p:tav>
                                        <p:tav tm="100000">
                                          <p:val>
                                            <p:strVal val="#ppt_h"/>
                                          </p:val>
                                        </p:tav>
                                      </p:tavLst>
                                    </p:anim>
                                    <p:animEffect transition="in" filter="fade">
                                      <p:cBhvr>
                                        <p:cTn id="35" dur="500"/>
                                        <p:tgtEl>
                                          <p:spTgt spid="20">
                                            <p:txEl>
                                              <p:pRg st="0" end="0"/>
                                            </p:txEl>
                                          </p:spTgt>
                                        </p:tgtEl>
                                      </p:cBhvr>
                                    </p:animEffect>
                                  </p:childTnLst>
                                </p:cTn>
                              </p:par>
                              <p:par>
                                <p:cTn id="36" presetID="53" presetClass="entr" presetSubtype="16" fill="hold" grpId="0" nodeType="withEffect">
                                  <p:stCondLst>
                                    <p:cond delay="100"/>
                                  </p:stCondLst>
                                  <p:childTnLst>
                                    <p:set>
                                      <p:cBhvr>
                                        <p:cTn id="37" dur="1" fill="hold">
                                          <p:stCondLst>
                                            <p:cond delay="0"/>
                                          </p:stCondLst>
                                        </p:cTn>
                                        <p:tgtEl>
                                          <p:spTgt spid="21">
                                            <p:txEl>
                                              <p:pRg st="0" end="0"/>
                                            </p:txEl>
                                          </p:spTgt>
                                        </p:tgtEl>
                                        <p:attrNameLst>
                                          <p:attrName>style.visibility</p:attrName>
                                        </p:attrNameLst>
                                      </p:cBhvr>
                                      <p:to>
                                        <p:strVal val="visible"/>
                                      </p:to>
                                    </p:set>
                                    <p:anim calcmode="lin" valueType="num">
                                      <p:cBhvr>
                                        <p:cTn id="38" dur="500" fill="hold"/>
                                        <p:tgtEl>
                                          <p:spTgt spid="21">
                                            <p:txEl>
                                              <p:pRg st="0" end="0"/>
                                            </p:txEl>
                                          </p:spTgt>
                                        </p:tgtEl>
                                        <p:attrNameLst>
                                          <p:attrName>ppt_w</p:attrName>
                                        </p:attrNameLst>
                                      </p:cBhvr>
                                      <p:tavLst>
                                        <p:tav tm="0">
                                          <p:val>
                                            <p:fltVal val="0"/>
                                          </p:val>
                                        </p:tav>
                                        <p:tav tm="100000">
                                          <p:val>
                                            <p:strVal val="#ppt_w"/>
                                          </p:val>
                                        </p:tav>
                                      </p:tavLst>
                                    </p:anim>
                                    <p:anim calcmode="lin" valueType="num">
                                      <p:cBhvr>
                                        <p:cTn id="39" dur="500" fill="hold"/>
                                        <p:tgtEl>
                                          <p:spTgt spid="21">
                                            <p:txEl>
                                              <p:pRg st="0" end="0"/>
                                            </p:txEl>
                                          </p:spTgt>
                                        </p:tgtEl>
                                        <p:attrNameLst>
                                          <p:attrName>ppt_h</p:attrName>
                                        </p:attrNameLst>
                                      </p:cBhvr>
                                      <p:tavLst>
                                        <p:tav tm="0">
                                          <p:val>
                                            <p:fltVal val="0"/>
                                          </p:val>
                                        </p:tav>
                                        <p:tav tm="100000">
                                          <p:val>
                                            <p:strVal val="#ppt_h"/>
                                          </p:val>
                                        </p:tav>
                                      </p:tavLst>
                                    </p:anim>
                                    <p:animEffect transition="in" filter="fade">
                                      <p:cBhvr>
                                        <p:cTn id="40" dur="500"/>
                                        <p:tgtEl>
                                          <p:spTgt spid="2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19" grpId="0" build="p">
        <p:tmplLst>
          <p:tmpl lvl="1">
            <p:tnLst>
              <p:par>
                <p:cTn presetID="10" presetClass="entr" presetSubtype="0" fill="hold" nodeType="withEffect">
                  <p:stCondLst>
                    <p:cond delay="400"/>
                  </p:stCondLst>
                  <p:iterate type="wd">
                    <p:tmPct val="5000"/>
                  </p:iterate>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P spid="20" grpId="0" build="p">
        <p:tmplLst>
          <p:tmpl lvl="1">
            <p:tnLst>
              <p:par>
                <p:cTn presetID="53" presetClass="entr" presetSubtype="16"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p:cTn dur="500" fill="hold"/>
                        <p:tgtEl>
                          <p:spTgt spid="20"/>
                        </p:tgtEl>
                        <p:attrNameLst>
                          <p:attrName>ppt_w</p:attrName>
                        </p:attrNameLst>
                      </p:cBhvr>
                      <p:tavLst>
                        <p:tav tm="0">
                          <p:val>
                            <p:fltVal val="0"/>
                          </p:val>
                        </p:tav>
                        <p:tav tm="100000">
                          <p:val>
                            <p:strVal val="#ppt_w"/>
                          </p:val>
                        </p:tav>
                      </p:tavLst>
                    </p:anim>
                    <p:anim calcmode="lin" valueType="num">
                      <p:cBhvr>
                        <p:cTn dur="500" fill="hold"/>
                        <p:tgtEl>
                          <p:spTgt spid="20"/>
                        </p:tgtEl>
                        <p:attrNameLst>
                          <p:attrName>ppt_h</p:attrName>
                        </p:attrNameLst>
                      </p:cBhvr>
                      <p:tavLst>
                        <p:tav tm="0">
                          <p:val>
                            <p:fltVal val="0"/>
                          </p:val>
                        </p:tav>
                        <p:tav tm="100000">
                          <p:val>
                            <p:strVal val="#ppt_h"/>
                          </p:val>
                        </p:tav>
                      </p:tavLst>
                    </p:anim>
                    <p:animEffect transition="in" filter="fade">
                      <p:cBhvr>
                        <p:cTn dur="500"/>
                        <p:tgtEl>
                          <p:spTgt spid="20"/>
                        </p:tgtEl>
                      </p:cBhvr>
                    </p:animEffect>
                  </p:childTnLst>
                </p:cTn>
              </p:par>
            </p:tnLst>
          </p:tmpl>
        </p:tmplLst>
      </p:bldP>
      <p:bldP spid="21" grpId="0" build="p">
        <p:tmplLst>
          <p:tmpl lvl="1">
            <p:tnLst>
              <p:par>
                <p:cTn presetID="53" presetClass="entr" presetSubtype="16" fill="hold" nodeType="withEffect">
                  <p:stCondLst>
                    <p:cond delay="100"/>
                  </p:stCondLst>
                  <p:childTnLst>
                    <p:set>
                      <p:cBhvr>
                        <p:cTn dur="1" fill="hold">
                          <p:stCondLst>
                            <p:cond delay="0"/>
                          </p:stCondLst>
                        </p:cTn>
                        <p:tgtEl>
                          <p:spTgt spid="21"/>
                        </p:tgtEl>
                        <p:attrNameLst>
                          <p:attrName>style.visibility</p:attrName>
                        </p:attrNameLst>
                      </p:cBhvr>
                      <p:to>
                        <p:strVal val="visible"/>
                      </p:to>
                    </p:set>
                    <p:anim calcmode="lin" valueType="num">
                      <p:cBhvr>
                        <p:cTn dur="500" fill="hold"/>
                        <p:tgtEl>
                          <p:spTgt spid="21"/>
                        </p:tgtEl>
                        <p:attrNameLst>
                          <p:attrName>ppt_w</p:attrName>
                        </p:attrNameLst>
                      </p:cBhvr>
                      <p:tavLst>
                        <p:tav tm="0">
                          <p:val>
                            <p:fltVal val="0"/>
                          </p:val>
                        </p:tav>
                        <p:tav tm="100000">
                          <p:val>
                            <p:strVal val="#ppt_w"/>
                          </p:val>
                        </p:tav>
                      </p:tavLst>
                    </p:anim>
                    <p:anim calcmode="lin" valueType="num">
                      <p:cBhvr>
                        <p:cTn dur="500" fill="hold"/>
                        <p:tgtEl>
                          <p:spTgt spid="21"/>
                        </p:tgtEl>
                        <p:attrNameLst>
                          <p:attrName>ppt_h</p:attrName>
                        </p:attrNameLst>
                      </p:cBhvr>
                      <p:tavLst>
                        <p:tav tm="0">
                          <p:val>
                            <p:fltVal val="0"/>
                          </p:val>
                        </p:tav>
                        <p:tav tm="100000">
                          <p:val>
                            <p:strVal val="#ppt_h"/>
                          </p:val>
                        </p:tav>
                      </p:tavLst>
                    </p:anim>
                    <p:animEffect transition="in" filter="fade">
                      <p:cBhvr>
                        <p:cTn dur="500"/>
                        <p:tgtEl>
                          <p:spTgt spid="21"/>
                        </p:tgtEl>
                      </p:cBhvr>
                    </p:animEffect>
                  </p:childTnLst>
                </p:cTn>
              </p:par>
            </p:tnLst>
          </p:tmpl>
        </p:tmplLst>
      </p:bldP>
      <p:bldP spid="22" grpId="0" animBg="1"/>
      <p:bldP spid="23" grpId="0" animBg="1"/>
    </p:bld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Grafiek en titel en inhoud">
    <p:bg>
      <p:bgPr>
        <a:solidFill>
          <a:schemeClr val="bg1"/>
        </a:solidFill>
        <a:effectLst/>
      </p:bgPr>
    </p:bg>
    <p:spTree>
      <p:nvGrpSpPr>
        <p:cNvPr id="1" name=""/>
        <p:cNvGrpSpPr/>
        <p:nvPr/>
      </p:nvGrpSpPr>
      <p:grpSpPr>
        <a:xfrm>
          <a:off x="0" y="0"/>
          <a:ext cx="0" cy="0"/>
          <a:chOff x="0" y="0"/>
          <a:chExt cx="0" cy="0"/>
        </a:xfrm>
      </p:grpSpPr>
      <p:sp>
        <p:nvSpPr>
          <p:cNvPr id="10" name="Titel 9">
            <a:extLst>
              <a:ext uri="{FF2B5EF4-FFF2-40B4-BE49-F238E27FC236}">
                <a16:creationId xmlns:a16="http://schemas.microsoft.com/office/drawing/2014/main" id="{DC69D467-5BA6-489C-BF11-65D772B5B4E7}"/>
              </a:ext>
            </a:extLst>
          </p:cNvPr>
          <p:cNvSpPr>
            <a:spLocks noGrp="1"/>
          </p:cNvSpPr>
          <p:nvPr>
            <p:ph type="title" hasCustomPrompt="1"/>
          </p:nvPr>
        </p:nvSpPr>
        <p:spPr/>
        <p:txBody>
          <a:bodyPr/>
          <a:lstStyle/>
          <a:p>
            <a:r>
              <a:rPr lang="nl-NL" dirty="0"/>
              <a:t>KLIK OM STIJL TE BEWERKEN</a:t>
            </a:r>
            <a:endParaRPr lang="nl-BE" dirty="0"/>
          </a:p>
        </p:txBody>
      </p:sp>
      <p:sp>
        <p:nvSpPr>
          <p:cNvPr id="11" name="Tijdelijke aanduiding voor tekst 7">
            <a:extLst>
              <a:ext uri="{FF2B5EF4-FFF2-40B4-BE49-F238E27FC236}">
                <a16:creationId xmlns:a16="http://schemas.microsoft.com/office/drawing/2014/main" id="{602B1D0A-36A5-4B59-853B-DAA887AFB607}"/>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3" name="Tijdelijke aanduiding voor grafiek 12">
            <a:extLst>
              <a:ext uri="{FF2B5EF4-FFF2-40B4-BE49-F238E27FC236}">
                <a16:creationId xmlns:a16="http://schemas.microsoft.com/office/drawing/2014/main" id="{FF732A83-4257-4217-8FBA-FB64E0127205}"/>
              </a:ext>
            </a:extLst>
          </p:cNvPr>
          <p:cNvSpPr>
            <a:spLocks noGrp="1"/>
          </p:cNvSpPr>
          <p:nvPr>
            <p:ph type="chart" sz="quarter" idx="14"/>
          </p:nvPr>
        </p:nvSpPr>
        <p:spPr>
          <a:xfrm>
            <a:off x="665815" y="1531344"/>
            <a:ext cx="6131495" cy="4375743"/>
          </a:xfrm>
        </p:spPr>
        <p:txBody>
          <a:bodyPr anchor="ctr"/>
          <a:lstStyle>
            <a:lvl1pPr marL="0" indent="0" algn="ctr">
              <a:buNone/>
              <a:defRPr/>
            </a:lvl1pPr>
          </a:lstStyle>
          <a:p>
            <a:endParaRPr lang="nl-BE"/>
          </a:p>
        </p:txBody>
      </p:sp>
      <p:sp>
        <p:nvSpPr>
          <p:cNvPr id="14" name="Tijdelijke aanduiding voor tekst 13">
            <a:extLst>
              <a:ext uri="{FF2B5EF4-FFF2-40B4-BE49-F238E27FC236}">
                <a16:creationId xmlns:a16="http://schemas.microsoft.com/office/drawing/2014/main" id="{0FB20BC3-2302-4A5C-AC44-6FFCFF5D7D2E}"/>
              </a:ext>
            </a:extLst>
          </p:cNvPr>
          <p:cNvSpPr>
            <a:spLocks noGrp="1"/>
          </p:cNvSpPr>
          <p:nvPr>
            <p:ph type="body" sz="quarter" idx="16"/>
          </p:nvPr>
        </p:nvSpPr>
        <p:spPr>
          <a:xfrm>
            <a:off x="6985000" y="2589213"/>
            <a:ext cx="4548188" cy="3317875"/>
          </a:xfrm>
        </p:spPr>
        <p:txBody>
          <a:bodyPr/>
          <a:lstStyle/>
          <a:p>
            <a:pPr lvl="0"/>
            <a:r>
              <a:rPr lang="nl-NL" dirty="0"/>
              <a:t>Klikken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endParaRPr lang="nl-BE" dirty="0"/>
          </a:p>
        </p:txBody>
      </p:sp>
      <p:sp>
        <p:nvSpPr>
          <p:cNvPr id="12" name="Vrije vorm: vorm 11">
            <a:extLst>
              <a:ext uri="{FF2B5EF4-FFF2-40B4-BE49-F238E27FC236}">
                <a16:creationId xmlns:a16="http://schemas.microsoft.com/office/drawing/2014/main" id="{8F0D13DD-F9DE-4E70-8ACC-A95ACBE245D3}"/>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2"/>
          </a:solidFill>
          <a:ln>
            <a:noFill/>
          </a:ln>
        </p:spPr>
        <p:txBody>
          <a:bodyPr wrap="square" lIns="0" tIns="0" rIns="0" bIns="0" rtlCol="0" anchor="ctr">
            <a:noAutofit/>
          </a:bodyPr>
          <a:lstStyle/>
          <a:p>
            <a:pPr algn="l"/>
            <a:endParaRPr lang="nl-BE" sz="1600" b="1" dirty="0" err="1">
              <a:latin typeface="+mj-lt"/>
            </a:endParaRPr>
          </a:p>
        </p:txBody>
      </p:sp>
      <p:sp>
        <p:nvSpPr>
          <p:cNvPr id="15" name="Tijdelijke aanduiding voor tekst 4">
            <a:extLst>
              <a:ext uri="{FF2B5EF4-FFF2-40B4-BE49-F238E27FC236}">
                <a16:creationId xmlns:a16="http://schemas.microsoft.com/office/drawing/2014/main" id="{2ACCE128-52D5-4E98-842C-811D83E21538}"/>
              </a:ext>
            </a:extLst>
          </p:cNvPr>
          <p:cNvSpPr>
            <a:spLocks noGrp="1"/>
          </p:cNvSpPr>
          <p:nvPr>
            <p:ph type="body" sz="quarter" idx="15" hasCustomPrompt="1"/>
          </p:nvPr>
        </p:nvSpPr>
        <p:spPr>
          <a:xfrm>
            <a:off x="6985000" y="1531345"/>
            <a:ext cx="4541838" cy="900570"/>
          </a:xfrm>
          <a:noFill/>
          <a:ln>
            <a:noFill/>
          </a:ln>
        </p:spPr>
        <p:txBody>
          <a:bodyPr anchor="ctr" anchorCtr="0"/>
          <a:lstStyle>
            <a:lvl1pPr marL="0" indent="0" algn="ctr">
              <a:buNone/>
              <a:defRPr sz="2800" b="1">
                <a:solidFill>
                  <a:schemeClr val="tx1"/>
                </a:solidFill>
              </a:defRPr>
            </a:lvl1pPr>
          </a:lstStyle>
          <a:p>
            <a:pPr lvl="0"/>
            <a:r>
              <a:rPr lang="nl-BE" dirty="0"/>
              <a:t>Klik om stijl te bewerken</a:t>
            </a:r>
            <a:endParaRPr lang="nl-NL" dirty="0"/>
          </a:p>
        </p:txBody>
      </p:sp>
      <p:cxnSp>
        <p:nvCxnSpPr>
          <p:cNvPr id="16" name="Rechte verbindingslijn 15">
            <a:extLst>
              <a:ext uri="{FF2B5EF4-FFF2-40B4-BE49-F238E27FC236}">
                <a16:creationId xmlns:a16="http://schemas.microsoft.com/office/drawing/2014/main" id="{45B9755F-DCD9-45F0-A424-15D1E2B10C46}"/>
              </a:ext>
            </a:extLst>
          </p:cNvPr>
          <p:cNvCxnSpPr>
            <a:cxnSpLocks/>
          </p:cNvCxnSpPr>
          <p:nvPr userDrawn="1"/>
        </p:nvCxnSpPr>
        <p:spPr>
          <a:xfrm>
            <a:off x="6985000" y="2509736"/>
            <a:ext cx="454818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 name="Tijdelijke aanduiding voor voettekst 4">
            <a:extLst>
              <a:ext uri="{FF2B5EF4-FFF2-40B4-BE49-F238E27FC236}">
                <a16:creationId xmlns:a16="http://schemas.microsoft.com/office/drawing/2014/main" id="{2A02CBFC-768D-4549-AF49-4334CA912216}"/>
              </a:ext>
            </a:extLst>
          </p:cNvPr>
          <p:cNvSpPr>
            <a:spLocks noGrp="1"/>
          </p:cNvSpPr>
          <p:nvPr>
            <p:ph type="ftr" sz="quarter" idx="17"/>
          </p:nvPr>
        </p:nvSpPr>
        <p:spPr/>
        <p:txBody>
          <a:bodyPr/>
          <a:lstStyle/>
          <a:p>
            <a:r>
              <a:rPr lang="nl-BE"/>
              <a:t>Wat na het middelbaar?</a:t>
            </a:r>
            <a:endParaRPr lang="nl-BE" dirty="0"/>
          </a:p>
        </p:txBody>
      </p:sp>
      <p:sp>
        <p:nvSpPr>
          <p:cNvPr id="6" name="Tijdelijke aanduiding voor dianummer 5">
            <a:extLst>
              <a:ext uri="{FF2B5EF4-FFF2-40B4-BE49-F238E27FC236}">
                <a16:creationId xmlns:a16="http://schemas.microsoft.com/office/drawing/2014/main" id="{5D452F8F-4AE3-478B-8A81-EB616DA75CBD}"/>
              </a:ext>
            </a:extLst>
          </p:cNvPr>
          <p:cNvSpPr>
            <a:spLocks noGrp="1"/>
          </p:cNvSpPr>
          <p:nvPr>
            <p:ph type="sldNum" sz="quarter" idx="18"/>
          </p:nvPr>
        </p:nvSpPr>
        <p:spPr/>
        <p:txBody>
          <a:bodyPr/>
          <a:lstStyle/>
          <a:p>
            <a:fld id="{FF88DA20-ED00-471C-9170-60F590CB400A}" type="slidenum">
              <a:rPr lang="nl-BE" smtClean="0"/>
              <a:pPr/>
              <a:t>‹N°›</a:t>
            </a:fld>
            <a:endParaRPr lang="nl-BE" dirty="0"/>
          </a:p>
        </p:txBody>
      </p:sp>
    </p:spTree>
    <p:extLst>
      <p:ext uri="{BB962C8B-B14F-4D97-AF65-F5344CB8AC3E}">
        <p14:creationId xmlns:p14="http://schemas.microsoft.com/office/powerpoint/2010/main" val="19401378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Mockup">
    <p:bg>
      <p:bgPr>
        <a:solidFill>
          <a:schemeClr val="accent3"/>
        </a:solidFill>
        <a:effectLst/>
      </p:bgPr>
    </p:bg>
    <p:spTree>
      <p:nvGrpSpPr>
        <p:cNvPr id="1" name=""/>
        <p:cNvGrpSpPr/>
        <p:nvPr/>
      </p:nvGrpSpPr>
      <p:grpSpPr>
        <a:xfrm>
          <a:off x="0" y="0"/>
          <a:ext cx="0" cy="0"/>
          <a:chOff x="0" y="0"/>
          <a:chExt cx="0" cy="0"/>
        </a:xfrm>
      </p:grpSpPr>
      <p:sp>
        <p:nvSpPr>
          <p:cNvPr id="6" name="Titel 1">
            <a:extLst>
              <a:ext uri="{FF2B5EF4-FFF2-40B4-BE49-F238E27FC236}">
                <a16:creationId xmlns:a16="http://schemas.microsoft.com/office/drawing/2014/main" id="{AF19FF98-D86C-4E9C-A577-43ECEF42C9F4}"/>
              </a:ext>
            </a:extLst>
          </p:cNvPr>
          <p:cNvSpPr>
            <a:spLocks noGrp="1"/>
          </p:cNvSpPr>
          <p:nvPr>
            <p:ph type="title" hasCustomPrompt="1"/>
          </p:nvPr>
        </p:nvSpPr>
        <p:spPr>
          <a:xfrm>
            <a:off x="658814" y="612000"/>
            <a:ext cx="10876078" cy="684000"/>
          </a:xfrm>
        </p:spPr>
        <p:txBody>
          <a:bodyPr/>
          <a:lstStyle>
            <a:lvl1pPr>
              <a:defRPr>
                <a:solidFill>
                  <a:schemeClr val="bg1"/>
                </a:solidFill>
              </a:defRPr>
            </a:lvl1pPr>
          </a:lstStyle>
          <a:p>
            <a:r>
              <a:rPr lang="nl-NL" dirty="0"/>
              <a:t>KLIK OM STIJL TE BEWERKEN</a:t>
            </a:r>
            <a:endParaRPr lang="nl-BE" dirty="0"/>
          </a:p>
        </p:txBody>
      </p:sp>
      <p:sp>
        <p:nvSpPr>
          <p:cNvPr id="7" name="Tijdelijke aanduiding voor tekst 7">
            <a:extLst>
              <a:ext uri="{FF2B5EF4-FFF2-40B4-BE49-F238E27FC236}">
                <a16:creationId xmlns:a16="http://schemas.microsoft.com/office/drawing/2014/main" id="{6D14EA10-D76B-44C8-A451-E0C318F16F60}"/>
              </a:ext>
            </a:extLst>
          </p:cNvPr>
          <p:cNvSpPr>
            <a:spLocks noGrp="1"/>
          </p:cNvSpPr>
          <p:nvPr>
            <p:ph type="body" sz="quarter" idx="13" hasCustomPrompt="1"/>
          </p:nvPr>
        </p:nvSpPr>
        <p:spPr>
          <a:xfrm>
            <a:off x="658813" y="228154"/>
            <a:ext cx="3610115"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8" name="Vrije vorm: vorm 7">
            <a:extLst>
              <a:ext uri="{FF2B5EF4-FFF2-40B4-BE49-F238E27FC236}">
                <a16:creationId xmlns:a16="http://schemas.microsoft.com/office/drawing/2014/main" id="{E33A4B16-7906-4F14-8743-35FBDC5C10AC}"/>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bg1"/>
          </a:solidFill>
          <a:ln>
            <a:noFill/>
          </a:ln>
        </p:spPr>
        <p:txBody>
          <a:bodyPr wrap="square" lIns="0" tIns="0" rIns="0" bIns="0" rtlCol="0" anchor="ctr">
            <a:noAutofit/>
          </a:bodyPr>
          <a:lstStyle/>
          <a:p>
            <a:pPr algn="l"/>
            <a:endParaRPr lang="nl-BE" sz="1600" b="1" dirty="0" err="1">
              <a:latin typeface="+mj-lt"/>
            </a:endParaRPr>
          </a:p>
        </p:txBody>
      </p:sp>
      <p:sp>
        <p:nvSpPr>
          <p:cNvPr id="27" name="Rechthoekige driehoek 26">
            <a:extLst>
              <a:ext uri="{FF2B5EF4-FFF2-40B4-BE49-F238E27FC236}">
                <a16:creationId xmlns:a16="http://schemas.microsoft.com/office/drawing/2014/main" id="{2168D20B-B0B0-48E4-9073-236B549940F0}"/>
              </a:ext>
            </a:extLst>
          </p:cNvPr>
          <p:cNvSpPr/>
          <p:nvPr userDrawn="1"/>
        </p:nvSpPr>
        <p:spPr>
          <a:xfrm rot="10800000" flipV="1">
            <a:off x="7656723" y="2321961"/>
            <a:ext cx="4535275" cy="4536040"/>
          </a:xfrm>
          <a:prstGeom prst="rtTriangle">
            <a:avLst/>
          </a:prstGeom>
          <a:solidFill>
            <a:schemeClr val="accent3">
              <a:lumMod val="75000"/>
              <a:alpha val="30000"/>
            </a:schemeClr>
          </a:solidFill>
        </p:spPr>
        <p:txBody>
          <a:bodyPr wrap="square" lIns="0" tIns="0" rIns="0" bIns="0" rtlCol="0" anchor="ctr">
            <a:noAutofit/>
          </a:bodyPr>
          <a:lstStyle/>
          <a:p>
            <a:pPr algn="l"/>
            <a:endParaRPr lang="nl-BE" sz="1600" b="1" dirty="0" err="1">
              <a:latin typeface="+mj-lt"/>
            </a:endParaRPr>
          </a:p>
        </p:txBody>
      </p:sp>
      <p:pic>
        <p:nvPicPr>
          <p:cNvPr id="22" name="Afbeelding 21" descr="Afbeelding met binnen, monitor, zitten, computer&#10;&#10;Automatisch gegenereerde beschrijving">
            <a:extLst>
              <a:ext uri="{FF2B5EF4-FFF2-40B4-BE49-F238E27FC236}">
                <a16:creationId xmlns:a16="http://schemas.microsoft.com/office/drawing/2014/main" id="{15E303B1-A9D5-468E-835F-9B7A9148580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78338" y="748766"/>
            <a:ext cx="10025091" cy="5757180"/>
          </a:xfrm>
          <a:prstGeom prst="rect">
            <a:avLst/>
          </a:prstGeom>
        </p:spPr>
      </p:pic>
      <p:sp>
        <p:nvSpPr>
          <p:cNvPr id="26" name="Tijdelijke aanduiding voor afbeelding 5">
            <a:extLst>
              <a:ext uri="{FF2B5EF4-FFF2-40B4-BE49-F238E27FC236}">
                <a16:creationId xmlns:a16="http://schemas.microsoft.com/office/drawing/2014/main" id="{9268DD69-D393-47DE-9CB0-ACC9FFFE29BD}"/>
              </a:ext>
            </a:extLst>
          </p:cNvPr>
          <p:cNvSpPr>
            <a:spLocks noGrp="1"/>
          </p:cNvSpPr>
          <p:nvPr>
            <p:ph type="pic" sz="quarter" idx="22" hasCustomPrompt="1"/>
          </p:nvPr>
        </p:nvSpPr>
        <p:spPr>
          <a:xfrm>
            <a:off x="2994644" y="1651514"/>
            <a:ext cx="6203699" cy="3425803"/>
          </a:xfrm>
          <a:solidFill>
            <a:schemeClr val="bg1">
              <a:lumMod val="95000"/>
            </a:schemeClr>
          </a:solidFill>
        </p:spPr>
        <p:txBody>
          <a:bodyPr anchor="ctr"/>
          <a:lstStyle>
            <a:lvl1pPr marL="0" indent="0" algn="ctr">
              <a:buNone/>
              <a:defRPr>
                <a:solidFill>
                  <a:schemeClr val="tx1"/>
                </a:solidFill>
              </a:defRPr>
            </a:lvl1pPr>
          </a:lstStyle>
          <a:p>
            <a:r>
              <a:rPr lang="nl-BE" dirty="0"/>
              <a:t>Afbeelding</a:t>
            </a:r>
            <a:endParaRPr lang="en-BE" dirty="0"/>
          </a:p>
        </p:txBody>
      </p:sp>
      <p:sp>
        <p:nvSpPr>
          <p:cNvPr id="9" name="Tijdelijke aanduiding voor voettekst 8">
            <a:extLst>
              <a:ext uri="{FF2B5EF4-FFF2-40B4-BE49-F238E27FC236}">
                <a16:creationId xmlns:a16="http://schemas.microsoft.com/office/drawing/2014/main" id="{FAB718D4-C45B-422A-8313-6CF10306CDA1}"/>
              </a:ext>
            </a:extLst>
          </p:cNvPr>
          <p:cNvSpPr>
            <a:spLocks noGrp="1"/>
          </p:cNvSpPr>
          <p:nvPr>
            <p:ph type="ftr" sz="quarter" idx="24"/>
          </p:nvPr>
        </p:nvSpPr>
        <p:spPr/>
        <p:txBody>
          <a:bodyPr/>
          <a:lstStyle>
            <a:lvl1pPr>
              <a:defRPr>
                <a:solidFill>
                  <a:schemeClr val="bg1"/>
                </a:solidFill>
              </a:defRPr>
            </a:lvl1pPr>
          </a:lstStyle>
          <a:p>
            <a:r>
              <a:rPr lang="nl-BE"/>
              <a:t>Wat na het middelbaar?</a:t>
            </a:r>
            <a:endParaRPr lang="nl-BE" dirty="0"/>
          </a:p>
        </p:txBody>
      </p:sp>
      <p:sp>
        <p:nvSpPr>
          <p:cNvPr id="10" name="Tijdelijke aanduiding voor dianummer 9">
            <a:extLst>
              <a:ext uri="{FF2B5EF4-FFF2-40B4-BE49-F238E27FC236}">
                <a16:creationId xmlns:a16="http://schemas.microsoft.com/office/drawing/2014/main" id="{19A5D49C-31D7-4A11-A224-9CDE2355A438}"/>
              </a:ext>
            </a:extLst>
          </p:cNvPr>
          <p:cNvSpPr>
            <a:spLocks noGrp="1"/>
          </p:cNvSpPr>
          <p:nvPr>
            <p:ph type="sldNum" sz="quarter" idx="25"/>
          </p:nvPr>
        </p:nvSpPr>
        <p:spPr/>
        <p:txBody>
          <a:bodyPr/>
          <a:lstStyle>
            <a:lvl1pPr>
              <a:defRPr>
                <a:solidFill>
                  <a:schemeClr val="bg1"/>
                </a:solidFill>
              </a:defRPr>
            </a:lvl1pPr>
          </a:lstStyle>
          <a:p>
            <a:fld id="{FF88DA20-ED00-471C-9170-60F590CB400A}" type="slidenum">
              <a:rPr lang="nl-BE" smtClean="0"/>
              <a:pPr/>
              <a:t>‹N°›</a:t>
            </a:fld>
            <a:endParaRPr lang="nl-BE" dirty="0"/>
          </a:p>
        </p:txBody>
      </p:sp>
      <p:sp>
        <p:nvSpPr>
          <p:cNvPr id="15" name="Gelijkbenige driehoek 14">
            <a:extLst>
              <a:ext uri="{FF2B5EF4-FFF2-40B4-BE49-F238E27FC236}">
                <a16:creationId xmlns:a16="http://schemas.microsoft.com/office/drawing/2014/main" id="{7B5D2795-0F19-40B3-824E-CA4C8E6EBEC6}"/>
              </a:ext>
            </a:extLst>
          </p:cNvPr>
          <p:cNvSpPr/>
          <p:nvPr userDrawn="1"/>
        </p:nvSpPr>
        <p:spPr>
          <a:xfrm rot="16200000">
            <a:off x="11475085" y="6324985"/>
            <a:ext cx="116206" cy="53534"/>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800"/>
          </a:p>
        </p:txBody>
      </p:sp>
    </p:spTree>
    <p:extLst>
      <p:ext uri="{BB962C8B-B14F-4D97-AF65-F5344CB8AC3E}">
        <p14:creationId xmlns:p14="http://schemas.microsoft.com/office/powerpoint/2010/main" val="2974465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Afbeelding en titel en inhoud">
    <p:bg>
      <p:bgPr>
        <a:solidFill>
          <a:schemeClr val="bg1"/>
        </a:solidFill>
        <a:effectLst/>
      </p:bgPr>
    </p:bg>
    <p:spTree>
      <p:nvGrpSpPr>
        <p:cNvPr id="1" name=""/>
        <p:cNvGrpSpPr/>
        <p:nvPr/>
      </p:nvGrpSpPr>
      <p:grpSpPr>
        <a:xfrm>
          <a:off x="0" y="0"/>
          <a:ext cx="0" cy="0"/>
          <a:chOff x="0" y="0"/>
          <a:chExt cx="0" cy="0"/>
        </a:xfrm>
      </p:grpSpPr>
      <p:sp>
        <p:nvSpPr>
          <p:cNvPr id="10" name="Titel 9">
            <a:extLst>
              <a:ext uri="{FF2B5EF4-FFF2-40B4-BE49-F238E27FC236}">
                <a16:creationId xmlns:a16="http://schemas.microsoft.com/office/drawing/2014/main" id="{DC69D467-5BA6-489C-BF11-65D772B5B4E7}"/>
              </a:ext>
            </a:extLst>
          </p:cNvPr>
          <p:cNvSpPr>
            <a:spLocks noGrp="1"/>
          </p:cNvSpPr>
          <p:nvPr>
            <p:ph type="title" hasCustomPrompt="1"/>
          </p:nvPr>
        </p:nvSpPr>
        <p:spPr/>
        <p:txBody>
          <a:bodyPr/>
          <a:lstStyle/>
          <a:p>
            <a:r>
              <a:rPr lang="nl-NL" dirty="0"/>
              <a:t>KLIK OM STIJL TE BEWERKEN</a:t>
            </a:r>
            <a:endParaRPr lang="nl-BE" dirty="0"/>
          </a:p>
        </p:txBody>
      </p:sp>
      <p:sp>
        <p:nvSpPr>
          <p:cNvPr id="11" name="Tijdelijke aanduiding voor tekst 7">
            <a:extLst>
              <a:ext uri="{FF2B5EF4-FFF2-40B4-BE49-F238E27FC236}">
                <a16:creationId xmlns:a16="http://schemas.microsoft.com/office/drawing/2014/main" id="{602B1D0A-36A5-4B59-853B-DAA887AFB607}"/>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4" name="Tijdelijke aanduiding voor tekst 13">
            <a:extLst>
              <a:ext uri="{FF2B5EF4-FFF2-40B4-BE49-F238E27FC236}">
                <a16:creationId xmlns:a16="http://schemas.microsoft.com/office/drawing/2014/main" id="{0FB20BC3-2302-4A5C-AC44-6FFCFF5D7D2E}"/>
              </a:ext>
            </a:extLst>
          </p:cNvPr>
          <p:cNvSpPr>
            <a:spLocks noGrp="1"/>
          </p:cNvSpPr>
          <p:nvPr>
            <p:ph type="body" sz="quarter" idx="16"/>
          </p:nvPr>
        </p:nvSpPr>
        <p:spPr>
          <a:xfrm>
            <a:off x="6985000" y="2589213"/>
            <a:ext cx="4548188" cy="3317875"/>
          </a:xfrm>
        </p:spPr>
        <p:txBody>
          <a:bodyPr/>
          <a:lstStyle/>
          <a:p>
            <a:pPr lvl="0"/>
            <a:r>
              <a:rPr lang="nl-NL" dirty="0"/>
              <a:t>Klikken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endParaRPr lang="nl-BE" dirty="0"/>
          </a:p>
        </p:txBody>
      </p:sp>
      <p:sp>
        <p:nvSpPr>
          <p:cNvPr id="12" name="Vrije vorm: vorm 11">
            <a:extLst>
              <a:ext uri="{FF2B5EF4-FFF2-40B4-BE49-F238E27FC236}">
                <a16:creationId xmlns:a16="http://schemas.microsoft.com/office/drawing/2014/main" id="{8F0D13DD-F9DE-4E70-8ACC-A95ACBE245D3}"/>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2"/>
          </a:solidFill>
          <a:ln>
            <a:noFill/>
          </a:ln>
        </p:spPr>
        <p:txBody>
          <a:bodyPr wrap="square" lIns="0" tIns="0" rIns="0" bIns="0" rtlCol="0" anchor="ctr">
            <a:noAutofit/>
          </a:bodyPr>
          <a:lstStyle/>
          <a:p>
            <a:pPr algn="l"/>
            <a:endParaRPr lang="nl-BE" sz="1600" b="1" dirty="0" err="1">
              <a:latin typeface="+mj-lt"/>
            </a:endParaRPr>
          </a:p>
        </p:txBody>
      </p:sp>
      <p:sp>
        <p:nvSpPr>
          <p:cNvPr id="15" name="Tijdelijke aanduiding voor afbeelding 8">
            <a:extLst>
              <a:ext uri="{FF2B5EF4-FFF2-40B4-BE49-F238E27FC236}">
                <a16:creationId xmlns:a16="http://schemas.microsoft.com/office/drawing/2014/main" id="{55C8CA81-58EC-4093-B044-A99021C33B56}"/>
              </a:ext>
            </a:extLst>
          </p:cNvPr>
          <p:cNvSpPr>
            <a:spLocks noGrp="1"/>
          </p:cNvSpPr>
          <p:nvPr>
            <p:ph type="pic" sz="quarter" idx="14"/>
          </p:nvPr>
        </p:nvSpPr>
        <p:spPr>
          <a:xfrm>
            <a:off x="665815" y="1531344"/>
            <a:ext cx="6068813" cy="4375743"/>
          </a:xfrm>
          <a:solidFill>
            <a:schemeClr val="bg1">
              <a:lumMod val="95000"/>
            </a:schemeClr>
          </a:solidFill>
        </p:spPr>
        <p:txBody>
          <a:bodyPr anchor="ctr"/>
          <a:lstStyle>
            <a:lvl1pPr marL="0" indent="0" algn="ctr">
              <a:buNone/>
              <a:defRPr baseline="-25000"/>
            </a:lvl1pPr>
          </a:lstStyle>
          <a:p>
            <a:endParaRPr lang="nl-BE"/>
          </a:p>
        </p:txBody>
      </p:sp>
      <p:sp>
        <p:nvSpPr>
          <p:cNvPr id="13" name="Tijdelijke aanduiding voor tekst 4">
            <a:extLst>
              <a:ext uri="{FF2B5EF4-FFF2-40B4-BE49-F238E27FC236}">
                <a16:creationId xmlns:a16="http://schemas.microsoft.com/office/drawing/2014/main" id="{08552219-A87D-404B-87E2-8B844996344A}"/>
              </a:ext>
            </a:extLst>
          </p:cNvPr>
          <p:cNvSpPr>
            <a:spLocks noGrp="1"/>
          </p:cNvSpPr>
          <p:nvPr>
            <p:ph type="body" sz="quarter" idx="15" hasCustomPrompt="1"/>
          </p:nvPr>
        </p:nvSpPr>
        <p:spPr>
          <a:xfrm>
            <a:off x="6985000" y="1531345"/>
            <a:ext cx="4541838" cy="900570"/>
          </a:xfrm>
          <a:noFill/>
          <a:ln>
            <a:noFill/>
          </a:ln>
        </p:spPr>
        <p:txBody>
          <a:bodyPr anchor="ctr" anchorCtr="0"/>
          <a:lstStyle>
            <a:lvl1pPr marL="0" indent="0" algn="ctr">
              <a:buNone/>
              <a:defRPr sz="2800" b="1">
                <a:solidFill>
                  <a:schemeClr val="tx1"/>
                </a:solidFill>
              </a:defRPr>
            </a:lvl1pPr>
          </a:lstStyle>
          <a:p>
            <a:pPr lvl="0"/>
            <a:r>
              <a:rPr lang="nl-BE" dirty="0"/>
              <a:t>Klik om stijl te bewerken</a:t>
            </a:r>
            <a:endParaRPr lang="nl-NL" dirty="0"/>
          </a:p>
        </p:txBody>
      </p:sp>
      <p:cxnSp>
        <p:nvCxnSpPr>
          <p:cNvPr id="16" name="Rechte verbindingslijn 15">
            <a:extLst>
              <a:ext uri="{FF2B5EF4-FFF2-40B4-BE49-F238E27FC236}">
                <a16:creationId xmlns:a16="http://schemas.microsoft.com/office/drawing/2014/main" id="{0C85834B-EBBE-4DE9-A96F-6B472B3A1941}"/>
              </a:ext>
            </a:extLst>
          </p:cNvPr>
          <p:cNvCxnSpPr>
            <a:cxnSpLocks/>
          </p:cNvCxnSpPr>
          <p:nvPr userDrawn="1"/>
        </p:nvCxnSpPr>
        <p:spPr>
          <a:xfrm>
            <a:off x="6985000" y="2509736"/>
            <a:ext cx="454818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 name="Tijdelijke aanduiding voor voettekst 4">
            <a:extLst>
              <a:ext uri="{FF2B5EF4-FFF2-40B4-BE49-F238E27FC236}">
                <a16:creationId xmlns:a16="http://schemas.microsoft.com/office/drawing/2014/main" id="{CA87B652-C179-41B1-9D8B-2CE1527C24BD}"/>
              </a:ext>
            </a:extLst>
          </p:cNvPr>
          <p:cNvSpPr>
            <a:spLocks noGrp="1"/>
          </p:cNvSpPr>
          <p:nvPr>
            <p:ph type="ftr" sz="quarter" idx="17"/>
          </p:nvPr>
        </p:nvSpPr>
        <p:spPr/>
        <p:txBody>
          <a:bodyPr/>
          <a:lstStyle/>
          <a:p>
            <a:r>
              <a:rPr lang="nl-BE"/>
              <a:t>Wat na het middelbaar?</a:t>
            </a:r>
            <a:endParaRPr lang="nl-BE" dirty="0"/>
          </a:p>
        </p:txBody>
      </p:sp>
      <p:sp>
        <p:nvSpPr>
          <p:cNvPr id="6" name="Tijdelijke aanduiding voor dianummer 5">
            <a:extLst>
              <a:ext uri="{FF2B5EF4-FFF2-40B4-BE49-F238E27FC236}">
                <a16:creationId xmlns:a16="http://schemas.microsoft.com/office/drawing/2014/main" id="{789D3D97-067A-4A71-8C62-AA087F28C721}"/>
              </a:ext>
            </a:extLst>
          </p:cNvPr>
          <p:cNvSpPr>
            <a:spLocks noGrp="1"/>
          </p:cNvSpPr>
          <p:nvPr>
            <p:ph type="sldNum" sz="quarter" idx="18"/>
          </p:nvPr>
        </p:nvSpPr>
        <p:spPr/>
        <p:txBody>
          <a:bodyPr/>
          <a:lstStyle/>
          <a:p>
            <a:fld id="{FF88DA20-ED00-471C-9170-60F590CB400A}" type="slidenum">
              <a:rPr lang="nl-BE" smtClean="0"/>
              <a:pPr/>
              <a:t>‹N°›</a:t>
            </a:fld>
            <a:endParaRPr lang="nl-BE" dirty="0"/>
          </a:p>
        </p:txBody>
      </p:sp>
    </p:spTree>
    <p:extLst>
      <p:ext uri="{BB962C8B-B14F-4D97-AF65-F5344CB8AC3E}">
        <p14:creationId xmlns:p14="http://schemas.microsoft.com/office/powerpoint/2010/main" val="12104350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Grafiek en titel">
    <p:bg>
      <p:bgPr>
        <a:solidFill>
          <a:schemeClr val="bg1"/>
        </a:solidFill>
        <a:effectLst/>
      </p:bgPr>
    </p:bg>
    <p:spTree>
      <p:nvGrpSpPr>
        <p:cNvPr id="1" name=""/>
        <p:cNvGrpSpPr/>
        <p:nvPr/>
      </p:nvGrpSpPr>
      <p:grpSpPr>
        <a:xfrm>
          <a:off x="0" y="0"/>
          <a:ext cx="0" cy="0"/>
          <a:chOff x="0" y="0"/>
          <a:chExt cx="0" cy="0"/>
        </a:xfrm>
      </p:grpSpPr>
      <p:sp>
        <p:nvSpPr>
          <p:cNvPr id="10" name="Titel 9">
            <a:extLst>
              <a:ext uri="{FF2B5EF4-FFF2-40B4-BE49-F238E27FC236}">
                <a16:creationId xmlns:a16="http://schemas.microsoft.com/office/drawing/2014/main" id="{DC69D467-5BA6-489C-BF11-65D772B5B4E7}"/>
              </a:ext>
            </a:extLst>
          </p:cNvPr>
          <p:cNvSpPr>
            <a:spLocks noGrp="1"/>
          </p:cNvSpPr>
          <p:nvPr>
            <p:ph type="title" hasCustomPrompt="1"/>
          </p:nvPr>
        </p:nvSpPr>
        <p:spPr/>
        <p:txBody>
          <a:bodyPr/>
          <a:lstStyle/>
          <a:p>
            <a:r>
              <a:rPr lang="nl-NL" dirty="0"/>
              <a:t>KLIK OM STIJL TE BEWERKEN</a:t>
            </a:r>
            <a:endParaRPr lang="nl-BE" dirty="0"/>
          </a:p>
        </p:txBody>
      </p:sp>
      <p:sp>
        <p:nvSpPr>
          <p:cNvPr id="11" name="Tijdelijke aanduiding voor tekst 7">
            <a:extLst>
              <a:ext uri="{FF2B5EF4-FFF2-40B4-BE49-F238E27FC236}">
                <a16:creationId xmlns:a16="http://schemas.microsoft.com/office/drawing/2014/main" id="{602B1D0A-36A5-4B59-853B-DAA887AFB607}"/>
              </a:ext>
            </a:extLst>
          </p:cNvPr>
          <p:cNvSpPr>
            <a:spLocks noGrp="1"/>
          </p:cNvSpPr>
          <p:nvPr>
            <p:ph type="body" sz="quarter" idx="13" hasCustomPrompt="1"/>
          </p:nvPr>
        </p:nvSpPr>
        <p:spPr>
          <a:xfrm>
            <a:off x="658813"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3" name="Tijdelijke aanduiding voor grafiek 12">
            <a:extLst>
              <a:ext uri="{FF2B5EF4-FFF2-40B4-BE49-F238E27FC236}">
                <a16:creationId xmlns:a16="http://schemas.microsoft.com/office/drawing/2014/main" id="{FF732A83-4257-4217-8FBA-FB64E0127205}"/>
              </a:ext>
            </a:extLst>
          </p:cNvPr>
          <p:cNvSpPr>
            <a:spLocks noGrp="1"/>
          </p:cNvSpPr>
          <p:nvPr>
            <p:ph type="chart" sz="quarter" idx="14"/>
          </p:nvPr>
        </p:nvSpPr>
        <p:spPr>
          <a:xfrm>
            <a:off x="665816" y="1498294"/>
            <a:ext cx="10867372" cy="4408794"/>
          </a:xfrm>
        </p:spPr>
        <p:txBody>
          <a:bodyPr anchor="ctr"/>
          <a:lstStyle>
            <a:lvl1pPr marL="0" indent="0" algn="ctr">
              <a:buNone/>
              <a:defRPr/>
            </a:lvl1pPr>
          </a:lstStyle>
          <a:p>
            <a:endParaRPr lang="nl-BE"/>
          </a:p>
        </p:txBody>
      </p:sp>
      <p:sp>
        <p:nvSpPr>
          <p:cNvPr id="14" name="Vrije vorm: vorm 13">
            <a:extLst>
              <a:ext uri="{FF2B5EF4-FFF2-40B4-BE49-F238E27FC236}">
                <a16:creationId xmlns:a16="http://schemas.microsoft.com/office/drawing/2014/main" id="{19BCA55B-917B-457E-9A4C-ED64BF1386CD}"/>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2"/>
          </a:solidFill>
          <a:ln>
            <a:noFill/>
          </a:ln>
        </p:spPr>
        <p:txBody>
          <a:bodyPr wrap="square" lIns="0" tIns="0" rIns="0" bIns="0" rtlCol="0" anchor="ctr">
            <a:noAutofit/>
          </a:bodyPr>
          <a:lstStyle/>
          <a:p>
            <a:pPr algn="l"/>
            <a:endParaRPr lang="nl-BE" sz="1600" b="1" dirty="0" err="1">
              <a:latin typeface="+mj-lt"/>
            </a:endParaRPr>
          </a:p>
        </p:txBody>
      </p:sp>
      <p:sp>
        <p:nvSpPr>
          <p:cNvPr id="5" name="Tijdelijke aanduiding voor voettekst 4">
            <a:extLst>
              <a:ext uri="{FF2B5EF4-FFF2-40B4-BE49-F238E27FC236}">
                <a16:creationId xmlns:a16="http://schemas.microsoft.com/office/drawing/2014/main" id="{80A4908D-7D44-44DB-B8D1-79484C074346}"/>
              </a:ext>
            </a:extLst>
          </p:cNvPr>
          <p:cNvSpPr>
            <a:spLocks noGrp="1"/>
          </p:cNvSpPr>
          <p:nvPr>
            <p:ph type="ftr" sz="quarter" idx="15"/>
          </p:nvPr>
        </p:nvSpPr>
        <p:spPr/>
        <p:txBody>
          <a:bodyPr/>
          <a:lstStyle/>
          <a:p>
            <a:r>
              <a:rPr lang="nl-BE"/>
              <a:t>Wat na het middelbaar?</a:t>
            </a:r>
            <a:endParaRPr lang="nl-BE" dirty="0"/>
          </a:p>
        </p:txBody>
      </p:sp>
      <p:sp>
        <p:nvSpPr>
          <p:cNvPr id="6" name="Tijdelijke aanduiding voor dianummer 5">
            <a:extLst>
              <a:ext uri="{FF2B5EF4-FFF2-40B4-BE49-F238E27FC236}">
                <a16:creationId xmlns:a16="http://schemas.microsoft.com/office/drawing/2014/main" id="{29ADE916-9761-47D4-B608-537BE8F2C9F8}"/>
              </a:ext>
            </a:extLst>
          </p:cNvPr>
          <p:cNvSpPr>
            <a:spLocks noGrp="1"/>
          </p:cNvSpPr>
          <p:nvPr>
            <p:ph type="sldNum" sz="quarter" idx="16"/>
          </p:nvPr>
        </p:nvSpPr>
        <p:spPr/>
        <p:txBody>
          <a:bodyPr/>
          <a:lstStyle/>
          <a:p>
            <a:fld id="{FF88DA20-ED00-471C-9170-60F590CB400A}" type="slidenum">
              <a:rPr lang="nl-BE" smtClean="0"/>
              <a:pPr/>
              <a:t>‹N°›</a:t>
            </a:fld>
            <a:endParaRPr lang="nl-BE" dirty="0"/>
          </a:p>
        </p:txBody>
      </p:sp>
    </p:spTree>
    <p:extLst>
      <p:ext uri="{BB962C8B-B14F-4D97-AF65-F5344CB8AC3E}">
        <p14:creationId xmlns:p14="http://schemas.microsoft.com/office/powerpoint/2010/main" val="34622369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Alleen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1BCCE59-2411-4F31-B2FA-A0E3C2D3F77D}"/>
              </a:ext>
            </a:extLst>
          </p:cNvPr>
          <p:cNvSpPr>
            <a:spLocks noGrp="1"/>
          </p:cNvSpPr>
          <p:nvPr>
            <p:ph type="title"/>
          </p:nvPr>
        </p:nvSpPr>
        <p:spPr/>
        <p:txBody>
          <a:bodyPr/>
          <a:lstStyle/>
          <a:p>
            <a:r>
              <a:rPr lang="nl-NL"/>
              <a:t>Klik om stijl te bewerken</a:t>
            </a:r>
            <a:endParaRPr lang="nl-BE"/>
          </a:p>
        </p:txBody>
      </p:sp>
      <p:sp>
        <p:nvSpPr>
          <p:cNvPr id="6" name="Tijdelijke aanduiding voor tekst 7">
            <a:extLst>
              <a:ext uri="{FF2B5EF4-FFF2-40B4-BE49-F238E27FC236}">
                <a16:creationId xmlns:a16="http://schemas.microsoft.com/office/drawing/2014/main" id="{591161BA-2045-41AE-B361-A0AB563B5754}"/>
              </a:ext>
            </a:extLst>
          </p:cNvPr>
          <p:cNvSpPr>
            <a:spLocks noGrp="1"/>
          </p:cNvSpPr>
          <p:nvPr>
            <p:ph type="body" sz="quarter" idx="13" hasCustomPrompt="1"/>
          </p:nvPr>
        </p:nvSpPr>
        <p:spPr>
          <a:xfrm>
            <a:off x="658813"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7" name="Vrije vorm: vorm 6">
            <a:extLst>
              <a:ext uri="{FF2B5EF4-FFF2-40B4-BE49-F238E27FC236}">
                <a16:creationId xmlns:a16="http://schemas.microsoft.com/office/drawing/2014/main" id="{8629DF39-7CF5-4A34-BC4F-19CB67A70796}"/>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2"/>
          </a:solidFill>
          <a:ln>
            <a:noFill/>
          </a:ln>
        </p:spPr>
        <p:txBody>
          <a:bodyPr wrap="square" lIns="0" tIns="0" rIns="0" bIns="0" rtlCol="0" anchor="ctr">
            <a:noAutofit/>
          </a:bodyPr>
          <a:lstStyle/>
          <a:p>
            <a:pPr algn="l"/>
            <a:endParaRPr lang="nl-BE" sz="1600" b="1" dirty="0" err="1">
              <a:latin typeface="+mj-lt"/>
            </a:endParaRPr>
          </a:p>
        </p:txBody>
      </p:sp>
      <p:sp>
        <p:nvSpPr>
          <p:cNvPr id="11" name="Tijdelijke aanduiding voor voettekst 10">
            <a:extLst>
              <a:ext uri="{FF2B5EF4-FFF2-40B4-BE49-F238E27FC236}">
                <a16:creationId xmlns:a16="http://schemas.microsoft.com/office/drawing/2014/main" id="{1981B304-819B-431F-B3C9-3DDC3FCC2A8E}"/>
              </a:ext>
            </a:extLst>
          </p:cNvPr>
          <p:cNvSpPr>
            <a:spLocks noGrp="1"/>
          </p:cNvSpPr>
          <p:nvPr>
            <p:ph type="ftr" sz="quarter" idx="14"/>
          </p:nvPr>
        </p:nvSpPr>
        <p:spPr/>
        <p:txBody>
          <a:bodyPr/>
          <a:lstStyle/>
          <a:p>
            <a:r>
              <a:rPr lang="nl-BE"/>
              <a:t>Wat na het middelbaar?</a:t>
            </a:r>
            <a:endParaRPr lang="nl-BE" dirty="0"/>
          </a:p>
        </p:txBody>
      </p:sp>
      <p:sp>
        <p:nvSpPr>
          <p:cNvPr id="12" name="Tijdelijke aanduiding voor dianummer 11">
            <a:extLst>
              <a:ext uri="{FF2B5EF4-FFF2-40B4-BE49-F238E27FC236}">
                <a16:creationId xmlns:a16="http://schemas.microsoft.com/office/drawing/2014/main" id="{1C215D42-567A-4945-A22D-A9379872BF78}"/>
              </a:ext>
            </a:extLst>
          </p:cNvPr>
          <p:cNvSpPr>
            <a:spLocks noGrp="1"/>
          </p:cNvSpPr>
          <p:nvPr>
            <p:ph type="sldNum" sz="quarter" idx="15"/>
          </p:nvPr>
        </p:nvSpPr>
        <p:spPr/>
        <p:txBody>
          <a:bodyPr/>
          <a:lstStyle/>
          <a:p>
            <a:fld id="{FF88DA20-ED00-471C-9170-60F590CB400A}" type="slidenum">
              <a:rPr lang="nl-BE" smtClean="0"/>
              <a:pPr/>
              <a:t>‹N°›</a:t>
            </a:fld>
            <a:endParaRPr lang="nl-BE" dirty="0"/>
          </a:p>
        </p:txBody>
      </p:sp>
    </p:spTree>
    <p:extLst>
      <p:ext uri="{BB962C8B-B14F-4D97-AF65-F5344CB8AC3E}">
        <p14:creationId xmlns:p14="http://schemas.microsoft.com/office/powerpoint/2010/main" val="3746754668"/>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Recapslide (3)">
    <p:bg>
      <p:bgPr>
        <a:solidFill>
          <a:schemeClr val="accent2"/>
        </a:solidFill>
        <a:effectLst/>
      </p:bgPr>
    </p:bg>
    <p:spTree>
      <p:nvGrpSpPr>
        <p:cNvPr id="1" name=""/>
        <p:cNvGrpSpPr/>
        <p:nvPr/>
      </p:nvGrpSpPr>
      <p:grpSpPr>
        <a:xfrm>
          <a:off x="0" y="0"/>
          <a:ext cx="0" cy="0"/>
          <a:chOff x="0" y="0"/>
          <a:chExt cx="0" cy="0"/>
        </a:xfrm>
      </p:grpSpPr>
      <p:sp>
        <p:nvSpPr>
          <p:cNvPr id="21" name="Rechthoekige driehoek 20">
            <a:extLst>
              <a:ext uri="{FF2B5EF4-FFF2-40B4-BE49-F238E27FC236}">
                <a16:creationId xmlns:a16="http://schemas.microsoft.com/office/drawing/2014/main" id="{59D4E89D-E1B0-42CA-B7C9-B61705D298B8}"/>
              </a:ext>
            </a:extLst>
          </p:cNvPr>
          <p:cNvSpPr/>
          <p:nvPr userDrawn="1"/>
        </p:nvSpPr>
        <p:spPr>
          <a:xfrm flipV="1">
            <a:off x="0" y="-1"/>
            <a:ext cx="3548050" cy="3547432"/>
          </a:xfrm>
          <a:prstGeom prst="rtTriangle">
            <a:avLst/>
          </a:prstGeom>
          <a:solidFill>
            <a:schemeClr val="accent2">
              <a:lumMod val="75000"/>
              <a:alpha val="30000"/>
            </a:schemeClr>
          </a:solidFill>
        </p:spPr>
        <p:txBody>
          <a:bodyPr wrap="square" lIns="0" tIns="0" rIns="0" bIns="0" rtlCol="0" anchor="ctr">
            <a:noAutofit/>
          </a:bodyPr>
          <a:lstStyle/>
          <a:p>
            <a:pPr algn="l"/>
            <a:endParaRPr lang="nl-BE" sz="1600" b="1" dirty="0" err="1">
              <a:latin typeface="+mj-lt"/>
            </a:endParaRPr>
          </a:p>
        </p:txBody>
      </p:sp>
      <p:sp>
        <p:nvSpPr>
          <p:cNvPr id="24" name="Gedeeltelijke cirkel 23">
            <a:extLst>
              <a:ext uri="{FF2B5EF4-FFF2-40B4-BE49-F238E27FC236}">
                <a16:creationId xmlns:a16="http://schemas.microsoft.com/office/drawing/2014/main" id="{1E6B0ED3-9A30-46EC-AA0B-E59F3A50AC70}"/>
              </a:ext>
            </a:extLst>
          </p:cNvPr>
          <p:cNvSpPr/>
          <p:nvPr userDrawn="1"/>
        </p:nvSpPr>
        <p:spPr>
          <a:xfrm>
            <a:off x="11439017" y="2676017"/>
            <a:ext cx="1505966" cy="1505966"/>
          </a:xfrm>
          <a:prstGeom prst="pie">
            <a:avLst>
              <a:gd name="adj1" fmla="val 5397516"/>
              <a:gd name="adj2" fmla="val 1620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p:txBody>
          <a:bodyPr/>
          <a:lstStyle>
            <a:lvl1pPr>
              <a:defRPr>
                <a:solidFill>
                  <a:schemeClr val="bg1"/>
                </a:solidFill>
              </a:defRPr>
            </a:lvl1p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58813" y="228154"/>
            <a:ext cx="3714750" cy="365125"/>
          </a:xfrm>
        </p:spPr>
        <p:txBody>
          <a:bodyPr anchor="b" anchorCtr="0"/>
          <a:lstStyle>
            <a:lvl1pPr marL="0" indent="0">
              <a:buNone/>
              <a:defRPr sz="1400" b="1">
                <a:solidFill>
                  <a:schemeClr val="bg1"/>
                </a:solidFill>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38" name="Ovaal 37">
            <a:extLst>
              <a:ext uri="{FF2B5EF4-FFF2-40B4-BE49-F238E27FC236}">
                <a16:creationId xmlns:a16="http://schemas.microsoft.com/office/drawing/2014/main" id="{AB7F8178-561D-44BE-A0C8-486970536A49}"/>
              </a:ext>
            </a:extLst>
          </p:cNvPr>
          <p:cNvSpPr/>
          <p:nvPr userDrawn="1"/>
        </p:nvSpPr>
        <p:spPr>
          <a:xfrm>
            <a:off x="5592129" y="2691411"/>
            <a:ext cx="485192" cy="485192"/>
          </a:xfrm>
          <a:prstGeom prst="ellipse">
            <a:avLst/>
          </a:prstGeom>
          <a:solidFill>
            <a:schemeClr val="bg1">
              <a:lumMod val="95000"/>
            </a:schemeClr>
          </a:solidFill>
        </p:spPr>
        <p:txBody>
          <a:bodyPr wrap="square" lIns="0" tIns="0" rIns="0" bIns="0" rtlCol="0" anchor="ctr">
            <a:spAutoFit/>
          </a:bodyPr>
          <a:lstStyle/>
          <a:p>
            <a:pPr algn="l"/>
            <a:endParaRPr lang="nl-BE" sz="1600" b="1" dirty="0" err="1">
              <a:latin typeface="+mj-lt"/>
            </a:endParaRPr>
          </a:p>
        </p:txBody>
      </p:sp>
      <p:sp>
        <p:nvSpPr>
          <p:cNvPr id="39" name="Ovaal 38">
            <a:extLst>
              <a:ext uri="{FF2B5EF4-FFF2-40B4-BE49-F238E27FC236}">
                <a16:creationId xmlns:a16="http://schemas.microsoft.com/office/drawing/2014/main" id="{055D0D9F-7E82-47A5-B9A7-53EC8CA9C9C9}"/>
              </a:ext>
            </a:extLst>
          </p:cNvPr>
          <p:cNvSpPr/>
          <p:nvPr userDrawn="1"/>
        </p:nvSpPr>
        <p:spPr>
          <a:xfrm>
            <a:off x="8783199" y="3151371"/>
            <a:ext cx="485192" cy="485192"/>
          </a:xfrm>
          <a:prstGeom prst="ellipse">
            <a:avLst/>
          </a:prstGeom>
          <a:solidFill>
            <a:schemeClr val="bg1">
              <a:lumMod val="95000"/>
            </a:schemeClr>
          </a:solidFill>
        </p:spPr>
        <p:txBody>
          <a:bodyPr wrap="square" lIns="0" tIns="0" rIns="0" bIns="0" rtlCol="0" anchor="ctr">
            <a:spAutoFit/>
          </a:bodyPr>
          <a:lstStyle/>
          <a:p>
            <a:pPr algn="l"/>
            <a:endParaRPr lang="nl-BE" sz="1600" b="1" dirty="0" err="1">
              <a:latin typeface="+mj-lt"/>
            </a:endParaRPr>
          </a:p>
        </p:txBody>
      </p:sp>
      <p:sp>
        <p:nvSpPr>
          <p:cNvPr id="40" name="Ovaal 39">
            <a:extLst>
              <a:ext uri="{FF2B5EF4-FFF2-40B4-BE49-F238E27FC236}">
                <a16:creationId xmlns:a16="http://schemas.microsoft.com/office/drawing/2014/main" id="{534734F9-99EF-4FB9-9738-E330D8F14B49}"/>
              </a:ext>
            </a:extLst>
          </p:cNvPr>
          <p:cNvSpPr/>
          <p:nvPr userDrawn="1"/>
        </p:nvSpPr>
        <p:spPr>
          <a:xfrm>
            <a:off x="2837304" y="3162426"/>
            <a:ext cx="485192" cy="485192"/>
          </a:xfrm>
          <a:prstGeom prst="ellipse">
            <a:avLst/>
          </a:prstGeom>
          <a:solidFill>
            <a:schemeClr val="bg1">
              <a:lumMod val="95000"/>
            </a:schemeClr>
          </a:solidFill>
        </p:spPr>
        <p:txBody>
          <a:bodyPr wrap="square" lIns="0" tIns="0" rIns="0" bIns="0" rtlCol="0" anchor="ctr">
            <a:spAutoFit/>
          </a:bodyPr>
          <a:lstStyle/>
          <a:p>
            <a:pPr algn="l"/>
            <a:endParaRPr lang="nl-BE" sz="1600" b="1" dirty="0" err="1">
              <a:latin typeface="+mj-lt"/>
            </a:endParaRPr>
          </a:p>
        </p:txBody>
      </p:sp>
      <p:sp>
        <p:nvSpPr>
          <p:cNvPr id="41" name="Tijdelijke aanduiding voor tekst 9">
            <a:extLst>
              <a:ext uri="{FF2B5EF4-FFF2-40B4-BE49-F238E27FC236}">
                <a16:creationId xmlns:a16="http://schemas.microsoft.com/office/drawing/2014/main" id="{EB83B95A-B090-41BE-BCD2-A249846995AB}"/>
              </a:ext>
            </a:extLst>
          </p:cNvPr>
          <p:cNvSpPr>
            <a:spLocks noGrp="1"/>
          </p:cNvSpPr>
          <p:nvPr>
            <p:ph type="body" sz="quarter" idx="14" hasCustomPrompt="1"/>
          </p:nvPr>
        </p:nvSpPr>
        <p:spPr>
          <a:xfrm>
            <a:off x="1430926" y="3865147"/>
            <a:ext cx="2812756" cy="361449"/>
          </a:xfrm>
        </p:spPr>
        <p:txBody>
          <a:bodyPr lIns="0" tIns="0" rIns="0" bIns="0" anchor="ctr" anchorCtr="0">
            <a:noAutofit/>
          </a:bodyPr>
          <a:lstStyle>
            <a:lvl1pPr algn="ctr">
              <a:buNone/>
              <a:defRPr sz="2400" b="1">
                <a:solidFill>
                  <a:schemeClr val="bg1"/>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Punt 1</a:t>
            </a:r>
          </a:p>
        </p:txBody>
      </p:sp>
      <p:sp>
        <p:nvSpPr>
          <p:cNvPr id="43" name="Tijdelijke aanduiding voor tekst 9">
            <a:extLst>
              <a:ext uri="{FF2B5EF4-FFF2-40B4-BE49-F238E27FC236}">
                <a16:creationId xmlns:a16="http://schemas.microsoft.com/office/drawing/2014/main" id="{E5361D15-E653-4E0F-9DFA-EEC786EA85EB}"/>
              </a:ext>
            </a:extLst>
          </p:cNvPr>
          <p:cNvSpPr>
            <a:spLocks noGrp="1"/>
          </p:cNvSpPr>
          <p:nvPr>
            <p:ph type="body" sz="quarter" idx="16" hasCustomPrompt="1"/>
          </p:nvPr>
        </p:nvSpPr>
        <p:spPr>
          <a:xfrm>
            <a:off x="4610893" y="3865147"/>
            <a:ext cx="2812756" cy="361449"/>
          </a:xfrm>
        </p:spPr>
        <p:txBody>
          <a:bodyPr lIns="0" tIns="0" rIns="0" bIns="0" anchor="ctr" anchorCtr="0">
            <a:noAutofit/>
          </a:bodyPr>
          <a:lstStyle>
            <a:lvl1pPr algn="ctr">
              <a:buNone/>
              <a:defRPr sz="2400" b="1">
                <a:solidFill>
                  <a:schemeClr val="bg1"/>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Punt 2</a:t>
            </a:r>
          </a:p>
        </p:txBody>
      </p:sp>
      <p:sp>
        <p:nvSpPr>
          <p:cNvPr id="45" name="Tijdelijke aanduiding voor tekst 9">
            <a:extLst>
              <a:ext uri="{FF2B5EF4-FFF2-40B4-BE49-F238E27FC236}">
                <a16:creationId xmlns:a16="http://schemas.microsoft.com/office/drawing/2014/main" id="{237B03F1-C98C-4135-8BE8-2F9ABB2AC17C}"/>
              </a:ext>
            </a:extLst>
          </p:cNvPr>
          <p:cNvSpPr>
            <a:spLocks noGrp="1"/>
          </p:cNvSpPr>
          <p:nvPr>
            <p:ph type="body" sz="quarter" idx="18" hasCustomPrompt="1"/>
          </p:nvPr>
        </p:nvSpPr>
        <p:spPr>
          <a:xfrm>
            <a:off x="7790860" y="3865147"/>
            <a:ext cx="2812756" cy="361449"/>
          </a:xfrm>
        </p:spPr>
        <p:txBody>
          <a:bodyPr lIns="0" tIns="0" rIns="0" bIns="0" anchor="ctr" anchorCtr="0">
            <a:noAutofit/>
          </a:bodyPr>
          <a:lstStyle>
            <a:lvl1pPr algn="ctr">
              <a:buNone/>
              <a:defRPr sz="2400" b="1">
                <a:solidFill>
                  <a:schemeClr val="bg1"/>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Punt 3</a:t>
            </a:r>
          </a:p>
        </p:txBody>
      </p:sp>
      <p:sp>
        <p:nvSpPr>
          <p:cNvPr id="47" name="Rechthoek 46">
            <a:extLst>
              <a:ext uri="{FF2B5EF4-FFF2-40B4-BE49-F238E27FC236}">
                <a16:creationId xmlns:a16="http://schemas.microsoft.com/office/drawing/2014/main" id="{94C0C93A-9025-49BF-9524-8395B3CE530D}"/>
              </a:ext>
            </a:extLst>
          </p:cNvPr>
          <p:cNvSpPr/>
          <p:nvPr userDrawn="1"/>
        </p:nvSpPr>
        <p:spPr>
          <a:xfrm>
            <a:off x="2109717" y="2610597"/>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dirty="0">
                <a:solidFill>
                  <a:schemeClr val="tx1"/>
                </a:solidFill>
                <a:latin typeface="+mj-lt"/>
              </a:rPr>
              <a:t>1</a:t>
            </a:r>
            <a:endParaRPr lang="en-BE" sz="8800" b="1" dirty="0">
              <a:solidFill>
                <a:schemeClr val="tx1"/>
              </a:solidFill>
              <a:latin typeface="+mj-lt"/>
            </a:endParaRPr>
          </a:p>
        </p:txBody>
      </p:sp>
      <p:sp>
        <p:nvSpPr>
          <p:cNvPr id="48" name="Rechthoek 47">
            <a:extLst>
              <a:ext uri="{FF2B5EF4-FFF2-40B4-BE49-F238E27FC236}">
                <a16:creationId xmlns:a16="http://schemas.microsoft.com/office/drawing/2014/main" id="{244E73BB-598D-4722-A822-128C1ADD9746}"/>
              </a:ext>
            </a:extLst>
          </p:cNvPr>
          <p:cNvSpPr/>
          <p:nvPr userDrawn="1"/>
        </p:nvSpPr>
        <p:spPr>
          <a:xfrm>
            <a:off x="5289684" y="2610597"/>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dirty="0">
                <a:solidFill>
                  <a:schemeClr val="tx1"/>
                </a:solidFill>
                <a:latin typeface="+mj-lt"/>
              </a:rPr>
              <a:t>2</a:t>
            </a:r>
            <a:endParaRPr lang="en-BE" sz="8800" b="1" dirty="0">
              <a:solidFill>
                <a:schemeClr val="tx1"/>
              </a:solidFill>
              <a:latin typeface="+mj-lt"/>
            </a:endParaRPr>
          </a:p>
        </p:txBody>
      </p:sp>
      <p:sp>
        <p:nvSpPr>
          <p:cNvPr id="49" name="Rechthoek 48">
            <a:extLst>
              <a:ext uri="{FF2B5EF4-FFF2-40B4-BE49-F238E27FC236}">
                <a16:creationId xmlns:a16="http://schemas.microsoft.com/office/drawing/2014/main" id="{3BCA70D9-468C-4754-B6A5-65F079450776}"/>
              </a:ext>
            </a:extLst>
          </p:cNvPr>
          <p:cNvSpPr/>
          <p:nvPr userDrawn="1"/>
        </p:nvSpPr>
        <p:spPr>
          <a:xfrm>
            <a:off x="8469651" y="2610597"/>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dirty="0">
                <a:solidFill>
                  <a:schemeClr val="tx1"/>
                </a:solidFill>
                <a:latin typeface="+mj-lt"/>
              </a:rPr>
              <a:t>3</a:t>
            </a:r>
            <a:endParaRPr lang="en-BE" sz="8800" b="1" dirty="0">
              <a:solidFill>
                <a:schemeClr val="tx1"/>
              </a:solidFill>
              <a:latin typeface="+mj-lt"/>
            </a:endParaRPr>
          </a:p>
        </p:txBody>
      </p:sp>
      <p:sp>
        <p:nvSpPr>
          <p:cNvPr id="19" name="Gelijkbenige driehoek 18">
            <a:extLst>
              <a:ext uri="{FF2B5EF4-FFF2-40B4-BE49-F238E27FC236}">
                <a16:creationId xmlns:a16="http://schemas.microsoft.com/office/drawing/2014/main" id="{E64005A3-24E0-4A67-A078-C3043AF42B46}"/>
              </a:ext>
            </a:extLst>
          </p:cNvPr>
          <p:cNvSpPr/>
          <p:nvPr userDrawn="1"/>
        </p:nvSpPr>
        <p:spPr>
          <a:xfrm rot="16200000">
            <a:off x="11475085" y="6324985"/>
            <a:ext cx="116206" cy="53534"/>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800"/>
          </a:p>
        </p:txBody>
      </p:sp>
      <p:sp>
        <p:nvSpPr>
          <p:cNvPr id="7" name="Tijdelijke aanduiding voor voettekst 6">
            <a:extLst>
              <a:ext uri="{FF2B5EF4-FFF2-40B4-BE49-F238E27FC236}">
                <a16:creationId xmlns:a16="http://schemas.microsoft.com/office/drawing/2014/main" id="{5647DA3A-1CCF-4F87-ADB9-DF92443B9666}"/>
              </a:ext>
            </a:extLst>
          </p:cNvPr>
          <p:cNvSpPr>
            <a:spLocks noGrp="1"/>
          </p:cNvSpPr>
          <p:nvPr>
            <p:ph type="ftr" sz="quarter" idx="20"/>
          </p:nvPr>
        </p:nvSpPr>
        <p:spPr/>
        <p:txBody>
          <a:bodyPr/>
          <a:lstStyle>
            <a:lvl1pPr>
              <a:defRPr>
                <a:solidFill>
                  <a:schemeClr val="bg1"/>
                </a:solidFill>
              </a:defRPr>
            </a:lvl1pPr>
          </a:lstStyle>
          <a:p>
            <a:r>
              <a:rPr lang="nl-BE"/>
              <a:t>Wat na het middelbaar?</a:t>
            </a:r>
            <a:endParaRPr lang="nl-BE" dirty="0"/>
          </a:p>
        </p:txBody>
      </p:sp>
      <p:sp>
        <p:nvSpPr>
          <p:cNvPr id="9" name="Tijdelijke aanduiding voor dianummer 8">
            <a:extLst>
              <a:ext uri="{FF2B5EF4-FFF2-40B4-BE49-F238E27FC236}">
                <a16:creationId xmlns:a16="http://schemas.microsoft.com/office/drawing/2014/main" id="{E4A10BBF-0794-46D5-BDA0-596243A5FCD8}"/>
              </a:ext>
            </a:extLst>
          </p:cNvPr>
          <p:cNvSpPr>
            <a:spLocks noGrp="1"/>
          </p:cNvSpPr>
          <p:nvPr>
            <p:ph type="sldNum" sz="quarter" idx="21"/>
          </p:nvPr>
        </p:nvSpPr>
        <p:spPr/>
        <p:txBody>
          <a:bodyPr/>
          <a:lstStyle>
            <a:lvl1pPr>
              <a:defRPr>
                <a:solidFill>
                  <a:schemeClr val="bg1"/>
                </a:solidFill>
              </a:defRPr>
            </a:lvl1pPr>
          </a:lstStyle>
          <a:p>
            <a:fld id="{FF88DA20-ED00-471C-9170-60F590CB400A}" type="slidenum">
              <a:rPr lang="nl-BE" smtClean="0"/>
              <a:pPr/>
              <a:t>‹N°›</a:t>
            </a:fld>
            <a:endParaRPr lang="nl-BE" dirty="0"/>
          </a:p>
        </p:txBody>
      </p:sp>
    </p:spTree>
    <p:extLst>
      <p:ext uri="{BB962C8B-B14F-4D97-AF65-F5344CB8AC3E}">
        <p14:creationId xmlns:p14="http://schemas.microsoft.com/office/powerpoint/2010/main" val="36928283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0-#ppt_w/2"/>
                                          </p:val>
                                        </p:tav>
                                        <p:tav tm="100000">
                                          <p:val>
                                            <p:strVal val="#ppt_x"/>
                                          </p:val>
                                        </p:tav>
                                      </p:tavLst>
                                    </p:anim>
                                    <p:anim calcmode="lin" valueType="num">
                                      <p:cBhvr additive="base">
                                        <p:cTn id="8" dur="500" fill="hold"/>
                                        <p:tgtEl>
                                          <p:spTgt spid="21"/>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150"/>
                                  </p:stCondLst>
                                  <p:childTnLst>
                                    <p:set>
                                      <p:cBhvr>
                                        <p:cTn id="10" dur="1" fill="hold">
                                          <p:stCondLst>
                                            <p:cond delay="0"/>
                                          </p:stCondLst>
                                        </p:cTn>
                                        <p:tgtEl>
                                          <p:spTgt spid="24"/>
                                        </p:tgtEl>
                                        <p:attrNameLst>
                                          <p:attrName>style.visibility</p:attrName>
                                        </p:attrNameLst>
                                      </p:cBhvr>
                                      <p:to>
                                        <p:strVal val="visible"/>
                                      </p:to>
                                    </p:set>
                                    <p:anim calcmode="lin" valueType="num">
                                      <p:cBhvr additive="base">
                                        <p:cTn id="11" dur="500" fill="hold"/>
                                        <p:tgtEl>
                                          <p:spTgt spid="24"/>
                                        </p:tgtEl>
                                        <p:attrNameLst>
                                          <p:attrName>ppt_x</p:attrName>
                                        </p:attrNameLst>
                                      </p:cBhvr>
                                      <p:tavLst>
                                        <p:tav tm="0">
                                          <p:val>
                                            <p:strVal val="1+#ppt_w/2"/>
                                          </p:val>
                                        </p:tav>
                                        <p:tav tm="100000">
                                          <p:val>
                                            <p:strVal val="#ppt_x"/>
                                          </p:val>
                                        </p:tav>
                                      </p:tavLst>
                                    </p:anim>
                                    <p:anim calcmode="lin" valueType="num">
                                      <p:cBhvr additive="base">
                                        <p:cTn id="12" dur="500" fill="hold"/>
                                        <p:tgtEl>
                                          <p:spTgt spid="2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4" grpId="0" animBg="1"/>
    </p:bld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Recapslide (4)">
    <p:bg>
      <p:bgPr>
        <a:solidFill>
          <a:schemeClr val="accent2"/>
        </a:solidFill>
        <a:effectLst/>
      </p:bgPr>
    </p:bg>
    <p:spTree>
      <p:nvGrpSpPr>
        <p:cNvPr id="1" name=""/>
        <p:cNvGrpSpPr/>
        <p:nvPr/>
      </p:nvGrpSpPr>
      <p:grpSpPr>
        <a:xfrm>
          <a:off x="0" y="0"/>
          <a:ext cx="0" cy="0"/>
          <a:chOff x="0" y="0"/>
          <a:chExt cx="0" cy="0"/>
        </a:xfrm>
      </p:grpSpPr>
      <p:sp>
        <p:nvSpPr>
          <p:cNvPr id="21" name="Rechthoekige driehoek 20">
            <a:extLst>
              <a:ext uri="{FF2B5EF4-FFF2-40B4-BE49-F238E27FC236}">
                <a16:creationId xmlns:a16="http://schemas.microsoft.com/office/drawing/2014/main" id="{59D4E89D-E1B0-42CA-B7C9-B61705D298B8}"/>
              </a:ext>
            </a:extLst>
          </p:cNvPr>
          <p:cNvSpPr/>
          <p:nvPr userDrawn="1"/>
        </p:nvSpPr>
        <p:spPr>
          <a:xfrm flipV="1">
            <a:off x="0" y="-1"/>
            <a:ext cx="3548050" cy="3547432"/>
          </a:xfrm>
          <a:prstGeom prst="rtTriangle">
            <a:avLst/>
          </a:prstGeom>
          <a:solidFill>
            <a:schemeClr val="accent2">
              <a:lumMod val="75000"/>
              <a:alpha val="30000"/>
            </a:schemeClr>
          </a:solidFill>
        </p:spPr>
        <p:txBody>
          <a:bodyPr wrap="square" lIns="0" tIns="0" rIns="0" bIns="0" rtlCol="0" anchor="ctr">
            <a:noAutofit/>
          </a:bodyPr>
          <a:lstStyle/>
          <a:p>
            <a:pPr algn="l"/>
            <a:endParaRPr lang="nl-BE" sz="1600" b="1" dirty="0" err="1">
              <a:latin typeface="+mj-lt"/>
            </a:endParaRPr>
          </a:p>
        </p:txBody>
      </p:sp>
      <p:sp>
        <p:nvSpPr>
          <p:cNvPr id="24" name="Gedeeltelijke cirkel 23">
            <a:extLst>
              <a:ext uri="{FF2B5EF4-FFF2-40B4-BE49-F238E27FC236}">
                <a16:creationId xmlns:a16="http://schemas.microsoft.com/office/drawing/2014/main" id="{1E6B0ED3-9A30-46EC-AA0B-E59F3A50AC70}"/>
              </a:ext>
            </a:extLst>
          </p:cNvPr>
          <p:cNvSpPr/>
          <p:nvPr userDrawn="1"/>
        </p:nvSpPr>
        <p:spPr>
          <a:xfrm>
            <a:off x="11439017" y="2676017"/>
            <a:ext cx="1505966" cy="1505966"/>
          </a:xfrm>
          <a:prstGeom prst="pie">
            <a:avLst>
              <a:gd name="adj1" fmla="val 5397516"/>
              <a:gd name="adj2" fmla="val 1620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p:txBody>
          <a:bodyPr/>
          <a:lstStyle>
            <a:lvl1pPr>
              <a:defRPr>
                <a:solidFill>
                  <a:schemeClr val="bg1"/>
                </a:solidFill>
              </a:defRPr>
            </a:lvl1p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58813" y="228154"/>
            <a:ext cx="3714750" cy="365125"/>
          </a:xfrm>
        </p:spPr>
        <p:txBody>
          <a:bodyPr anchor="b" anchorCtr="0"/>
          <a:lstStyle>
            <a:lvl1pPr marL="0" indent="0">
              <a:buNone/>
              <a:defRPr sz="1400" b="1">
                <a:solidFill>
                  <a:schemeClr val="bg1"/>
                </a:solidFill>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7" name="Ovaal 16">
            <a:extLst>
              <a:ext uri="{FF2B5EF4-FFF2-40B4-BE49-F238E27FC236}">
                <a16:creationId xmlns:a16="http://schemas.microsoft.com/office/drawing/2014/main" id="{CA206146-2EAC-4B92-A2A5-F90CCDB8F409}"/>
              </a:ext>
            </a:extLst>
          </p:cNvPr>
          <p:cNvSpPr/>
          <p:nvPr userDrawn="1"/>
        </p:nvSpPr>
        <p:spPr>
          <a:xfrm>
            <a:off x="4268928" y="2743154"/>
            <a:ext cx="485192" cy="485192"/>
          </a:xfrm>
          <a:prstGeom prst="ellipse">
            <a:avLst/>
          </a:prstGeom>
          <a:solidFill>
            <a:schemeClr val="bg1">
              <a:lumMod val="95000"/>
            </a:schemeClr>
          </a:solidFill>
        </p:spPr>
        <p:txBody>
          <a:bodyPr wrap="square" lIns="0" tIns="0" rIns="0" bIns="0" rtlCol="0" anchor="ctr">
            <a:spAutoFit/>
          </a:bodyPr>
          <a:lstStyle/>
          <a:p>
            <a:pPr algn="l"/>
            <a:endParaRPr lang="nl-BE" sz="1600" b="1" dirty="0" err="1">
              <a:latin typeface="+mj-lt"/>
            </a:endParaRPr>
          </a:p>
        </p:txBody>
      </p:sp>
      <p:sp>
        <p:nvSpPr>
          <p:cNvPr id="19" name="Ovaal 18">
            <a:extLst>
              <a:ext uri="{FF2B5EF4-FFF2-40B4-BE49-F238E27FC236}">
                <a16:creationId xmlns:a16="http://schemas.microsoft.com/office/drawing/2014/main" id="{E9CE04D3-BEEA-4DB7-8BC3-A346C6B15697}"/>
              </a:ext>
            </a:extLst>
          </p:cNvPr>
          <p:cNvSpPr/>
          <p:nvPr userDrawn="1"/>
        </p:nvSpPr>
        <p:spPr>
          <a:xfrm>
            <a:off x="7086773" y="3203114"/>
            <a:ext cx="485192" cy="485192"/>
          </a:xfrm>
          <a:prstGeom prst="ellipse">
            <a:avLst/>
          </a:prstGeom>
          <a:solidFill>
            <a:schemeClr val="bg1">
              <a:lumMod val="95000"/>
            </a:schemeClr>
          </a:solidFill>
        </p:spPr>
        <p:txBody>
          <a:bodyPr wrap="square" lIns="0" tIns="0" rIns="0" bIns="0" rtlCol="0" anchor="ctr">
            <a:spAutoFit/>
          </a:bodyPr>
          <a:lstStyle/>
          <a:p>
            <a:pPr algn="l"/>
            <a:endParaRPr lang="nl-BE" sz="1600" b="1" dirty="0" err="1">
              <a:latin typeface="+mj-lt"/>
            </a:endParaRPr>
          </a:p>
        </p:txBody>
      </p:sp>
      <p:sp>
        <p:nvSpPr>
          <p:cNvPr id="23" name="Ovaal 22">
            <a:extLst>
              <a:ext uri="{FF2B5EF4-FFF2-40B4-BE49-F238E27FC236}">
                <a16:creationId xmlns:a16="http://schemas.microsoft.com/office/drawing/2014/main" id="{6D536E26-AD39-4688-854C-A18C55384E6F}"/>
              </a:ext>
            </a:extLst>
          </p:cNvPr>
          <p:cNvSpPr/>
          <p:nvPr userDrawn="1"/>
        </p:nvSpPr>
        <p:spPr>
          <a:xfrm>
            <a:off x="10212528" y="2737575"/>
            <a:ext cx="485192" cy="485192"/>
          </a:xfrm>
          <a:prstGeom prst="ellipse">
            <a:avLst/>
          </a:prstGeom>
          <a:solidFill>
            <a:schemeClr val="bg1">
              <a:lumMod val="95000"/>
            </a:schemeClr>
          </a:solidFill>
        </p:spPr>
        <p:txBody>
          <a:bodyPr wrap="square" lIns="0" tIns="0" rIns="0" bIns="0" rtlCol="0" anchor="ctr">
            <a:spAutoFit/>
          </a:bodyPr>
          <a:lstStyle/>
          <a:p>
            <a:pPr algn="l"/>
            <a:endParaRPr lang="nl-BE" sz="1600" b="1" dirty="0" err="1">
              <a:latin typeface="+mj-lt"/>
            </a:endParaRPr>
          </a:p>
        </p:txBody>
      </p:sp>
      <p:sp>
        <p:nvSpPr>
          <p:cNvPr id="25" name="Ovaal 24">
            <a:extLst>
              <a:ext uri="{FF2B5EF4-FFF2-40B4-BE49-F238E27FC236}">
                <a16:creationId xmlns:a16="http://schemas.microsoft.com/office/drawing/2014/main" id="{E00347F5-AB80-4735-BDA1-76868241335B}"/>
              </a:ext>
            </a:extLst>
          </p:cNvPr>
          <p:cNvSpPr/>
          <p:nvPr userDrawn="1"/>
        </p:nvSpPr>
        <p:spPr>
          <a:xfrm>
            <a:off x="1887328" y="3214169"/>
            <a:ext cx="485192" cy="485192"/>
          </a:xfrm>
          <a:prstGeom prst="ellipse">
            <a:avLst/>
          </a:prstGeom>
          <a:solidFill>
            <a:schemeClr val="bg1">
              <a:lumMod val="95000"/>
            </a:schemeClr>
          </a:solidFill>
        </p:spPr>
        <p:txBody>
          <a:bodyPr wrap="square" lIns="0" tIns="0" rIns="0" bIns="0" rtlCol="0" anchor="ctr">
            <a:spAutoFit/>
          </a:bodyPr>
          <a:lstStyle/>
          <a:p>
            <a:pPr algn="l"/>
            <a:endParaRPr lang="nl-BE" sz="1600" b="1" dirty="0" err="1">
              <a:latin typeface="+mj-lt"/>
            </a:endParaRPr>
          </a:p>
        </p:txBody>
      </p:sp>
      <p:sp>
        <p:nvSpPr>
          <p:cNvPr id="26" name="Tijdelijke aanduiding voor tekst 9">
            <a:extLst>
              <a:ext uri="{FF2B5EF4-FFF2-40B4-BE49-F238E27FC236}">
                <a16:creationId xmlns:a16="http://schemas.microsoft.com/office/drawing/2014/main" id="{A3FABC2D-C862-4E87-BE03-38B71C5F2BEE}"/>
              </a:ext>
            </a:extLst>
          </p:cNvPr>
          <p:cNvSpPr>
            <a:spLocks noGrp="1"/>
          </p:cNvSpPr>
          <p:nvPr>
            <p:ph type="body" sz="quarter" idx="14" hasCustomPrompt="1"/>
          </p:nvPr>
        </p:nvSpPr>
        <p:spPr>
          <a:xfrm>
            <a:off x="731133" y="3916890"/>
            <a:ext cx="2312390" cy="361449"/>
          </a:xfrm>
        </p:spPr>
        <p:txBody>
          <a:bodyPr lIns="0" tIns="0" rIns="0" bIns="0" anchor="ctr" anchorCtr="0">
            <a:noAutofit/>
          </a:bodyPr>
          <a:lstStyle>
            <a:lvl1pPr algn="ctr">
              <a:buNone/>
              <a:defRPr sz="2400" b="1">
                <a:solidFill>
                  <a:schemeClr val="bg1"/>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Punt 1</a:t>
            </a:r>
          </a:p>
        </p:txBody>
      </p:sp>
      <p:sp>
        <p:nvSpPr>
          <p:cNvPr id="28" name="Tijdelijke aanduiding voor tekst 9">
            <a:extLst>
              <a:ext uri="{FF2B5EF4-FFF2-40B4-BE49-F238E27FC236}">
                <a16:creationId xmlns:a16="http://schemas.microsoft.com/office/drawing/2014/main" id="{62005825-A1D7-4912-AC95-CA46A76066D3}"/>
              </a:ext>
            </a:extLst>
          </p:cNvPr>
          <p:cNvSpPr>
            <a:spLocks noGrp="1"/>
          </p:cNvSpPr>
          <p:nvPr>
            <p:ph type="body" sz="quarter" idx="16" hasCustomPrompt="1"/>
          </p:nvPr>
        </p:nvSpPr>
        <p:spPr>
          <a:xfrm>
            <a:off x="3537875" y="3916890"/>
            <a:ext cx="2312390" cy="361449"/>
          </a:xfrm>
        </p:spPr>
        <p:txBody>
          <a:bodyPr lIns="0" tIns="0" rIns="0" bIns="0" anchor="ctr" anchorCtr="0">
            <a:noAutofit/>
          </a:bodyPr>
          <a:lstStyle>
            <a:lvl1pPr algn="ctr">
              <a:buNone/>
              <a:defRPr sz="2400" b="1">
                <a:solidFill>
                  <a:schemeClr val="bg1"/>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Punt 2</a:t>
            </a:r>
          </a:p>
        </p:txBody>
      </p:sp>
      <p:sp>
        <p:nvSpPr>
          <p:cNvPr id="30" name="Tijdelijke aanduiding voor tekst 9">
            <a:extLst>
              <a:ext uri="{FF2B5EF4-FFF2-40B4-BE49-F238E27FC236}">
                <a16:creationId xmlns:a16="http://schemas.microsoft.com/office/drawing/2014/main" id="{BB03533F-4018-4CAF-B598-FCE1F6CF8F17}"/>
              </a:ext>
            </a:extLst>
          </p:cNvPr>
          <p:cNvSpPr>
            <a:spLocks noGrp="1"/>
          </p:cNvSpPr>
          <p:nvPr>
            <p:ph type="body" sz="quarter" idx="18" hasCustomPrompt="1"/>
          </p:nvPr>
        </p:nvSpPr>
        <p:spPr>
          <a:xfrm>
            <a:off x="6344617" y="3916890"/>
            <a:ext cx="2312390" cy="361449"/>
          </a:xfrm>
        </p:spPr>
        <p:txBody>
          <a:bodyPr lIns="0" tIns="0" rIns="0" bIns="0" anchor="ctr" anchorCtr="0">
            <a:noAutofit/>
          </a:bodyPr>
          <a:lstStyle>
            <a:lvl1pPr algn="ctr">
              <a:buNone/>
              <a:defRPr sz="2400" b="1">
                <a:solidFill>
                  <a:schemeClr val="bg1"/>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Punt 3</a:t>
            </a:r>
          </a:p>
        </p:txBody>
      </p:sp>
      <p:sp>
        <p:nvSpPr>
          <p:cNvPr id="32" name="Tijdelijke aanduiding voor tekst 9">
            <a:extLst>
              <a:ext uri="{FF2B5EF4-FFF2-40B4-BE49-F238E27FC236}">
                <a16:creationId xmlns:a16="http://schemas.microsoft.com/office/drawing/2014/main" id="{A816A65F-93B3-4FA7-875E-67D48A45741B}"/>
              </a:ext>
            </a:extLst>
          </p:cNvPr>
          <p:cNvSpPr>
            <a:spLocks noGrp="1"/>
          </p:cNvSpPr>
          <p:nvPr>
            <p:ph type="body" sz="quarter" idx="22" hasCustomPrompt="1"/>
          </p:nvPr>
        </p:nvSpPr>
        <p:spPr>
          <a:xfrm>
            <a:off x="9151359" y="3916890"/>
            <a:ext cx="2312390" cy="361449"/>
          </a:xfrm>
        </p:spPr>
        <p:txBody>
          <a:bodyPr lIns="0" tIns="0" rIns="0" bIns="0" anchor="ctr" anchorCtr="0">
            <a:noAutofit/>
          </a:bodyPr>
          <a:lstStyle>
            <a:lvl1pPr algn="ctr">
              <a:buNone/>
              <a:defRPr sz="2400" b="1">
                <a:solidFill>
                  <a:schemeClr val="bg1"/>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Punt 4</a:t>
            </a:r>
          </a:p>
        </p:txBody>
      </p:sp>
      <p:sp>
        <p:nvSpPr>
          <p:cNvPr id="34" name="Rechthoek 33">
            <a:extLst>
              <a:ext uri="{FF2B5EF4-FFF2-40B4-BE49-F238E27FC236}">
                <a16:creationId xmlns:a16="http://schemas.microsoft.com/office/drawing/2014/main" id="{54789BAA-9089-4F90-A4C0-CCB0F6568565}"/>
              </a:ext>
            </a:extLst>
          </p:cNvPr>
          <p:cNvSpPr/>
          <p:nvPr userDrawn="1"/>
        </p:nvSpPr>
        <p:spPr>
          <a:xfrm>
            <a:off x="1159741" y="2662340"/>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dirty="0">
                <a:solidFill>
                  <a:schemeClr val="tx1"/>
                </a:solidFill>
                <a:latin typeface="+mj-lt"/>
              </a:rPr>
              <a:t>1</a:t>
            </a:r>
            <a:endParaRPr lang="en-BE" sz="8800" b="1" dirty="0">
              <a:solidFill>
                <a:schemeClr val="tx1"/>
              </a:solidFill>
              <a:latin typeface="+mj-lt"/>
            </a:endParaRPr>
          </a:p>
        </p:txBody>
      </p:sp>
      <p:sp>
        <p:nvSpPr>
          <p:cNvPr id="35" name="Rechthoek 34">
            <a:extLst>
              <a:ext uri="{FF2B5EF4-FFF2-40B4-BE49-F238E27FC236}">
                <a16:creationId xmlns:a16="http://schemas.microsoft.com/office/drawing/2014/main" id="{E5C1BEDB-2CCA-4D9B-907A-1EA90996557E}"/>
              </a:ext>
            </a:extLst>
          </p:cNvPr>
          <p:cNvSpPr/>
          <p:nvPr userDrawn="1"/>
        </p:nvSpPr>
        <p:spPr>
          <a:xfrm>
            <a:off x="3966483" y="2662340"/>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dirty="0">
                <a:solidFill>
                  <a:schemeClr val="tx1"/>
                </a:solidFill>
                <a:latin typeface="+mj-lt"/>
              </a:rPr>
              <a:t>2</a:t>
            </a:r>
            <a:endParaRPr lang="en-BE" sz="8800" b="1" dirty="0">
              <a:solidFill>
                <a:schemeClr val="tx1"/>
              </a:solidFill>
              <a:latin typeface="+mj-lt"/>
            </a:endParaRPr>
          </a:p>
        </p:txBody>
      </p:sp>
      <p:sp>
        <p:nvSpPr>
          <p:cNvPr id="36" name="Rechthoek 35">
            <a:extLst>
              <a:ext uri="{FF2B5EF4-FFF2-40B4-BE49-F238E27FC236}">
                <a16:creationId xmlns:a16="http://schemas.microsoft.com/office/drawing/2014/main" id="{0D409FDA-987A-4CC1-9229-7E0FE0A69851}"/>
              </a:ext>
            </a:extLst>
          </p:cNvPr>
          <p:cNvSpPr/>
          <p:nvPr userDrawn="1"/>
        </p:nvSpPr>
        <p:spPr>
          <a:xfrm>
            <a:off x="6773225" y="2662340"/>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dirty="0">
                <a:solidFill>
                  <a:schemeClr val="tx1"/>
                </a:solidFill>
                <a:latin typeface="+mj-lt"/>
              </a:rPr>
              <a:t>3</a:t>
            </a:r>
            <a:endParaRPr lang="en-BE" sz="8800" b="1" dirty="0">
              <a:solidFill>
                <a:schemeClr val="tx1"/>
              </a:solidFill>
              <a:latin typeface="+mj-lt"/>
            </a:endParaRPr>
          </a:p>
        </p:txBody>
      </p:sp>
      <p:sp>
        <p:nvSpPr>
          <p:cNvPr id="37" name="Rechthoek 36">
            <a:extLst>
              <a:ext uri="{FF2B5EF4-FFF2-40B4-BE49-F238E27FC236}">
                <a16:creationId xmlns:a16="http://schemas.microsoft.com/office/drawing/2014/main" id="{59A47471-758E-40FC-BDBD-8FCF5F8BEBE5}"/>
              </a:ext>
            </a:extLst>
          </p:cNvPr>
          <p:cNvSpPr/>
          <p:nvPr userDrawn="1"/>
        </p:nvSpPr>
        <p:spPr>
          <a:xfrm>
            <a:off x="9579966" y="2662340"/>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dirty="0">
                <a:solidFill>
                  <a:schemeClr val="tx1"/>
                </a:solidFill>
                <a:latin typeface="+mj-lt"/>
              </a:rPr>
              <a:t>4</a:t>
            </a:r>
            <a:endParaRPr lang="en-BE" sz="8800" b="1" dirty="0">
              <a:solidFill>
                <a:schemeClr val="tx1"/>
              </a:solidFill>
              <a:latin typeface="+mj-lt"/>
            </a:endParaRPr>
          </a:p>
        </p:txBody>
      </p:sp>
      <p:sp>
        <p:nvSpPr>
          <p:cNvPr id="22" name="Gelijkbenige driehoek 21">
            <a:extLst>
              <a:ext uri="{FF2B5EF4-FFF2-40B4-BE49-F238E27FC236}">
                <a16:creationId xmlns:a16="http://schemas.microsoft.com/office/drawing/2014/main" id="{E0E89DCE-2C53-4D38-A59D-851F2A7EC38E}"/>
              </a:ext>
            </a:extLst>
          </p:cNvPr>
          <p:cNvSpPr/>
          <p:nvPr userDrawn="1"/>
        </p:nvSpPr>
        <p:spPr>
          <a:xfrm rot="16200000">
            <a:off x="11475085" y="6324985"/>
            <a:ext cx="116206" cy="53534"/>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800"/>
          </a:p>
        </p:txBody>
      </p:sp>
      <p:sp>
        <p:nvSpPr>
          <p:cNvPr id="7" name="Tijdelijke aanduiding voor voettekst 6">
            <a:extLst>
              <a:ext uri="{FF2B5EF4-FFF2-40B4-BE49-F238E27FC236}">
                <a16:creationId xmlns:a16="http://schemas.microsoft.com/office/drawing/2014/main" id="{848E7846-124F-46F0-9935-A157A5E91AE5}"/>
              </a:ext>
            </a:extLst>
          </p:cNvPr>
          <p:cNvSpPr>
            <a:spLocks noGrp="1"/>
          </p:cNvSpPr>
          <p:nvPr>
            <p:ph type="ftr" sz="quarter" idx="24"/>
          </p:nvPr>
        </p:nvSpPr>
        <p:spPr/>
        <p:txBody>
          <a:bodyPr/>
          <a:lstStyle>
            <a:lvl1pPr>
              <a:defRPr>
                <a:solidFill>
                  <a:schemeClr val="bg1"/>
                </a:solidFill>
              </a:defRPr>
            </a:lvl1pPr>
          </a:lstStyle>
          <a:p>
            <a:r>
              <a:rPr lang="nl-BE"/>
              <a:t>Wat na het middelbaar?</a:t>
            </a:r>
            <a:endParaRPr lang="nl-BE" dirty="0"/>
          </a:p>
        </p:txBody>
      </p:sp>
      <p:sp>
        <p:nvSpPr>
          <p:cNvPr id="9" name="Tijdelijke aanduiding voor dianummer 8">
            <a:extLst>
              <a:ext uri="{FF2B5EF4-FFF2-40B4-BE49-F238E27FC236}">
                <a16:creationId xmlns:a16="http://schemas.microsoft.com/office/drawing/2014/main" id="{F9F1F9A4-6D79-42EB-A281-6480F5796BD6}"/>
              </a:ext>
            </a:extLst>
          </p:cNvPr>
          <p:cNvSpPr>
            <a:spLocks noGrp="1"/>
          </p:cNvSpPr>
          <p:nvPr>
            <p:ph type="sldNum" sz="quarter" idx="25"/>
          </p:nvPr>
        </p:nvSpPr>
        <p:spPr/>
        <p:txBody>
          <a:bodyPr/>
          <a:lstStyle>
            <a:lvl1pPr>
              <a:defRPr>
                <a:solidFill>
                  <a:schemeClr val="bg1"/>
                </a:solidFill>
              </a:defRPr>
            </a:lvl1pPr>
          </a:lstStyle>
          <a:p>
            <a:fld id="{FF88DA20-ED00-471C-9170-60F590CB400A}" type="slidenum">
              <a:rPr lang="nl-BE" smtClean="0"/>
              <a:pPr/>
              <a:t>‹N°›</a:t>
            </a:fld>
            <a:endParaRPr lang="nl-BE" dirty="0"/>
          </a:p>
        </p:txBody>
      </p:sp>
    </p:spTree>
    <p:extLst>
      <p:ext uri="{BB962C8B-B14F-4D97-AF65-F5344CB8AC3E}">
        <p14:creationId xmlns:p14="http://schemas.microsoft.com/office/powerpoint/2010/main" val="19884831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0-#ppt_w/2"/>
                                          </p:val>
                                        </p:tav>
                                        <p:tav tm="100000">
                                          <p:val>
                                            <p:strVal val="#ppt_x"/>
                                          </p:val>
                                        </p:tav>
                                      </p:tavLst>
                                    </p:anim>
                                    <p:anim calcmode="lin" valueType="num">
                                      <p:cBhvr additive="base">
                                        <p:cTn id="8" dur="500" fill="hold"/>
                                        <p:tgtEl>
                                          <p:spTgt spid="21"/>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150"/>
                                  </p:stCondLst>
                                  <p:childTnLst>
                                    <p:set>
                                      <p:cBhvr>
                                        <p:cTn id="10" dur="1" fill="hold">
                                          <p:stCondLst>
                                            <p:cond delay="0"/>
                                          </p:stCondLst>
                                        </p:cTn>
                                        <p:tgtEl>
                                          <p:spTgt spid="24"/>
                                        </p:tgtEl>
                                        <p:attrNameLst>
                                          <p:attrName>style.visibility</p:attrName>
                                        </p:attrNameLst>
                                      </p:cBhvr>
                                      <p:to>
                                        <p:strVal val="visible"/>
                                      </p:to>
                                    </p:set>
                                    <p:anim calcmode="lin" valueType="num">
                                      <p:cBhvr additive="base">
                                        <p:cTn id="11" dur="500" fill="hold"/>
                                        <p:tgtEl>
                                          <p:spTgt spid="24"/>
                                        </p:tgtEl>
                                        <p:attrNameLst>
                                          <p:attrName>ppt_x</p:attrName>
                                        </p:attrNameLst>
                                      </p:cBhvr>
                                      <p:tavLst>
                                        <p:tav tm="0">
                                          <p:val>
                                            <p:strVal val="1+#ppt_w/2"/>
                                          </p:val>
                                        </p:tav>
                                        <p:tav tm="100000">
                                          <p:val>
                                            <p:strVal val="#ppt_x"/>
                                          </p:val>
                                        </p:tav>
                                      </p:tavLst>
                                    </p:anim>
                                    <p:anim calcmode="lin" valueType="num">
                                      <p:cBhvr additive="base">
                                        <p:cTn id="12" dur="500" fill="hold"/>
                                        <p:tgtEl>
                                          <p:spTgt spid="2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4" grpId="0" animBg="1"/>
    </p:bld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Eindslide">
    <p:bg>
      <p:bgPr>
        <a:solidFill>
          <a:schemeClr val="accent2"/>
        </a:solidFill>
        <a:effectLst/>
      </p:bgPr>
    </p:bg>
    <p:spTree>
      <p:nvGrpSpPr>
        <p:cNvPr id="1" name=""/>
        <p:cNvGrpSpPr/>
        <p:nvPr/>
      </p:nvGrpSpPr>
      <p:grpSpPr>
        <a:xfrm>
          <a:off x="0" y="0"/>
          <a:ext cx="0" cy="0"/>
          <a:chOff x="0" y="0"/>
          <a:chExt cx="0" cy="0"/>
        </a:xfrm>
      </p:grpSpPr>
      <p:sp>
        <p:nvSpPr>
          <p:cNvPr id="10" name="Tijdelijke aanduiding voor tekst 9">
            <a:extLst>
              <a:ext uri="{FF2B5EF4-FFF2-40B4-BE49-F238E27FC236}">
                <a16:creationId xmlns:a16="http://schemas.microsoft.com/office/drawing/2014/main" id="{DE9E7DBB-70BC-4DCA-92B2-D84A1C88BE4E}"/>
              </a:ext>
            </a:extLst>
          </p:cNvPr>
          <p:cNvSpPr>
            <a:spLocks noGrp="1"/>
          </p:cNvSpPr>
          <p:nvPr>
            <p:ph type="body" sz="quarter" idx="13" hasCustomPrompt="1"/>
          </p:nvPr>
        </p:nvSpPr>
        <p:spPr>
          <a:xfrm>
            <a:off x="1249363" y="2897606"/>
            <a:ext cx="4846637" cy="389393"/>
          </a:xfrm>
        </p:spPr>
        <p:txBody>
          <a:bodyPr/>
          <a:lstStyle>
            <a:lvl1pPr marL="0" indent="0">
              <a:buNone/>
              <a:defRPr sz="2400" b="1">
                <a:solidFill>
                  <a:schemeClr val="tx1"/>
                </a:solidFill>
                <a:latin typeface="+mj-lt"/>
              </a:defRPr>
            </a:lvl1pPr>
          </a:lstStyle>
          <a:p>
            <a:pPr lvl="0"/>
            <a:r>
              <a:rPr lang="nl-BE" dirty="0"/>
              <a:t>Voornaam Naam</a:t>
            </a:r>
          </a:p>
        </p:txBody>
      </p:sp>
      <p:sp>
        <p:nvSpPr>
          <p:cNvPr id="11" name="Tijdelijke aanduiding voor tekst 9">
            <a:extLst>
              <a:ext uri="{FF2B5EF4-FFF2-40B4-BE49-F238E27FC236}">
                <a16:creationId xmlns:a16="http://schemas.microsoft.com/office/drawing/2014/main" id="{D3E9B1FB-0D74-416B-AE1D-0D0C074F0CE6}"/>
              </a:ext>
            </a:extLst>
          </p:cNvPr>
          <p:cNvSpPr>
            <a:spLocks noGrp="1"/>
          </p:cNvSpPr>
          <p:nvPr>
            <p:ph type="body" sz="quarter" idx="14" hasCustomPrompt="1"/>
          </p:nvPr>
        </p:nvSpPr>
        <p:spPr>
          <a:xfrm>
            <a:off x="1249363" y="3286999"/>
            <a:ext cx="4846637" cy="389393"/>
          </a:xfrm>
        </p:spPr>
        <p:txBody>
          <a:bodyPr/>
          <a:lstStyle>
            <a:lvl1pPr marL="0" indent="0">
              <a:buNone/>
              <a:defRPr sz="2400">
                <a:solidFill>
                  <a:schemeClr val="tx1"/>
                </a:solidFill>
                <a:latin typeface="+mj-lt"/>
              </a:defRPr>
            </a:lvl1pPr>
          </a:lstStyle>
          <a:p>
            <a:pPr lvl="0"/>
            <a:r>
              <a:rPr lang="nl-BE" dirty="0"/>
              <a:t>Voornaam.naam@odisee.be</a:t>
            </a:r>
          </a:p>
        </p:txBody>
      </p:sp>
      <p:sp>
        <p:nvSpPr>
          <p:cNvPr id="13" name="Tekstvak 12">
            <a:extLst>
              <a:ext uri="{FF2B5EF4-FFF2-40B4-BE49-F238E27FC236}">
                <a16:creationId xmlns:a16="http://schemas.microsoft.com/office/drawing/2014/main" id="{476E491B-754B-4F6D-BBCD-CF3A990F95B2}"/>
              </a:ext>
            </a:extLst>
          </p:cNvPr>
          <p:cNvSpPr txBox="1"/>
          <p:nvPr userDrawn="1"/>
        </p:nvSpPr>
        <p:spPr>
          <a:xfrm>
            <a:off x="1249364" y="3984861"/>
            <a:ext cx="4925100" cy="523220"/>
          </a:xfrm>
          <a:prstGeom prst="rect">
            <a:avLst/>
          </a:prstGeom>
          <a:noFill/>
        </p:spPr>
        <p:txBody>
          <a:bodyPr wrap="square" rtlCol="0">
            <a:spAutoFit/>
          </a:bodyPr>
          <a:lstStyle/>
          <a:p>
            <a:r>
              <a:rPr lang="nl-BE" sz="2800" b="1" dirty="0">
                <a:solidFill>
                  <a:schemeClr val="tx1"/>
                </a:solidFill>
                <a:latin typeface="+mj-lt"/>
              </a:rPr>
              <a:t>www.odisee.be</a:t>
            </a:r>
          </a:p>
        </p:txBody>
      </p:sp>
      <p:sp>
        <p:nvSpPr>
          <p:cNvPr id="15" name="Rechthoekige driehoek 14">
            <a:extLst>
              <a:ext uri="{FF2B5EF4-FFF2-40B4-BE49-F238E27FC236}">
                <a16:creationId xmlns:a16="http://schemas.microsoft.com/office/drawing/2014/main" id="{95498694-935B-40B8-A013-1038E5CA5A61}"/>
              </a:ext>
            </a:extLst>
          </p:cNvPr>
          <p:cNvSpPr/>
          <p:nvPr userDrawn="1"/>
        </p:nvSpPr>
        <p:spPr>
          <a:xfrm rot="5400000" flipV="1">
            <a:off x="8644259" y="-1"/>
            <a:ext cx="3548050" cy="3547432"/>
          </a:xfrm>
          <a:prstGeom prst="rtTriangle">
            <a:avLst/>
          </a:prstGeom>
          <a:solidFill>
            <a:schemeClr val="accent2">
              <a:lumMod val="75000"/>
              <a:alpha val="30000"/>
            </a:schemeClr>
          </a:solidFill>
        </p:spPr>
        <p:txBody>
          <a:bodyPr wrap="square" lIns="0" tIns="0" rIns="0" bIns="0" rtlCol="0" anchor="ctr">
            <a:noAutofit/>
          </a:bodyPr>
          <a:lstStyle/>
          <a:p>
            <a:pPr algn="l"/>
            <a:endParaRPr lang="nl-BE" sz="1600" b="1" dirty="0" err="1">
              <a:latin typeface="+mj-lt"/>
            </a:endParaRPr>
          </a:p>
        </p:txBody>
      </p:sp>
      <p:sp>
        <p:nvSpPr>
          <p:cNvPr id="6" name="Tekstvak 5">
            <a:extLst>
              <a:ext uri="{FF2B5EF4-FFF2-40B4-BE49-F238E27FC236}">
                <a16:creationId xmlns:a16="http://schemas.microsoft.com/office/drawing/2014/main" id="{7E4D1CDF-22C2-490D-B114-BF1DEE53D46D}"/>
              </a:ext>
            </a:extLst>
          </p:cNvPr>
          <p:cNvSpPr txBox="1"/>
          <p:nvPr userDrawn="1"/>
        </p:nvSpPr>
        <p:spPr>
          <a:xfrm>
            <a:off x="658813" y="479833"/>
            <a:ext cx="6989275" cy="707886"/>
          </a:xfrm>
          <a:prstGeom prst="rect">
            <a:avLst/>
          </a:prstGeom>
          <a:noFill/>
        </p:spPr>
        <p:txBody>
          <a:bodyPr wrap="square" rtlCol="0">
            <a:spAutoFit/>
          </a:bodyPr>
          <a:lstStyle/>
          <a:p>
            <a:r>
              <a:rPr lang="nl-BE" sz="4000" b="1" dirty="0">
                <a:solidFill>
                  <a:schemeClr val="bg1"/>
                </a:solidFill>
                <a:latin typeface="+mj-lt"/>
              </a:rPr>
              <a:t>Dank voor uw aandacht!</a:t>
            </a:r>
          </a:p>
        </p:txBody>
      </p:sp>
      <p:sp>
        <p:nvSpPr>
          <p:cNvPr id="16" name="Gedeeltelijke cirkel 15">
            <a:extLst>
              <a:ext uri="{FF2B5EF4-FFF2-40B4-BE49-F238E27FC236}">
                <a16:creationId xmlns:a16="http://schemas.microsoft.com/office/drawing/2014/main" id="{E8C9047A-7C9A-49E2-AF65-5CE3C58EC06B}"/>
              </a:ext>
            </a:extLst>
          </p:cNvPr>
          <p:cNvSpPr/>
          <p:nvPr userDrawn="1"/>
        </p:nvSpPr>
        <p:spPr>
          <a:xfrm>
            <a:off x="11067433" y="3708314"/>
            <a:ext cx="2267240" cy="2267240"/>
          </a:xfrm>
          <a:prstGeom prst="pie">
            <a:avLst>
              <a:gd name="adj1" fmla="val 5397516"/>
              <a:gd name="adj2" fmla="val 16200000"/>
            </a:avLst>
          </a:prstGeom>
          <a:solidFill>
            <a:schemeClr val="accent2">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17" name="Rechthoekige driehoek 16">
            <a:extLst>
              <a:ext uri="{FF2B5EF4-FFF2-40B4-BE49-F238E27FC236}">
                <a16:creationId xmlns:a16="http://schemas.microsoft.com/office/drawing/2014/main" id="{1EE4070E-0D75-4592-B3F9-EEBF8B4B8E0E}"/>
              </a:ext>
            </a:extLst>
          </p:cNvPr>
          <p:cNvSpPr/>
          <p:nvPr userDrawn="1"/>
        </p:nvSpPr>
        <p:spPr>
          <a:xfrm rot="13500000">
            <a:off x="9119078" y="4040344"/>
            <a:ext cx="1603181" cy="1603181"/>
          </a:xfrm>
          <a:prstGeom prst="rtTriangle">
            <a:avLst/>
          </a:prstGeom>
          <a:solidFill>
            <a:schemeClr val="accent2">
              <a:lumMod val="75000"/>
              <a:alpha val="30000"/>
            </a:schemeClr>
          </a:solidFill>
        </p:spPr>
        <p:txBody>
          <a:bodyPr wrap="square" lIns="0" tIns="0" rIns="0" bIns="0" rtlCol="0" anchor="ctr">
            <a:spAutoFit/>
          </a:bodyPr>
          <a:lstStyle/>
          <a:p>
            <a:pPr algn="l"/>
            <a:endParaRPr lang="nl-BE" sz="1600" b="1" dirty="0" err="1">
              <a:latin typeface="+mj-lt"/>
            </a:endParaRPr>
          </a:p>
        </p:txBody>
      </p:sp>
      <p:sp>
        <p:nvSpPr>
          <p:cNvPr id="20" name="Tekstvak 19">
            <a:extLst>
              <a:ext uri="{FF2B5EF4-FFF2-40B4-BE49-F238E27FC236}">
                <a16:creationId xmlns:a16="http://schemas.microsoft.com/office/drawing/2014/main" id="{53F42E8D-2E0C-4BF2-8BBA-1AEC4940AAFF}"/>
              </a:ext>
            </a:extLst>
          </p:cNvPr>
          <p:cNvSpPr txBox="1"/>
          <p:nvPr userDrawn="1"/>
        </p:nvSpPr>
        <p:spPr>
          <a:xfrm>
            <a:off x="1156101" y="5311197"/>
            <a:ext cx="1729142" cy="461665"/>
          </a:xfrm>
          <a:prstGeom prst="rect">
            <a:avLst/>
          </a:prstGeom>
          <a:noFill/>
        </p:spPr>
        <p:txBody>
          <a:bodyPr wrap="square" rtlCol="0">
            <a:spAutoFit/>
          </a:bodyPr>
          <a:lstStyle/>
          <a:p>
            <a:pPr algn="ctr"/>
            <a:r>
              <a:rPr lang="nl-BE" sz="2400" b="0" dirty="0">
                <a:solidFill>
                  <a:schemeClr val="bg1"/>
                </a:solidFill>
                <a:latin typeface="+mj-lt"/>
              </a:rPr>
              <a:t>Onderzoek?</a:t>
            </a:r>
          </a:p>
        </p:txBody>
      </p:sp>
      <p:sp>
        <p:nvSpPr>
          <p:cNvPr id="53" name="Tekstvak 52">
            <a:extLst>
              <a:ext uri="{FF2B5EF4-FFF2-40B4-BE49-F238E27FC236}">
                <a16:creationId xmlns:a16="http://schemas.microsoft.com/office/drawing/2014/main" id="{B4CD2406-1D3E-49DF-8C61-CBE777B0B360}"/>
              </a:ext>
            </a:extLst>
          </p:cNvPr>
          <p:cNvSpPr txBox="1"/>
          <p:nvPr userDrawn="1"/>
        </p:nvSpPr>
        <p:spPr>
          <a:xfrm>
            <a:off x="3083259" y="5311197"/>
            <a:ext cx="2771832" cy="461665"/>
          </a:xfrm>
          <a:prstGeom prst="rect">
            <a:avLst/>
          </a:prstGeom>
          <a:noFill/>
        </p:spPr>
        <p:txBody>
          <a:bodyPr wrap="square" rtlCol="0">
            <a:spAutoFit/>
          </a:bodyPr>
          <a:lstStyle/>
          <a:p>
            <a:pPr algn="ctr"/>
            <a:r>
              <a:rPr lang="nl-BE" sz="2400" b="0" dirty="0">
                <a:solidFill>
                  <a:schemeClr val="bg1"/>
                </a:solidFill>
                <a:latin typeface="+mj-lt"/>
              </a:rPr>
              <a:t>Navormingsaanbod?</a:t>
            </a:r>
          </a:p>
        </p:txBody>
      </p:sp>
      <p:sp>
        <p:nvSpPr>
          <p:cNvPr id="64" name="Tekstvak 63">
            <a:extLst>
              <a:ext uri="{FF2B5EF4-FFF2-40B4-BE49-F238E27FC236}">
                <a16:creationId xmlns:a16="http://schemas.microsoft.com/office/drawing/2014/main" id="{3F909AB5-329F-4FA3-97C1-1074C22CFA04}"/>
              </a:ext>
            </a:extLst>
          </p:cNvPr>
          <p:cNvSpPr txBox="1"/>
          <p:nvPr userDrawn="1"/>
        </p:nvSpPr>
        <p:spPr>
          <a:xfrm>
            <a:off x="5936870" y="5311197"/>
            <a:ext cx="2496916" cy="461665"/>
          </a:xfrm>
          <a:prstGeom prst="rect">
            <a:avLst/>
          </a:prstGeom>
          <a:noFill/>
        </p:spPr>
        <p:txBody>
          <a:bodyPr wrap="square" rtlCol="0">
            <a:spAutoFit/>
          </a:bodyPr>
          <a:lstStyle/>
          <a:p>
            <a:pPr algn="ctr"/>
            <a:r>
              <a:rPr lang="nl-BE" sz="2400" b="0" dirty="0">
                <a:solidFill>
                  <a:schemeClr val="bg1"/>
                </a:solidFill>
                <a:latin typeface="+mj-lt"/>
              </a:rPr>
              <a:t>Basisopleidingen?</a:t>
            </a:r>
          </a:p>
        </p:txBody>
      </p:sp>
      <p:sp>
        <p:nvSpPr>
          <p:cNvPr id="115" name="Tekstvak 114">
            <a:extLst>
              <a:ext uri="{FF2B5EF4-FFF2-40B4-BE49-F238E27FC236}">
                <a16:creationId xmlns:a16="http://schemas.microsoft.com/office/drawing/2014/main" id="{85F9E623-B4EF-4F38-82C9-5188145BF612}"/>
              </a:ext>
            </a:extLst>
          </p:cNvPr>
          <p:cNvSpPr txBox="1"/>
          <p:nvPr userDrawn="1"/>
        </p:nvSpPr>
        <p:spPr>
          <a:xfrm>
            <a:off x="1156101" y="1723095"/>
            <a:ext cx="6989275" cy="769441"/>
          </a:xfrm>
          <a:prstGeom prst="rect">
            <a:avLst/>
          </a:prstGeom>
          <a:noFill/>
        </p:spPr>
        <p:txBody>
          <a:bodyPr wrap="square" rtlCol="0">
            <a:spAutoFit/>
          </a:bodyPr>
          <a:lstStyle/>
          <a:p>
            <a:r>
              <a:rPr lang="nl-BE" sz="4400" b="1" dirty="0">
                <a:solidFill>
                  <a:schemeClr val="bg1"/>
                </a:solidFill>
                <a:latin typeface="+mj-lt"/>
              </a:rPr>
              <a:t>Vragen?</a:t>
            </a:r>
          </a:p>
        </p:txBody>
      </p:sp>
      <p:sp>
        <p:nvSpPr>
          <p:cNvPr id="116" name="Ovaal 115">
            <a:extLst>
              <a:ext uri="{FF2B5EF4-FFF2-40B4-BE49-F238E27FC236}">
                <a16:creationId xmlns:a16="http://schemas.microsoft.com/office/drawing/2014/main" id="{8B00A6DD-FE4D-4A78-9CFF-B53156A7DD03}"/>
              </a:ext>
            </a:extLst>
          </p:cNvPr>
          <p:cNvSpPr/>
          <p:nvPr userDrawn="1"/>
        </p:nvSpPr>
        <p:spPr>
          <a:xfrm>
            <a:off x="2080886" y="4952430"/>
            <a:ext cx="363847" cy="363847"/>
          </a:xfrm>
          <a:prstGeom prst="ellipse">
            <a:avLst/>
          </a:prstGeom>
          <a:solidFill>
            <a:schemeClr val="accent2">
              <a:lumMod val="60000"/>
              <a:lumOff val="40000"/>
            </a:schemeClr>
          </a:solidFill>
        </p:spPr>
        <p:txBody>
          <a:bodyPr wrap="square" lIns="0" tIns="0" rIns="0" bIns="0" rtlCol="0" anchor="ctr">
            <a:spAutoFit/>
          </a:bodyPr>
          <a:lstStyle/>
          <a:p>
            <a:pPr algn="l"/>
            <a:endParaRPr lang="nl-BE" sz="1600" b="1" dirty="0" err="1">
              <a:latin typeface="+mj-lt"/>
            </a:endParaRPr>
          </a:p>
        </p:txBody>
      </p:sp>
      <p:sp>
        <p:nvSpPr>
          <p:cNvPr id="117" name="Ovaal 116">
            <a:extLst>
              <a:ext uri="{FF2B5EF4-FFF2-40B4-BE49-F238E27FC236}">
                <a16:creationId xmlns:a16="http://schemas.microsoft.com/office/drawing/2014/main" id="{349C36FD-8990-4BA5-8BFD-E37958452614}"/>
              </a:ext>
            </a:extLst>
          </p:cNvPr>
          <p:cNvSpPr/>
          <p:nvPr userDrawn="1"/>
        </p:nvSpPr>
        <p:spPr>
          <a:xfrm>
            <a:off x="4426743" y="4599211"/>
            <a:ext cx="363847" cy="363847"/>
          </a:xfrm>
          <a:prstGeom prst="ellipse">
            <a:avLst/>
          </a:prstGeom>
          <a:solidFill>
            <a:schemeClr val="accent2">
              <a:lumMod val="60000"/>
              <a:lumOff val="40000"/>
            </a:schemeClr>
          </a:solidFill>
        </p:spPr>
        <p:txBody>
          <a:bodyPr wrap="square" lIns="0" tIns="0" rIns="0" bIns="0" rtlCol="0" anchor="ctr">
            <a:spAutoFit/>
          </a:bodyPr>
          <a:lstStyle/>
          <a:p>
            <a:pPr algn="l"/>
            <a:endParaRPr lang="nl-BE" sz="1600" b="1" dirty="0" err="1">
              <a:latin typeface="+mj-lt"/>
            </a:endParaRPr>
          </a:p>
        </p:txBody>
      </p:sp>
      <p:sp>
        <p:nvSpPr>
          <p:cNvPr id="118" name="Ovaal 117">
            <a:extLst>
              <a:ext uri="{FF2B5EF4-FFF2-40B4-BE49-F238E27FC236}">
                <a16:creationId xmlns:a16="http://schemas.microsoft.com/office/drawing/2014/main" id="{DED2C52B-E731-4AF4-86FB-6F4C0E713B62}"/>
              </a:ext>
            </a:extLst>
          </p:cNvPr>
          <p:cNvSpPr/>
          <p:nvPr userDrawn="1"/>
        </p:nvSpPr>
        <p:spPr>
          <a:xfrm>
            <a:off x="6796241" y="4947337"/>
            <a:ext cx="363847" cy="363847"/>
          </a:xfrm>
          <a:prstGeom prst="ellipse">
            <a:avLst/>
          </a:prstGeom>
          <a:solidFill>
            <a:schemeClr val="accent2">
              <a:lumMod val="60000"/>
              <a:lumOff val="40000"/>
            </a:schemeClr>
          </a:solidFill>
        </p:spPr>
        <p:txBody>
          <a:bodyPr wrap="square" lIns="0" tIns="0" rIns="0" bIns="0" rtlCol="0" anchor="ctr">
            <a:spAutoFit/>
          </a:bodyPr>
          <a:lstStyle/>
          <a:p>
            <a:pPr algn="l"/>
            <a:endParaRPr lang="nl-BE" sz="1600" b="1" dirty="0" err="1">
              <a:latin typeface="+mj-lt"/>
            </a:endParaRPr>
          </a:p>
        </p:txBody>
      </p:sp>
      <p:grpSp>
        <p:nvGrpSpPr>
          <p:cNvPr id="21" name="Graphic 18">
            <a:extLst>
              <a:ext uri="{FF2B5EF4-FFF2-40B4-BE49-F238E27FC236}">
                <a16:creationId xmlns:a16="http://schemas.microsoft.com/office/drawing/2014/main" id="{9DB6F2BA-D0A9-496A-B378-1F5081156321}"/>
              </a:ext>
            </a:extLst>
          </p:cNvPr>
          <p:cNvGrpSpPr/>
          <p:nvPr/>
        </p:nvGrpSpPr>
        <p:grpSpPr>
          <a:xfrm>
            <a:off x="1736478" y="4652124"/>
            <a:ext cx="567319" cy="574455"/>
            <a:chOff x="1323625" y="4207012"/>
            <a:chExt cx="567319" cy="574455"/>
          </a:xfrm>
        </p:grpSpPr>
        <p:sp>
          <p:nvSpPr>
            <p:cNvPr id="22" name="Vrije vorm: vorm 21">
              <a:extLst>
                <a:ext uri="{FF2B5EF4-FFF2-40B4-BE49-F238E27FC236}">
                  <a16:creationId xmlns:a16="http://schemas.microsoft.com/office/drawing/2014/main" id="{24FC2492-334B-4F68-ABAA-78AA49DAE8B9}"/>
                </a:ext>
              </a:extLst>
            </p:cNvPr>
            <p:cNvSpPr/>
            <p:nvPr/>
          </p:nvSpPr>
          <p:spPr>
            <a:xfrm>
              <a:off x="1455250" y="4344060"/>
              <a:ext cx="305139" cy="305139"/>
            </a:xfrm>
            <a:custGeom>
              <a:avLst/>
              <a:gdLst>
                <a:gd name="connsiteX0" fmla="*/ 305139 w 305139"/>
                <a:gd name="connsiteY0" fmla="*/ 152570 h 305139"/>
                <a:gd name="connsiteX1" fmla="*/ 152570 w 305139"/>
                <a:gd name="connsiteY1" fmla="*/ 305139 h 305139"/>
                <a:gd name="connsiteX2" fmla="*/ 0 w 305139"/>
                <a:gd name="connsiteY2" fmla="*/ 152570 h 305139"/>
                <a:gd name="connsiteX3" fmla="*/ 152570 w 305139"/>
                <a:gd name="connsiteY3" fmla="*/ 0 h 305139"/>
                <a:gd name="connsiteX4" fmla="*/ 305139 w 305139"/>
                <a:gd name="connsiteY4" fmla="*/ 152570 h 3051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5139" h="305139">
                  <a:moveTo>
                    <a:pt x="305139" y="152570"/>
                  </a:moveTo>
                  <a:cubicBezTo>
                    <a:pt x="305139" y="236831"/>
                    <a:pt x="236831" y="305139"/>
                    <a:pt x="152570" y="305139"/>
                  </a:cubicBezTo>
                  <a:cubicBezTo>
                    <a:pt x="68308" y="305139"/>
                    <a:pt x="0" y="236831"/>
                    <a:pt x="0" y="152570"/>
                  </a:cubicBezTo>
                  <a:cubicBezTo>
                    <a:pt x="0" y="68308"/>
                    <a:pt x="68308" y="0"/>
                    <a:pt x="152570" y="0"/>
                  </a:cubicBezTo>
                  <a:cubicBezTo>
                    <a:pt x="236831" y="0"/>
                    <a:pt x="305139" y="68308"/>
                    <a:pt x="305139" y="152570"/>
                  </a:cubicBezTo>
                  <a:close/>
                </a:path>
              </a:pathLst>
            </a:custGeom>
            <a:noFill/>
            <a:ln w="19050" cap="rnd">
              <a:solidFill>
                <a:schemeClr val="bg1"/>
              </a:solidFill>
              <a:prstDash val="solid"/>
              <a:round/>
            </a:ln>
          </p:spPr>
          <p:txBody>
            <a:bodyPr rtlCol="0" anchor="ctr"/>
            <a:lstStyle/>
            <a:p>
              <a:endParaRPr lang="nl-BE"/>
            </a:p>
          </p:txBody>
        </p:sp>
        <p:sp>
          <p:nvSpPr>
            <p:cNvPr id="23" name="Vrije vorm: vorm 22">
              <a:extLst>
                <a:ext uri="{FF2B5EF4-FFF2-40B4-BE49-F238E27FC236}">
                  <a16:creationId xmlns:a16="http://schemas.microsoft.com/office/drawing/2014/main" id="{45D0775C-A708-4561-B543-6EE777660E30}"/>
                </a:ext>
              </a:extLst>
            </p:cNvPr>
            <p:cNvSpPr/>
            <p:nvPr/>
          </p:nvSpPr>
          <p:spPr>
            <a:xfrm>
              <a:off x="1530928" y="4394619"/>
              <a:ext cx="153782" cy="35038"/>
            </a:xfrm>
            <a:custGeom>
              <a:avLst/>
              <a:gdLst>
                <a:gd name="connsiteX0" fmla="*/ 0 w 153782"/>
                <a:gd name="connsiteY0" fmla="*/ 35038 h 35038"/>
                <a:gd name="connsiteX1" fmla="*/ 76891 w 153782"/>
                <a:gd name="connsiteY1" fmla="*/ 0 h 35038"/>
                <a:gd name="connsiteX2" fmla="*/ 153783 w 153782"/>
                <a:gd name="connsiteY2" fmla="*/ 35038 h 35038"/>
              </a:gdLst>
              <a:ahLst/>
              <a:cxnLst>
                <a:cxn ang="0">
                  <a:pos x="connsiteX0" y="connsiteY0"/>
                </a:cxn>
                <a:cxn ang="0">
                  <a:pos x="connsiteX1" y="connsiteY1"/>
                </a:cxn>
                <a:cxn ang="0">
                  <a:pos x="connsiteX2" y="connsiteY2"/>
                </a:cxn>
              </a:cxnLst>
              <a:rect l="l" t="t" r="r" b="b"/>
              <a:pathLst>
                <a:path w="153782" h="35038">
                  <a:moveTo>
                    <a:pt x="0" y="35038"/>
                  </a:moveTo>
                  <a:cubicBezTo>
                    <a:pt x="18732" y="13594"/>
                    <a:pt x="46242" y="0"/>
                    <a:pt x="76891" y="0"/>
                  </a:cubicBezTo>
                  <a:cubicBezTo>
                    <a:pt x="107541" y="0"/>
                    <a:pt x="135050" y="13594"/>
                    <a:pt x="153783" y="35038"/>
                  </a:cubicBezTo>
                </a:path>
              </a:pathLst>
            </a:custGeom>
            <a:noFill/>
            <a:ln w="19050" cap="rnd">
              <a:solidFill>
                <a:schemeClr val="bg1"/>
              </a:solidFill>
              <a:prstDash val="solid"/>
              <a:round/>
            </a:ln>
          </p:spPr>
          <p:txBody>
            <a:bodyPr rtlCol="0" anchor="ctr"/>
            <a:lstStyle/>
            <a:p>
              <a:endParaRPr lang="nl-BE"/>
            </a:p>
          </p:txBody>
        </p:sp>
        <p:sp>
          <p:nvSpPr>
            <p:cNvPr id="24" name="Vrije vorm: vorm 23">
              <a:extLst>
                <a:ext uri="{FF2B5EF4-FFF2-40B4-BE49-F238E27FC236}">
                  <a16:creationId xmlns:a16="http://schemas.microsoft.com/office/drawing/2014/main" id="{96B8A452-563C-4C86-A895-4171DBCF997E}"/>
                </a:ext>
              </a:extLst>
            </p:cNvPr>
            <p:cNvSpPr/>
            <p:nvPr/>
          </p:nvSpPr>
          <p:spPr>
            <a:xfrm>
              <a:off x="1539206" y="4217716"/>
              <a:ext cx="137226" cy="72716"/>
            </a:xfrm>
            <a:custGeom>
              <a:avLst/>
              <a:gdLst>
                <a:gd name="connsiteX0" fmla="*/ 0 w 137226"/>
                <a:gd name="connsiteY0" fmla="*/ 72717 h 72716"/>
                <a:gd name="connsiteX1" fmla="*/ 68614 w 137226"/>
                <a:gd name="connsiteY1" fmla="*/ 0 h 72716"/>
                <a:gd name="connsiteX2" fmla="*/ 137227 w 137226"/>
                <a:gd name="connsiteY2" fmla="*/ 72717 h 72716"/>
              </a:gdLst>
              <a:ahLst/>
              <a:cxnLst>
                <a:cxn ang="0">
                  <a:pos x="connsiteX0" y="connsiteY0"/>
                </a:cxn>
                <a:cxn ang="0">
                  <a:pos x="connsiteX1" y="connsiteY1"/>
                </a:cxn>
                <a:cxn ang="0">
                  <a:pos x="connsiteX2" y="connsiteY2"/>
                </a:cxn>
              </a:cxnLst>
              <a:rect l="l" t="t" r="r" b="b"/>
              <a:pathLst>
                <a:path w="137226" h="72716">
                  <a:moveTo>
                    <a:pt x="0" y="72717"/>
                  </a:moveTo>
                  <a:lnTo>
                    <a:pt x="68614" y="0"/>
                  </a:lnTo>
                  <a:lnTo>
                    <a:pt x="137227" y="72717"/>
                  </a:lnTo>
                </a:path>
              </a:pathLst>
            </a:custGeom>
            <a:noFill/>
            <a:ln w="19050" cap="rnd">
              <a:solidFill>
                <a:schemeClr val="bg1"/>
              </a:solidFill>
              <a:prstDash val="solid"/>
              <a:round/>
            </a:ln>
          </p:spPr>
          <p:txBody>
            <a:bodyPr rtlCol="0" anchor="ctr"/>
            <a:lstStyle/>
            <a:p>
              <a:endParaRPr lang="nl-BE"/>
            </a:p>
          </p:txBody>
        </p:sp>
        <p:sp>
          <p:nvSpPr>
            <p:cNvPr id="25" name="Vrije vorm: vorm 24">
              <a:extLst>
                <a:ext uri="{FF2B5EF4-FFF2-40B4-BE49-F238E27FC236}">
                  <a16:creationId xmlns:a16="http://schemas.microsoft.com/office/drawing/2014/main" id="{BE006A45-365C-4B7B-A0CC-EDDD833ED50D}"/>
                </a:ext>
              </a:extLst>
            </p:cNvPr>
            <p:cNvSpPr/>
            <p:nvPr/>
          </p:nvSpPr>
          <p:spPr>
            <a:xfrm>
              <a:off x="1812339" y="4429657"/>
              <a:ext cx="69327" cy="135942"/>
            </a:xfrm>
            <a:custGeom>
              <a:avLst/>
              <a:gdLst>
                <a:gd name="connsiteX0" fmla="*/ 0 w 69327"/>
                <a:gd name="connsiteY0" fmla="*/ 0 h 135942"/>
                <a:gd name="connsiteX1" fmla="*/ 69327 w 69327"/>
                <a:gd name="connsiteY1" fmla="*/ 66972 h 135942"/>
                <a:gd name="connsiteX2" fmla="*/ 1998 w 69327"/>
                <a:gd name="connsiteY2" fmla="*/ 135942 h 135942"/>
              </a:gdLst>
              <a:ahLst/>
              <a:cxnLst>
                <a:cxn ang="0">
                  <a:pos x="connsiteX0" y="connsiteY0"/>
                </a:cxn>
                <a:cxn ang="0">
                  <a:pos x="connsiteX1" y="connsiteY1"/>
                </a:cxn>
                <a:cxn ang="0">
                  <a:pos x="connsiteX2" y="connsiteY2"/>
                </a:cxn>
              </a:cxnLst>
              <a:rect l="l" t="t" r="r" b="b"/>
              <a:pathLst>
                <a:path w="69327" h="135942">
                  <a:moveTo>
                    <a:pt x="0" y="0"/>
                  </a:moveTo>
                  <a:lnTo>
                    <a:pt x="69327" y="66972"/>
                  </a:lnTo>
                  <a:lnTo>
                    <a:pt x="1998" y="135942"/>
                  </a:lnTo>
                </a:path>
              </a:pathLst>
            </a:custGeom>
            <a:noFill/>
            <a:ln w="19050" cap="rnd">
              <a:solidFill>
                <a:schemeClr val="bg1"/>
              </a:solidFill>
              <a:prstDash val="solid"/>
              <a:round/>
            </a:ln>
          </p:spPr>
          <p:txBody>
            <a:bodyPr rtlCol="0" anchor="ctr"/>
            <a:lstStyle/>
            <a:p>
              <a:endParaRPr lang="nl-BE"/>
            </a:p>
          </p:txBody>
        </p:sp>
        <p:sp>
          <p:nvSpPr>
            <p:cNvPr id="26" name="Vrije vorm: vorm 25">
              <a:extLst>
                <a:ext uri="{FF2B5EF4-FFF2-40B4-BE49-F238E27FC236}">
                  <a16:creationId xmlns:a16="http://schemas.microsoft.com/office/drawing/2014/main" id="{D762F04C-78FC-4313-B02B-FDDAEAC9A84D}"/>
                </a:ext>
              </a:extLst>
            </p:cNvPr>
            <p:cNvSpPr/>
            <p:nvPr/>
          </p:nvSpPr>
          <p:spPr>
            <a:xfrm>
              <a:off x="1539206" y="4702827"/>
              <a:ext cx="137226" cy="67899"/>
            </a:xfrm>
            <a:custGeom>
              <a:avLst/>
              <a:gdLst>
                <a:gd name="connsiteX0" fmla="*/ 137227 w 137226"/>
                <a:gd name="connsiteY0" fmla="*/ 0 h 67899"/>
                <a:gd name="connsiteX1" fmla="*/ 68614 w 137226"/>
                <a:gd name="connsiteY1" fmla="*/ 67900 h 67899"/>
                <a:gd name="connsiteX2" fmla="*/ 0 w 137226"/>
                <a:gd name="connsiteY2" fmla="*/ 0 h 67899"/>
              </a:gdLst>
              <a:ahLst/>
              <a:cxnLst>
                <a:cxn ang="0">
                  <a:pos x="connsiteX0" y="connsiteY0"/>
                </a:cxn>
                <a:cxn ang="0">
                  <a:pos x="connsiteX1" y="connsiteY1"/>
                </a:cxn>
                <a:cxn ang="0">
                  <a:pos x="connsiteX2" y="connsiteY2"/>
                </a:cxn>
              </a:cxnLst>
              <a:rect l="l" t="t" r="r" b="b"/>
              <a:pathLst>
                <a:path w="137226" h="67899">
                  <a:moveTo>
                    <a:pt x="137227" y="0"/>
                  </a:moveTo>
                  <a:lnTo>
                    <a:pt x="68614" y="67900"/>
                  </a:lnTo>
                  <a:lnTo>
                    <a:pt x="0" y="0"/>
                  </a:lnTo>
                </a:path>
              </a:pathLst>
            </a:custGeom>
            <a:noFill/>
            <a:ln w="19050" cap="rnd">
              <a:solidFill>
                <a:schemeClr val="bg1"/>
              </a:solidFill>
              <a:prstDash val="solid"/>
              <a:round/>
            </a:ln>
          </p:spPr>
          <p:txBody>
            <a:bodyPr rtlCol="0" anchor="ctr"/>
            <a:lstStyle/>
            <a:p>
              <a:endParaRPr lang="nl-BE"/>
            </a:p>
          </p:txBody>
        </p:sp>
        <p:sp>
          <p:nvSpPr>
            <p:cNvPr id="27" name="Vrije vorm: vorm 26">
              <a:extLst>
                <a:ext uri="{FF2B5EF4-FFF2-40B4-BE49-F238E27FC236}">
                  <a16:creationId xmlns:a16="http://schemas.microsoft.com/office/drawing/2014/main" id="{EB293B3C-2CD0-4A1D-B110-48E8548D90A5}"/>
                </a:ext>
              </a:extLst>
            </p:cNvPr>
            <p:cNvSpPr/>
            <p:nvPr/>
          </p:nvSpPr>
          <p:spPr>
            <a:xfrm>
              <a:off x="1334329" y="4427695"/>
              <a:ext cx="66972" cy="137904"/>
            </a:xfrm>
            <a:custGeom>
              <a:avLst/>
              <a:gdLst>
                <a:gd name="connsiteX0" fmla="*/ 66972 w 66972"/>
                <a:gd name="connsiteY0" fmla="*/ 137905 h 137904"/>
                <a:gd name="connsiteX1" fmla="*/ 0 w 66972"/>
                <a:gd name="connsiteY1" fmla="*/ 68899 h 137904"/>
                <a:gd name="connsiteX2" fmla="*/ 66972 w 66972"/>
                <a:gd name="connsiteY2" fmla="*/ 0 h 137904"/>
              </a:gdLst>
              <a:ahLst/>
              <a:cxnLst>
                <a:cxn ang="0">
                  <a:pos x="connsiteX0" y="connsiteY0"/>
                </a:cxn>
                <a:cxn ang="0">
                  <a:pos x="connsiteX1" y="connsiteY1"/>
                </a:cxn>
                <a:cxn ang="0">
                  <a:pos x="connsiteX2" y="connsiteY2"/>
                </a:cxn>
              </a:cxnLst>
              <a:rect l="l" t="t" r="r" b="b"/>
              <a:pathLst>
                <a:path w="66972" h="137904">
                  <a:moveTo>
                    <a:pt x="66972" y="137905"/>
                  </a:moveTo>
                  <a:lnTo>
                    <a:pt x="0" y="68899"/>
                  </a:lnTo>
                  <a:lnTo>
                    <a:pt x="66972" y="0"/>
                  </a:lnTo>
                </a:path>
              </a:pathLst>
            </a:custGeom>
            <a:noFill/>
            <a:ln w="19050" cap="rnd">
              <a:solidFill>
                <a:schemeClr val="bg1"/>
              </a:solidFill>
              <a:prstDash val="solid"/>
              <a:round/>
            </a:ln>
          </p:spPr>
          <p:txBody>
            <a:bodyPr rtlCol="0" anchor="ctr"/>
            <a:lstStyle/>
            <a:p>
              <a:endParaRPr lang="nl-BE"/>
            </a:p>
          </p:txBody>
        </p:sp>
        <p:sp>
          <p:nvSpPr>
            <p:cNvPr id="28" name="Vrije vorm: vorm 27">
              <a:extLst>
                <a:ext uri="{FF2B5EF4-FFF2-40B4-BE49-F238E27FC236}">
                  <a16:creationId xmlns:a16="http://schemas.microsoft.com/office/drawing/2014/main" id="{75D5E10C-DB9D-447A-9D6E-FC411AB8223F}"/>
                </a:ext>
              </a:extLst>
            </p:cNvPr>
            <p:cNvSpPr/>
            <p:nvPr/>
          </p:nvSpPr>
          <p:spPr>
            <a:xfrm>
              <a:off x="1715075" y="4603885"/>
              <a:ext cx="32362" cy="32362"/>
            </a:xfrm>
            <a:custGeom>
              <a:avLst/>
              <a:gdLst>
                <a:gd name="connsiteX0" fmla="*/ 0 w 32362"/>
                <a:gd name="connsiteY0" fmla="*/ 0 h 32362"/>
                <a:gd name="connsiteX1" fmla="*/ 32362 w 32362"/>
                <a:gd name="connsiteY1" fmla="*/ 32362 h 32362"/>
              </a:gdLst>
              <a:ahLst/>
              <a:cxnLst>
                <a:cxn ang="0">
                  <a:pos x="connsiteX0" y="connsiteY0"/>
                </a:cxn>
                <a:cxn ang="0">
                  <a:pos x="connsiteX1" y="connsiteY1"/>
                </a:cxn>
              </a:cxnLst>
              <a:rect l="l" t="t" r="r" b="b"/>
              <a:pathLst>
                <a:path w="32362" h="32362">
                  <a:moveTo>
                    <a:pt x="0" y="0"/>
                  </a:moveTo>
                  <a:lnTo>
                    <a:pt x="32362" y="32362"/>
                  </a:lnTo>
                </a:path>
              </a:pathLst>
            </a:custGeom>
            <a:ln w="19050" cap="rnd">
              <a:solidFill>
                <a:schemeClr val="bg1"/>
              </a:solidFill>
              <a:prstDash val="solid"/>
              <a:round/>
            </a:ln>
          </p:spPr>
          <p:txBody>
            <a:bodyPr rtlCol="0" anchor="ctr"/>
            <a:lstStyle/>
            <a:p>
              <a:endParaRPr lang="nl-BE"/>
            </a:p>
          </p:txBody>
        </p:sp>
        <p:sp>
          <p:nvSpPr>
            <p:cNvPr id="29" name="Vrije vorm: vorm 28">
              <a:extLst>
                <a:ext uri="{FF2B5EF4-FFF2-40B4-BE49-F238E27FC236}">
                  <a16:creationId xmlns:a16="http://schemas.microsoft.com/office/drawing/2014/main" id="{CBEF9492-574E-4A14-996F-9C57C69081CE}"/>
                </a:ext>
              </a:extLst>
            </p:cNvPr>
            <p:cNvSpPr/>
            <p:nvPr/>
          </p:nvSpPr>
          <p:spPr>
            <a:xfrm>
              <a:off x="1730203" y="4620048"/>
              <a:ext cx="149108" cy="147966"/>
            </a:xfrm>
            <a:custGeom>
              <a:avLst/>
              <a:gdLst>
                <a:gd name="connsiteX0" fmla="*/ 0 w 149108"/>
                <a:gd name="connsiteY0" fmla="*/ 32362 h 147966"/>
                <a:gd name="connsiteX1" fmla="*/ 34860 w 149108"/>
                <a:gd name="connsiteY1" fmla="*/ 0 h 147966"/>
                <a:gd name="connsiteX2" fmla="*/ 149109 w 149108"/>
                <a:gd name="connsiteY2" fmla="*/ 113285 h 147966"/>
                <a:gd name="connsiteX3" fmla="*/ 114320 w 149108"/>
                <a:gd name="connsiteY3" fmla="*/ 147967 h 147966"/>
              </a:gdLst>
              <a:ahLst/>
              <a:cxnLst>
                <a:cxn ang="0">
                  <a:pos x="connsiteX0" y="connsiteY0"/>
                </a:cxn>
                <a:cxn ang="0">
                  <a:pos x="connsiteX1" y="connsiteY1"/>
                </a:cxn>
                <a:cxn ang="0">
                  <a:pos x="connsiteX2" y="connsiteY2"/>
                </a:cxn>
                <a:cxn ang="0">
                  <a:pos x="connsiteX3" y="connsiteY3"/>
                </a:cxn>
              </a:cxnLst>
              <a:rect l="l" t="t" r="r" b="b"/>
              <a:pathLst>
                <a:path w="149108" h="147966">
                  <a:moveTo>
                    <a:pt x="0" y="32362"/>
                  </a:moveTo>
                  <a:lnTo>
                    <a:pt x="34860" y="0"/>
                  </a:lnTo>
                  <a:lnTo>
                    <a:pt x="149109" y="113285"/>
                  </a:lnTo>
                  <a:lnTo>
                    <a:pt x="114320" y="147967"/>
                  </a:lnTo>
                  <a:close/>
                </a:path>
              </a:pathLst>
            </a:custGeom>
            <a:noFill/>
            <a:ln w="19050" cap="rnd">
              <a:solidFill>
                <a:schemeClr val="bg1"/>
              </a:solidFill>
              <a:prstDash val="solid"/>
              <a:round/>
            </a:ln>
          </p:spPr>
          <p:txBody>
            <a:bodyPr rtlCol="0" anchor="ctr"/>
            <a:lstStyle/>
            <a:p>
              <a:endParaRPr lang="nl-BE"/>
            </a:p>
          </p:txBody>
        </p:sp>
        <p:sp>
          <p:nvSpPr>
            <p:cNvPr id="30" name="Vrije vorm: vorm 29">
              <a:extLst>
                <a:ext uri="{FF2B5EF4-FFF2-40B4-BE49-F238E27FC236}">
                  <a16:creationId xmlns:a16="http://schemas.microsoft.com/office/drawing/2014/main" id="{C27D60D0-5BE6-4928-AE98-3A87142E4618}"/>
                </a:ext>
              </a:extLst>
            </p:cNvPr>
            <p:cNvSpPr/>
            <p:nvPr/>
          </p:nvSpPr>
          <p:spPr>
            <a:xfrm>
              <a:off x="1810912" y="4698866"/>
              <a:ext cx="33610" cy="35145"/>
            </a:xfrm>
            <a:custGeom>
              <a:avLst/>
              <a:gdLst>
                <a:gd name="connsiteX0" fmla="*/ 33611 w 33610"/>
                <a:gd name="connsiteY0" fmla="*/ 0 h 35145"/>
                <a:gd name="connsiteX1" fmla="*/ 0 w 33610"/>
                <a:gd name="connsiteY1" fmla="*/ 35145 h 35145"/>
              </a:gdLst>
              <a:ahLst/>
              <a:cxnLst>
                <a:cxn ang="0">
                  <a:pos x="connsiteX0" y="connsiteY0"/>
                </a:cxn>
                <a:cxn ang="0">
                  <a:pos x="connsiteX1" y="connsiteY1"/>
                </a:cxn>
              </a:cxnLst>
              <a:rect l="l" t="t" r="r" b="b"/>
              <a:pathLst>
                <a:path w="33610" h="35145">
                  <a:moveTo>
                    <a:pt x="33611" y="0"/>
                  </a:moveTo>
                  <a:lnTo>
                    <a:pt x="0" y="35145"/>
                  </a:lnTo>
                </a:path>
              </a:pathLst>
            </a:custGeom>
            <a:ln w="19050" cap="rnd">
              <a:solidFill>
                <a:schemeClr val="bg1"/>
              </a:solidFill>
              <a:prstDash val="solid"/>
              <a:round/>
            </a:ln>
          </p:spPr>
          <p:txBody>
            <a:bodyPr rtlCol="0" anchor="ctr"/>
            <a:lstStyle/>
            <a:p>
              <a:endParaRPr lang="nl-BE"/>
            </a:p>
          </p:txBody>
        </p:sp>
      </p:grpSp>
      <p:grpSp>
        <p:nvGrpSpPr>
          <p:cNvPr id="78" name="Graphic 76">
            <a:extLst>
              <a:ext uri="{FF2B5EF4-FFF2-40B4-BE49-F238E27FC236}">
                <a16:creationId xmlns:a16="http://schemas.microsoft.com/office/drawing/2014/main" id="{CE58E486-4D67-455C-AA95-089A65F84AA5}"/>
              </a:ext>
            </a:extLst>
          </p:cNvPr>
          <p:cNvGrpSpPr/>
          <p:nvPr/>
        </p:nvGrpSpPr>
        <p:grpSpPr>
          <a:xfrm>
            <a:off x="4223224" y="4672812"/>
            <a:ext cx="488572" cy="531042"/>
            <a:chOff x="4223224" y="4301620"/>
            <a:chExt cx="488572" cy="531042"/>
          </a:xfrm>
          <a:noFill/>
        </p:grpSpPr>
        <p:sp>
          <p:nvSpPr>
            <p:cNvPr id="79" name="Vrije vorm: vorm 78">
              <a:extLst>
                <a:ext uri="{FF2B5EF4-FFF2-40B4-BE49-F238E27FC236}">
                  <a16:creationId xmlns:a16="http://schemas.microsoft.com/office/drawing/2014/main" id="{529B081C-425A-4477-94C4-0AFD0D46FA8F}"/>
                </a:ext>
              </a:extLst>
            </p:cNvPr>
            <p:cNvSpPr/>
            <p:nvPr/>
          </p:nvSpPr>
          <p:spPr>
            <a:xfrm>
              <a:off x="4223224" y="4301620"/>
              <a:ext cx="244303" cy="531042"/>
            </a:xfrm>
            <a:custGeom>
              <a:avLst/>
              <a:gdLst>
                <a:gd name="connsiteX0" fmla="*/ 244303 w 244303"/>
                <a:gd name="connsiteY0" fmla="*/ 63738 h 531042"/>
                <a:gd name="connsiteX1" fmla="*/ 180565 w 244303"/>
                <a:gd name="connsiteY1" fmla="*/ 0 h 531042"/>
                <a:gd name="connsiteX2" fmla="*/ 132902 w 244303"/>
                <a:gd name="connsiteY2" fmla="*/ 21501 h 531042"/>
                <a:gd name="connsiteX3" fmla="*/ 127444 w 244303"/>
                <a:gd name="connsiteY3" fmla="*/ 21235 h 531042"/>
                <a:gd name="connsiteX4" fmla="*/ 64138 w 244303"/>
                <a:gd name="connsiteY4" fmla="*/ 77884 h 531042"/>
                <a:gd name="connsiteX5" fmla="*/ 21235 w 244303"/>
                <a:gd name="connsiteY5" fmla="*/ 138061 h 531042"/>
                <a:gd name="connsiteX6" fmla="*/ 29489 w 244303"/>
                <a:gd name="connsiteY6" fmla="*/ 169348 h 531042"/>
                <a:gd name="connsiteX7" fmla="*/ 0 w 244303"/>
                <a:gd name="connsiteY7" fmla="*/ 223035 h 531042"/>
                <a:gd name="connsiteX8" fmla="*/ 16309 w 244303"/>
                <a:gd name="connsiteY8" fmla="*/ 265505 h 531042"/>
                <a:gd name="connsiteX9" fmla="*/ 0 w 244303"/>
                <a:gd name="connsiteY9" fmla="*/ 308008 h 531042"/>
                <a:gd name="connsiteX10" fmla="*/ 25695 w 244303"/>
                <a:gd name="connsiteY10" fmla="*/ 359066 h 531042"/>
                <a:gd name="connsiteX11" fmla="*/ 21235 w 244303"/>
                <a:gd name="connsiteY11" fmla="*/ 382364 h 531042"/>
                <a:gd name="connsiteX12" fmla="*/ 63905 w 244303"/>
                <a:gd name="connsiteY12" fmla="*/ 442441 h 531042"/>
                <a:gd name="connsiteX13" fmla="*/ 63705 w 244303"/>
                <a:gd name="connsiteY13" fmla="*/ 446069 h 531042"/>
                <a:gd name="connsiteX14" fmla="*/ 127444 w 244303"/>
                <a:gd name="connsiteY14" fmla="*/ 509808 h 531042"/>
                <a:gd name="connsiteX15" fmla="*/ 132902 w 244303"/>
                <a:gd name="connsiteY15" fmla="*/ 509542 h 531042"/>
                <a:gd name="connsiteX16" fmla="*/ 180565 w 244303"/>
                <a:gd name="connsiteY16" fmla="*/ 531043 h 531042"/>
                <a:gd name="connsiteX17" fmla="*/ 244303 w 244303"/>
                <a:gd name="connsiteY17" fmla="*/ 467304 h 5310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44303" h="531042">
                  <a:moveTo>
                    <a:pt x="244303" y="63738"/>
                  </a:moveTo>
                  <a:cubicBezTo>
                    <a:pt x="244303" y="28524"/>
                    <a:pt x="215746" y="0"/>
                    <a:pt x="180565" y="0"/>
                  </a:cubicBezTo>
                  <a:cubicBezTo>
                    <a:pt x="161593" y="0"/>
                    <a:pt x="144585" y="8354"/>
                    <a:pt x="132902" y="21501"/>
                  </a:cubicBezTo>
                  <a:cubicBezTo>
                    <a:pt x="131105" y="21335"/>
                    <a:pt x="129308" y="21235"/>
                    <a:pt x="127444" y="21235"/>
                  </a:cubicBezTo>
                  <a:cubicBezTo>
                    <a:pt x="94626" y="21235"/>
                    <a:pt x="67666" y="46031"/>
                    <a:pt x="64138" y="77884"/>
                  </a:cubicBezTo>
                  <a:cubicBezTo>
                    <a:pt x="39175" y="86538"/>
                    <a:pt x="21235" y="110169"/>
                    <a:pt x="21235" y="138061"/>
                  </a:cubicBezTo>
                  <a:cubicBezTo>
                    <a:pt x="21235" y="149444"/>
                    <a:pt x="24264" y="160095"/>
                    <a:pt x="29489" y="169348"/>
                  </a:cubicBezTo>
                  <a:cubicBezTo>
                    <a:pt x="11782" y="180698"/>
                    <a:pt x="0" y="200468"/>
                    <a:pt x="0" y="223035"/>
                  </a:cubicBezTo>
                  <a:cubicBezTo>
                    <a:pt x="0" y="239377"/>
                    <a:pt x="6191" y="254255"/>
                    <a:pt x="16309" y="265505"/>
                  </a:cubicBezTo>
                  <a:cubicBezTo>
                    <a:pt x="6191" y="276821"/>
                    <a:pt x="0" y="291666"/>
                    <a:pt x="0" y="308008"/>
                  </a:cubicBezTo>
                  <a:cubicBezTo>
                    <a:pt x="0" y="328944"/>
                    <a:pt x="10118" y="347450"/>
                    <a:pt x="25695" y="359066"/>
                  </a:cubicBezTo>
                  <a:cubicBezTo>
                    <a:pt x="22866" y="366288"/>
                    <a:pt x="21235" y="374143"/>
                    <a:pt x="21235" y="382364"/>
                  </a:cubicBezTo>
                  <a:cubicBezTo>
                    <a:pt x="21235" y="410156"/>
                    <a:pt x="39075" y="433754"/>
                    <a:pt x="63905" y="442441"/>
                  </a:cubicBezTo>
                  <a:cubicBezTo>
                    <a:pt x="63838" y="443640"/>
                    <a:pt x="63705" y="444838"/>
                    <a:pt x="63705" y="446069"/>
                  </a:cubicBezTo>
                  <a:cubicBezTo>
                    <a:pt x="63705" y="481250"/>
                    <a:pt x="92229" y="509808"/>
                    <a:pt x="127444" y="509808"/>
                  </a:cubicBezTo>
                  <a:cubicBezTo>
                    <a:pt x="129274" y="509808"/>
                    <a:pt x="131105" y="509675"/>
                    <a:pt x="132902" y="509542"/>
                  </a:cubicBezTo>
                  <a:cubicBezTo>
                    <a:pt x="144585" y="522722"/>
                    <a:pt x="161560" y="531043"/>
                    <a:pt x="180565" y="531043"/>
                  </a:cubicBezTo>
                  <a:cubicBezTo>
                    <a:pt x="215746" y="531043"/>
                    <a:pt x="244303" y="502519"/>
                    <a:pt x="244303" y="467304"/>
                  </a:cubicBezTo>
                </a:path>
              </a:pathLst>
            </a:custGeom>
            <a:noFill/>
            <a:ln w="19797" cap="rnd">
              <a:solidFill>
                <a:schemeClr val="bg1"/>
              </a:solidFill>
              <a:prstDash val="solid"/>
              <a:round/>
            </a:ln>
          </p:spPr>
          <p:txBody>
            <a:bodyPr rtlCol="0" anchor="ctr"/>
            <a:lstStyle/>
            <a:p>
              <a:endParaRPr lang="nl-BE"/>
            </a:p>
          </p:txBody>
        </p:sp>
        <p:sp>
          <p:nvSpPr>
            <p:cNvPr id="80" name="Vrije vorm: vorm 79">
              <a:extLst>
                <a:ext uri="{FF2B5EF4-FFF2-40B4-BE49-F238E27FC236}">
                  <a16:creationId xmlns:a16="http://schemas.microsoft.com/office/drawing/2014/main" id="{E4C8A96D-1C9A-47A6-A129-6EED2CFD043E}"/>
                </a:ext>
              </a:extLst>
            </p:cNvPr>
            <p:cNvSpPr/>
            <p:nvPr/>
          </p:nvSpPr>
          <p:spPr>
            <a:xfrm>
              <a:off x="4329432" y="4418446"/>
              <a:ext cx="63738" cy="63738"/>
            </a:xfrm>
            <a:custGeom>
              <a:avLst/>
              <a:gdLst>
                <a:gd name="connsiteX0" fmla="*/ 0 w 63738"/>
                <a:gd name="connsiteY0" fmla="*/ 0 h 63738"/>
                <a:gd name="connsiteX1" fmla="*/ 63738 w 63738"/>
                <a:gd name="connsiteY1" fmla="*/ 63738 h 63738"/>
              </a:gdLst>
              <a:ahLst/>
              <a:cxnLst>
                <a:cxn ang="0">
                  <a:pos x="connsiteX0" y="connsiteY0"/>
                </a:cxn>
                <a:cxn ang="0">
                  <a:pos x="connsiteX1" y="connsiteY1"/>
                </a:cxn>
              </a:cxnLst>
              <a:rect l="l" t="t" r="r" b="b"/>
              <a:pathLst>
                <a:path w="63738" h="63738">
                  <a:moveTo>
                    <a:pt x="0" y="0"/>
                  </a:moveTo>
                  <a:cubicBezTo>
                    <a:pt x="35181" y="0"/>
                    <a:pt x="63738" y="28524"/>
                    <a:pt x="63738" y="63738"/>
                  </a:cubicBezTo>
                </a:path>
              </a:pathLst>
            </a:custGeom>
            <a:noFill/>
            <a:ln w="19797" cap="rnd">
              <a:solidFill>
                <a:schemeClr val="bg1"/>
              </a:solidFill>
              <a:prstDash val="solid"/>
              <a:round/>
            </a:ln>
          </p:spPr>
          <p:txBody>
            <a:bodyPr rtlCol="0" anchor="ctr"/>
            <a:lstStyle/>
            <a:p>
              <a:endParaRPr lang="nl-BE"/>
            </a:p>
          </p:txBody>
        </p:sp>
        <p:sp>
          <p:nvSpPr>
            <p:cNvPr id="81" name="Vrije vorm: vorm 80">
              <a:extLst>
                <a:ext uri="{FF2B5EF4-FFF2-40B4-BE49-F238E27FC236}">
                  <a16:creationId xmlns:a16="http://schemas.microsoft.com/office/drawing/2014/main" id="{5E447443-5937-489D-8A7D-B1E7E82AA73F}"/>
                </a:ext>
              </a:extLst>
            </p:cNvPr>
            <p:cNvSpPr/>
            <p:nvPr/>
          </p:nvSpPr>
          <p:spPr>
            <a:xfrm>
              <a:off x="4340050" y="4705219"/>
              <a:ext cx="63738" cy="63738"/>
            </a:xfrm>
            <a:custGeom>
              <a:avLst/>
              <a:gdLst>
                <a:gd name="connsiteX0" fmla="*/ 0 w 63738"/>
                <a:gd name="connsiteY0" fmla="*/ 0 h 63738"/>
                <a:gd name="connsiteX1" fmla="*/ 63738 w 63738"/>
                <a:gd name="connsiteY1" fmla="*/ 63738 h 63738"/>
              </a:gdLst>
              <a:ahLst/>
              <a:cxnLst>
                <a:cxn ang="0">
                  <a:pos x="connsiteX0" y="connsiteY0"/>
                </a:cxn>
                <a:cxn ang="0">
                  <a:pos x="connsiteX1" y="connsiteY1"/>
                </a:cxn>
              </a:cxnLst>
              <a:rect l="l" t="t" r="r" b="b"/>
              <a:pathLst>
                <a:path w="63738" h="63738">
                  <a:moveTo>
                    <a:pt x="0" y="0"/>
                  </a:moveTo>
                  <a:cubicBezTo>
                    <a:pt x="35181" y="0"/>
                    <a:pt x="63738" y="28524"/>
                    <a:pt x="63738" y="63738"/>
                  </a:cubicBezTo>
                </a:path>
              </a:pathLst>
            </a:custGeom>
            <a:noFill/>
            <a:ln w="19797" cap="rnd">
              <a:solidFill>
                <a:schemeClr val="bg1"/>
              </a:solidFill>
              <a:prstDash val="solid"/>
              <a:round/>
            </a:ln>
          </p:spPr>
          <p:txBody>
            <a:bodyPr rtlCol="0" anchor="ctr"/>
            <a:lstStyle/>
            <a:p>
              <a:endParaRPr lang="nl-BE"/>
            </a:p>
          </p:txBody>
        </p:sp>
        <p:sp>
          <p:nvSpPr>
            <p:cNvPr id="82" name="Vrije vorm: vorm 81">
              <a:extLst>
                <a:ext uri="{FF2B5EF4-FFF2-40B4-BE49-F238E27FC236}">
                  <a16:creationId xmlns:a16="http://schemas.microsoft.com/office/drawing/2014/main" id="{BCDF0899-732A-48DE-9FFA-A8DB3386B938}"/>
                </a:ext>
              </a:extLst>
            </p:cNvPr>
            <p:cNvSpPr/>
            <p:nvPr/>
          </p:nvSpPr>
          <p:spPr>
            <a:xfrm>
              <a:off x="4403788" y="4514037"/>
              <a:ext cx="63738" cy="63738"/>
            </a:xfrm>
            <a:custGeom>
              <a:avLst/>
              <a:gdLst>
                <a:gd name="connsiteX0" fmla="*/ 63738 w 63738"/>
                <a:gd name="connsiteY0" fmla="*/ 0 h 63738"/>
                <a:gd name="connsiteX1" fmla="*/ 0 w 63738"/>
                <a:gd name="connsiteY1" fmla="*/ 63738 h 63738"/>
              </a:gdLst>
              <a:ahLst/>
              <a:cxnLst>
                <a:cxn ang="0">
                  <a:pos x="connsiteX0" y="connsiteY0"/>
                </a:cxn>
                <a:cxn ang="0">
                  <a:pos x="connsiteX1" y="connsiteY1"/>
                </a:cxn>
              </a:cxnLst>
              <a:rect l="l" t="t" r="r" b="b"/>
              <a:pathLst>
                <a:path w="63738" h="63738">
                  <a:moveTo>
                    <a:pt x="63738" y="0"/>
                  </a:moveTo>
                  <a:cubicBezTo>
                    <a:pt x="63738" y="35181"/>
                    <a:pt x="35214" y="63738"/>
                    <a:pt x="0" y="63738"/>
                  </a:cubicBezTo>
                </a:path>
              </a:pathLst>
            </a:custGeom>
            <a:noFill/>
            <a:ln w="19797" cap="rnd">
              <a:solidFill>
                <a:schemeClr val="bg1"/>
              </a:solidFill>
              <a:prstDash val="solid"/>
              <a:round/>
            </a:ln>
          </p:spPr>
          <p:txBody>
            <a:bodyPr rtlCol="0" anchor="ctr"/>
            <a:lstStyle/>
            <a:p>
              <a:endParaRPr lang="nl-BE"/>
            </a:p>
          </p:txBody>
        </p:sp>
        <p:sp>
          <p:nvSpPr>
            <p:cNvPr id="83" name="Vrije vorm: vorm 82">
              <a:extLst>
                <a:ext uri="{FF2B5EF4-FFF2-40B4-BE49-F238E27FC236}">
                  <a16:creationId xmlns:a16="http://schemas.microsoft.com/office/drawing/2014/main" id="{D530F4BE-391E-49C3-A518-A70572DA5783}"/>
                </a:ext>
              </a:extLst>
            </p:cNvPr>
            <p:cNvSpPr/>
            <p:nvPr/>
          </p:nvSpPr>
          <p:spPr>
            <a:xfrm>
              <a:off x="4286945" y="4470968"/>
              <a:ext cx="15926" cy="76918"/>
            </a:xfrm>
            <a:custGeom>
              <a:avLst/>
              <a:gdLst>
                <a:gd name="connsiteX0" fmla="*/ 15926 w 15926"/>
                <a:gd name="connsiteY0" fmla="*/ 76919 h 76918"/>
                <a:gd name="connsiteX1" fmla="*/ 15926 w 15926"/>
                <a:gd name="connsiteY1" fmla="*/ 0 h 76918"/>
              </a:gdLst>
              <a:ahLst/>
              <a:cxnLst>
                <a:cxn ang="0">
                  <a:pos x="connsiteX0" y="connsiteY0"/>
                </a:cxn>
                <a:cxn ang="0">
                  <a:pos x="connsiteX1" y="connsiteY1"/>
                </a:cxn>
              </a:cxnLst>
              <a:rect l="l" t="t" r="r" b="b"/>
              <a:pathLst>
                <a:path w="15926" h="76918">
                  <a:moveTo>
                    <a:pt x="15926" y="76919"/>
                  </a:moveTo>
                  <a:cubicBezTo>
                    <a:pt x="-5309" y="55684"/>
                    <a:pt x="-5309" y="21235"/>
                    <a:pt x="15926" y="0"/>
                  </a:cubicBezTo>
                </a:path>
              </a:pathLst>
            </a:custGeom>
            <a:noFill/>
            <a:ln w="19797" cap="rnd">
              <a:solidFill>
                <a:schemeClr val="bg1"/>
              </a:solidFill>
              <a:prstDash val="solid"/>
              <a:round/>
            </a:ln>
          </p:spPr>
          <p:txBody>
            <a:bodyPr rtlCol="0" anchor="ctr"/>
            <a:lstStyle/>
            <a:p>
              <a:endParaRPr lang="nl-BE"/>
            </a:p>
          </p:txBody>
        </p:sp>
        <p:sp>
          <p:nvSpPr>
            <p:cNvPr id="84" name="Vrije vorm: vorm 83">
              <a:extLst>
                <a:ext uri="{FF2B5EF4-FFF2-40B4-BE49-F238E27FC236}">
                  <a16:creationId xmlns:a16="http://schemas.microsoft.com/office/drawing/2014/main" id="{1097947B-D1B0-47C0-BC1A-EECBA273E343}"/>
                </a:ext>
              </a:extLst>
            </p:cNvPr>
            <p:cNvSpPr/>
            <p:nvPr/>
          </p:nvSpPr>
          <p:spPr>
            <a:xfrm>
              <a:off x="4314122" y="4620512"/>
              <a:ext cx="42470" cy="46164"/>
            </a:xfrm>
            <a:custGeom>
              <a:avLst/>
              <a:gdLst>
                <a:gd name="connsiteX0" fmla="*/ 42470 w 42470"/>
                <a:gd name="connsiteY0" fmla="*/ 0 h 46164"/>
                <a:gd name="connsiteX1" fmla="*/ 0 w 42470"/>
                <a:gd name="connsiteY1" fmla="*/ 46165 h 46164"/>
              </a:gdLst>
              <a:ahLst/>
              <a:cxnLst>
                <a:cxn ang="0">
                  <a:pos x="connsiteX0" y="connsiteY0"/>
                </a:cxn>
                <a:cxn ang="0">
                  <a:pos x="connsiteX1" y="connsiteY1"/>
                </a:cxn>
              </a:cxnLst>
              <a:rect l="l" t="t" r="r" b="b"/>
              <a:pathLst>
                <a:path w="42470" h="46164">
                  <a:moveTo>
                    <a:pt x="42470" y="0"/>
                  </a:moveTo>
                  <a:cubicBezTo>
                    <a:pt x="18705" y="1764"/>
                    <a:pt x="0" y="21734"/>
                    <a:pt x="0" y="46165"/>
                  </a:cubicBezTo>
                </a:path>
              </a:pathLst>
            </a:custGeom>
            <a:noFill/>
            <a:ln w="19797" cap="rnd">
              <a:solidFill>
                <a:schemeClr val="bg1"/>
              </a:solidFill>
              <a:prstDash val="solid"/>
              <a:round/>
            </a:ln>
          </p:spPr>
          <p:txBody>
            <a:bodyPr rtlCol="0" anchor="ctr"/>
            <a:lstStyle/>
            <a:p>
              <a:endParaRPr lang="nl-BE"/>
            </a:p>
          </p:txBody>
        </p:sp>
        <p:sp>
          <p:nvSpPr>
            <p:cNvPr id="85" name="Vrije vorm: vorm 84">
              <a:extLst>
                <a:ext uri="{FF2B5EF4-FFF2-40B4-BE49-F238E27FC236}">
                  <a16:creationId xmlns:a16="http://schemas.microsoft.com/office/drawing/2014/main" id="{E45EB6EA-8D03-4B1A-9C3B-077556E1F8B4}"/>
                </a:ext>
              </a:extLst>
            </p:cNvPr>
            <p:cNvSpPr/>
            <p:nvPr/>
          </p:nvSpPr>
          <p:spPr>
            <a:xfrm>
              <a:off x="4361385" y="4365358"/>
              <a:ext cx="63638" cy="61774"/>
            </a:xfrm>
            <a:custGeom>
              <a:avLst/>
              <a:gdLst>
                <a:gd name="connsiteX0" fmla="*/ 63639 w 63638"/>
                <a:gd name="connsiteY0" fmla="*/ 0 h 61774"/>
                <a:gd name="connsiteX1" fmla="*/ 0 w 63638"/>
                <a:gd name="connsiteY1" fmla="*/ 61775 h 61774"/>
              </a:gdLst>
              <a:ahLst/>
              <a:cxnLst>
                <a:cxn ang="0">
                  <a:pos x="connsiteX0" y="connsiteY0"/>
                </a:cxn>
                <a:cxn ang="0">
                  <a:pos x="connsiteX1" y="connsiteY1"/>
                </a:cxn>
              </a:cxnLst>
              <a:rect l="l" t="t" r="r" b="b"/>
              <a:pathLst>
                <a:path w="63638" h="61774">
                  <a:moveTo>
                    <a:pt x="63639" y="0"/>
                  </a:moveTo>
                  <a:cubicBezTo>
                    <a:pt x="29090" y="0"/>
                    <a:pt x="1065" y="27492"/>
                    <a:pt x="0" y="61775"/>
                  </a:cubicBezTo>
                </a:path>
              </a:pathLst>
            </a:custGeom>
            <a:noFill/>
            <a:ln w="19797" cap="rnd">
              <a:solidFill>
                <a:schemeClr val="bg1"/>
              </a:solidFill>
              <a:prstDash val="solid"/>
              <a:round/>
            </a:ln>
          </p:spPr>
          <p:txBody>
            <a:bodyPr rtlCol="0" anchor="ctr"/>
            <a:lstStyle/>
            <a:p>
              <a:endParaRPr lang="nl-BE"/>
            </a:p>
          </p:txBody>
        </p:sp>
        <p:sp>
          <p:nvSpPr>
            <p:cNvPr id="86" name="Vrije vorm: vorm 85">
              <a:extLst>
                <a:ext uri="{FF2B5EF4-FFF2-40B4-BE49-F238E27FC236}">
                  <a16:creationId xmlns:a16="http://schemas.microsoft.com/office/drawing/2014/main" id="{1BFCF281-D314-4F20-905E-3A84A023D36A}"/>
                </a:ext>
              </a:extLst>
            </p:cNvPr>
            <p:cNvSpPr/>
            <p:nvPr/>
          </p:nvSpPr>
          <p:spPr>
            <a:xfrm>
              <a:off x="4340083" y="4535305"/>
              <a:ext cx="63738" cy="106208"/>
            </a:xfrm>
            <a:custGeom>
              <a:avLst/>
              <a:gdLst>
                <a:gd name="connsiteX0" fmla="*/ 21235 w 63738"/>
                <a:gd name="connsiteY0" fmla="*/ 0 h 106208"/>
                <a:gd name="connsiteX1" fmla="*/ 0 w 63738"/>
                <a:gd name="connsiteY1" fmla="*/ 42470 h 106208"/>
                <a:gd name="connsiteX2" fmla="*/ 63738 w 63738"/>
                <a:gd name="connsiteY2" fmla="*/ 106209 h 106208"/>
              </a:gdLst>
              <a:ahLst/>
              <a:cxnLst>
                <a:cxn ang="0">
                  <a:pos x="connsiteX0" y="connsiteY0"/>
                </a:cxn>
                <a:cxn ang="0">
                  <a:pos x="connsiteX1" y="connsiteY1"/>
                </a:cxn>
                <a:cxn ang="0">
                  <a:pos x="connsiteX2" y="connsiteY2"/>
                </a:cxn>
              </a:cxnLst>
              <a:rect l="l" t="t" r="r" b="b"/>
              <a:pathLst>
                <a:path w="63738" h="106208">
                  <a:moveTo>
                    <a:pt x="21235" y="0"/>
                  </a:moveTo>
                  <a:cubicBezTo>
                    <a:pt x="21235" y="0"/>
                    <a:pt x="0" y="10618"/>
                    <a:pt x="0" y="42470"/>
                  </a:cubicBezTo>
                  <a:cubicBezTo>
                    <a:pt x="0" y="77651"/>
                    <a:pt x="28524" y="106209"/>
                    <a:pt x="63738" y="106209"/>
                  </a:cubicBezTo>
                </a:path>
              </a:pathLst>
            </a:custGeom>
            <a:noFill/>
            <a:ln w="19797" cap="rnd">
              <a:solidFill>
                <a:schemeClr val="bg1"/>
              </a:solidFill>
              <a:prstDash val="solid"/>
              <a:round/>
            </a:ln>
          </p:spPr>
          <p:txBody>
            <a:bodyPr rtlCol="0" anchor="ctr"/>
            <a:lstStyle/>
            <a:p>
              <a:endParaRPr lang="nl-BE"/>
            </a:p>
          </p:txBody>
        </p:sp>
        <p:sp>
          <p:nvSpPr>
            <p:cNvPr id="87" name="Vrije vorm: vorm 86">
              <a:extLst>
                <a:ext uri="{FF2B5EF4-FFF2-40B4-BE49-F238E27FC236}">
                  <a16:creationId xmlns:a16="http://schemas.microsoft.com/office/drawing/2014/main" id="{539E2004-062F-48B8-A1A4-C8E30052DA4B}"/>
                </a:ext>
              </a:extLst>
            </p:cNvPr>
            <p:cNvSpPr/>
            <p:nvPr/>
          </p:nvSpPr>
          <p:spPr>
            <a:xfrm>
              <a:off x="4467493" y="4301620"/>
              <a:ext cx="244303" cy="531009"/>
            </a:xfrm>
            <a:custGeom>
              <a:avLst/>
              <a:gdLst>
                <a:gd name="connsiteX0" fmla="*/ 33 w 244303"/>
                <a:gd name="connsiteY0" fmla="*/ 63738 h 531009"/>
                <a:gd name="connsiteX1" fmla="*/ 63738 w 244303"/>
                <a:gd name="connsiteY1" fmla="*/ 0 h 531009"/>
                <a:gd name="connsiteX2" fmla="*/ 111401 w 244303"/>
                <a:gd name="connsiteY2" fmla="*/ 21501 h 531009"/>
                <a:gd name="connsiteX3" fmla="*/ 116859 w 244303"/>
                <a:gd name="connsiteY3" fmla="*/ 21235 h 531009"/>
                <a:gd name="connsiteX4" fmla="*/ 180165 w 244303"/>
                <a:gd name="connsiteY4" fmla="*/ 77884 h 531009"/>
                <a:gd name="connsiteX5" fmla="*/ 223068 w 244303"/>
                <a:gd name="connsiteY5" fmla="*/ 138061 h 531009"/>
                <a:gd name="connsiteX6" fmla="*/ 214814 w 244303"/>
                <a:gd name="connsiteY6" fmla="*/ 169348 h 531009"/>
                <a:gd name="connsiteX7" fmla="*/ 244303 w 244303"/>
                <a:gd name="connsiteY7" fmla="*/ 223035 h 531009"/>
                <a:gd name="connsiteX8" fmla="*/ 227994 w 244303"/>
                <a:gd name="connsiteY8" fmla="*/ 265505 h 531009"/>
                <a:gd name="connsiteX9" fmla="*/ 244303 w 244303"/>
                <a:gd name="connsiteY9" fmla="*/ 307975 h 531009"/>
                <a:gd name="connsiteX10" fmla="*/ 218608 w 244303"/>
                <a:gd name="connsiteY10" fmla="*/ 359032 h 531009"/>
                <a:gd name="connsiteX11" fmla="*/ 223068 w 244303"/>
                <a:gd name="connsiteY11" fmla="*/ 382331 h 531009"/>
                <a:gd name="connsiteX12" fmla="*/ 180398 w 244303"/>
                <a:gd name="connsiteY12" fmla="*/ 442408 h 531009"/>
                <a:gd name="connsiteX13" fmla="*/ 180598 w 244303"/>
                <a:gd name="connsiteY13" fmla="*/ 446036 h 531009"/>
                <a:gd name="connsiteX14" fmla="*/ 116859 w 244303"/>
                <a:gd name="connsiteY14" fmla="*/ 509775 h 531009"/>
                <a:gd name="connsiteX15" fmla="*/ 111401 w 244303"/>
                <a:gd name="connsiteY15" fmla="*/ 509508 h 531009"/>
                <a:gd name="connsiteX16" fmla="*/ 63738 w 244303"/>
                <a:gd name="connsiteY16" fmla="*/ 531010 h 531009"/>
                <a:gd name="connsiteX17" fmla="*/ 0 w 244303"/>
                <a:gd name="connsiteY17" fmla="*/ 467271 h 531009"/>
                <a:gd name="connsiteX18" fmla="*/ 0 w 244303"/>
                <a:gd name="connsiteY18" fmla="*/ 63738 h 5310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44303" h="531009">
                  <a:moveTo>
                    <a:pt x="33" y="63738"/>
                  </a:moveTo>
                  <a:cubicBezTo>
                    <a:pt x="33" y="28524"/>
                    <a:pt x="28557" y="0"/>
                    <a:pt x="63738" y="0"/>
                  </a:cubicBezTo>
                  <a:cubicBezTo>
                    <a:pt x="82710" y="0"/>
                    <a:pt x="99718" y="8354"/>
                    <a:pt x="111401" y="21501"/>
                  </a:cubicBezTo>
                  <a:cubicBezTo>
                    <a:pt x="113198" y="21335"/>
                    <a:pt x="114996" y="21235"/>
                    <a:pt x="116859" y="21235"/>
                  </a:cubicBezTo>
                  <a:cubicBezTo>
                    <a:pt x="149677" y="21235"/>
                    <a:pt x="176637" y="46031"/>
                    <a:pt x="180165" y="77884"/>
                  </a:cubicBezTo>
                  <a:cubicBezTo>
                    <a:pt x="205128" y="86538"/>
                    <a:pt x="223068" y="110169"/>
                    <a:pt x="223068" y="138061"/>
                  </a:cubicBezTo>
                  <a:cubicBezTo>
                    <a:pt x="223068" y="149444"/>
                    <a:pt x="220039" y="160095"/>
                    <a:pt x="214814" y="169348"/>
                  </a:cubicBezTo>
                  <a:cubicBezTo>
                    <a:pt x="232521" y="180664"/>
                    <a:pt x="244303" y="200468"/>
                    <a:pt x="244303" y="223035"/>
                  </a:cubicBezTo>
                  <a:cubicBezTo>
                    <a:pt x="244303" y="239377"/>
                    <a:pt x="238112" y="254255"/>
                    <a:pt x="227994" y="265505"/>
                  </a:cubicBezTo>
                  <a:cubicBezTo>
                    <a:pt x="238112" y="276788"/>
                    <a:pt x="244303" y="291633"/>
                    <a:pt x="244303" y="307975"/>
                  </a:cubicBezTo>
                  <a:cubicBezTo>
                    <a:pt x="244303" y="328910"/>
                    <a:pt x="234185" y="347416"/>
                    <a:pt x="218608" y="359032"/>
                  </a:cubicBezTo>
                  <a:cubicBezTo>
                    <a:pt x="221437" y="366255"/>
                    <a:pt x="223068" y="374110"/>
                    <a:pt x="223068" y="382331"/>
                  </a:cubicBezTo>
                  <a:cubicBezTo>
                    <a:pt x="223068" y="410123"/>
                    <a:pt x="205228" y="433721"/>
                    <a:pt x="180398" y="442408"/>
                  </a:cubicBezTo>
                  <a:cubicBezTo>
                    <a:pt x="180465" y="443606"/>
                    <a:pt x="180598" y="444805"/>
                    <a:pt x="180598" y="446036"/>
                  </a:cubicBezTo>
                  <a:cubicBezTo>
                    <a:pt x="180598" y="481217"/>
                    <a:pt x="152074" y="509775"/>
                    <a:pt x="116859" y="509775"/>
                  </a:cubicBezTo>
                  <a:cubicBezTo>
                    <a:pt x="115029" y="509775"/>
                    <a:pt x="113198" y="509641"/>
                    <a:pt x="111401" y="509508"/>
                  </a:cubicBezTo>
                  <a:cubicBezTo>
                    <a:pt x="99718" y="522689"/>
                    <a:pt x="82744" y="531010"/>
                    <a:pt x="63738" y="531010"/>
                  </a:cubicBezTo>
                  <a:cubicBezTo>
                    <a:pt x="28557" y="531010"/>
                    <a:pt x="0" y="502485"/>
                    <a:pt x="0" y="467271"/>
                  </a:cubicBezTo>
                  <a:lnTo>
                    <a:pt x="0" y="63738"/>
                  </a:lnTo>
                  <a:close/>
                </a:path>
              </a:pathLst>
            </a:custGeom>
            <a:noFill/>
            <a:ln w="19797" cap="rnd">
              <a:solidFill>
                <a:schemeClr val="bg1"/>
              </a:solidFill>
              <a:prstDash val="solid"/>
              <a:round/>
            </a:ln>
          </p:spPr>
          <p:txBody>
            <a:bodyPr rtlCol="0" anchor="ctr"/>
            <a:lstStyle/>
            <a:p>
              <a:endParaRPr lang="nl-BE"/>
            </a:p>
          </p:txBody>
        </p:sp>
        <p:sp>
          <p:nvSpPr>
            <p:cNvPr id="88" name="Vrije vorm: vorm 87">
              <a:extLst>
                <a:ext uri="{FF2B5EF4-FFF2-40B4-BE49-F238E27FC236}">
                  <a16:creationId xmlns:a16="http://schemas.microsoft.com/office/drawing/2014/main" id="{097BEEAB-15B7-4729-BD9A-A2BA42751027}"/>
                </a:ext>
              </a:extLst>
            </p:cNvPr>
            <p:cNvSpPr/>
            <p:nvPr/>
          </p:nvSpPr>
          <p:spPr>
            <a:xfrm>
              <a:off x="4541849" y="4418446"/>
              <a:ext cx="63738" cy="63738"/>
            </a:xfrm>
            <a:custGeom>
              <a:avLst/>
              <a:gdLst>
                <a:gd name="connsiteX0" fmla="*/ 63738 w 63738"/>
                <a:gd name="connsiteY0" fmla="*/ 0 h 63738"/>
                <a:gd name="connsiteX1" fmla="*/ 0 w 63738"/>
                <a:gd name="connsiteY1" fmla="*/ 63738 h 63738"/>
              </a:gdLst>
              <a:ahLst/>
              <a:cxnLst>
                <a:cxn ang="0">
                  <a:pos x="connsiteX0" y="connsiteY0"/>
                </a:cxn>
                <a:cxn ang="0">
                  <a:pos x="connsiteX1" y="connsiteY1"/>
                </a:cxn>
              </a:cxnLst>
              <a:rect l="l" t="t" r="r" b="b"/>
              <a:pathLst>
                <a:path w="63738" h="63738">
                  <a:moveTo>
                    <a:pt x="63738" y="0"/>
                  </a:moveTo>
                  <a:cubicBezTo>
                    <a:pt x="28557" y="0"/>
                    <a:pt x="0" y="28524"/>
                    <a:pt x="0" y="63738"/>
                  </a:cubicBezTo>
                </a:path>
              </a:pathLst>
            </a:custGeom>
            <a:noFill/>
            <a:ln w="19797" cap="rnd">
              <a:solidFill>
                <a:schemeClr val="bg1"/>
              </a:solidFill>
              <a:prstDash val="solid"/>
              <a:round/>
            </a:ln>
          </p:spPr>
          <p:txBody>
            <a:bodyPr rtlCol="0" anchor="ctr"/>
            <a:lstStyle/>
            <a:p>
              <a:endParaRPr lang="nl-BE"/>
            </a:p>
          </p:txBody>
        </p:sp>
        <p:sp>
          <p:nvSpPr>
            <p:cNvPr id="89" name="Vrije vorm: vorm 88">
              <a:extLst>
                <a:ext uri="{FF2B5EF4-FFF2-40B4-BE49-F238E27FC236}">
                  <a16:creationId xmlns:a16="http://schemas.microsoft.com/office/drawing/2014/main" id="{AF77FC04-769F-421A-9F72-62AC4B662AB2}"/>
                </a:ext>
              </a:extLst>
            </p:cNvPr>
            <p:cNvSpPr/>
            <p:nvPr/>
          </p:nvSpPr>
          <p:spPr>
            <a:xfrm>
              <a:off x="4531232" y="4705219"/>
              <a:ext cx="63738" cy="63738"/>
            </a:xfrm>
            <a:custGeom>
              <a:avLst/>
              <a:gdLst>
                <a:gd name="connsiteX0" fmla="*/ 63738 w 63738"/>
                <a:gd name="connsiteY0" fmla="*/ 0 h 63738"/>
                <a:gd name="connsiteX1" fmla="*/ 0 w 63738"/>
                <a:gd name="connsiteY1" fmla="*/ 63738 h 63738"/>
              </a:gdLst>
              <a:ahLst/>
              <a:cxnLst>
                <a:cxn ang="0">
                  <a:pos x="connsiteX0" y="connsiteY0"/>
                </a:cxn>
                <a:cxn ang="0">
                  <a:pos x="connsiteX1" y="connsiteY1"/>
                </a:cxn>
              </a:cxnLst>
              <a:rect l="l" t="t" r="r" b="b"/>
              <a:pathLst>
                <a:path w="63738" h="63738">
                  <a:moveTo>
                    <a:pt x="63738" y="0"/>
                  </a:moveTo>
                  <a:cubicBezTo>
                    <a:pt x="28557" y="0"/>
                    <a:pt x="0" y="28524"/>
                    <a:pt x="0" y="63738"/>
                  </a:cubicBezTo>
                </a:path>
              </a:pathLst>
            </a:custGeom>
            <a:noFill/>
            <a:ln w="19797" cap="rnd">
              <a:solidFill>
                <a:schemeClr val="bg1"/>
              </a:solidFill>
              <a:prstDash val="solid"/>
              <a:round/>
            </a:ln>
          </p:spPr>
          <p:txBody>
            <a:bodyPr rtlCol="0" anchor="ctr"/>
            <a:lstStyle/>
            <a:p>
              <a:endParaRPr lang="nl-BE"/>
            </a:p>
          </p:txBody>
        </p:sp>
        <p:sp>
          <p:nvSpPr>
            <p:cNvPr id="90" name="Vrije vorm: vorm 89">
              <a:extLst>
                <a:ext uri="{FF2B5EF4-FFF2-40B4-BE49-F238E27FC236}">
                  <a16:creationId xmlns:a16="http://schemas.microsoft.com/office/drawing/2014/main" id="{7BA637F7-9467-48F3-B5C0-D9DDACF03820}"/>
                </a:ext>
              </a:extLst>
            </p:cNvPr>
            <p:cNvSpPr/>
            <p:nvPr/>
          </p:nvSpPr>
          <p:spPr>
            <a:xfrm>
              <a:off x="4467527" y="4514037"/>
              <a:ext cx="63738" cy="63738"/>
            </a:xfrm>
            <a:custGeom>
              <a:avLst/>
              <a:gdLst>
                <a:gd name="connsiteX0" fmla="*/ 0 w 63738"/>
                <a:gd name="connsiteY0" fmla="*/ 0 h 63738"/>
                <a:gd name="connsiteX1" fmla="*/ 63738 w 63738"/>
                <a:gd name="connsiteY1" fmla="*/ 63738 h 63738"/>
              </a:gdLst>
              <a:ahLst/>
              <a:cxnLst>
                <a:cxn ang="0">
                  <a:pos x="connsiteX0" y="connsiteY0"/>
                </a:cxn>
                <a:cxn ang="0">
                  <a:pos x="connsiteX1" y="connsiteY1"/>
                </a:cxn>
              </a:cxnLst>
              <a:rect l="l" t="t" r="r" b="b"/>
              <a:pathLst>
                <a:path w="63738" h="63738">
                  <a:moveTo>
                    <a:pt x="0" y="0"/>
                  </a:moveTo>
                  <a:cubicBezTo>
                    <a:pt x="0" y="35181"/>
                    <a:pt x="28524" y="63738"/>
                    <a:pt x="63738" y="63738"/>
                  </a:cubicBezTo>
                </a:path>
              </a:pathLst>
            </a:custGeom>
            <a:noFill/>
            <a:ln w="19797" cap="rnd">
              <a:solidFill>
                <a:schemeClr val="bg1"/>
              </a:solidFill>
              <a:prstDash val="solid"/>
              <a:round/>
            </a:ln>
          </p:spPr>
          <p:txBody>
            <a:bodyPr rtlCol="0" anchor="ctr"/>
            <a:lstStyle/>
            <a:p>
              <a:endParaRPr lang="nl-BE"/>
            </a:p>
          </p:txBody>
        </p:sp>
        <p:sp>
          <p:nvSpPr>
            <p:cNvPr id="91" name="Vrije vorm: vorm 90">
              <a:extLst>
                <a:ext uri="{FF2B5EF4-FFF2-40B4-BE49-F238E27FC236}">
                  <a16:creationId xmlns:a16="http://schemas.microsoft.com/office/drawing/2014/main" id="{D2185E03-A963-4EC0-9727-CBB953F39F8C}"/>
                </a:ext>
              </a:extLst>
            </p:cNvPr>
            <p:cNvSpPr/>
            <p:nvPr/>
          </p:nvSpPr>
          <p:spPr>
            <a:xfrm>
              <a:off x="4632148" y="4470968"/>
              <a:ext cx="15926" cy="76918"/>
            </a:xfrm>
            <a:custGeom>
              <a:avLst/>
              <a:gdLst>
                <a:gd name="connsiteX0" fmla="*/ 0 w 15926"/>
                <a:gd name="connsiteY0" fmla="*/ 76919 h 76918"/>
                <a:gd name="connsiteX1" fmla="*/ 0 w 15926"/>
                <a:gd name="connsiteY1" fmla="*/ 0 h 76918"/>
              </a:gdLst>
              <a:ahLst/>
              <a:cxnLst>
                <a:cxn ang="0">
                  <a:pos x="connsiteX0" y="connsiteY0"/>
                </a:cxn>
                <a:cxn ang="0">
                  <a:pos x="connsiteX1" y="connsiteY1"/>
                </a:cxn>
              </a:cxnLst>
              <a:rect l="l" t="t" r="r" b="b"/>
              <a:pathLst>
                <a:path w="15926" h="76918">
                  <a:moveTo>
                    <a:pt x="0" y="76919"/>
                  </a:moveTo>
                  <a:cubicBezTo>
                    <a:pt x="21235" y="55684"/>
                    <a:pt x="21235" y="21235"/>
                    <a:pt x="0" y="0"/>
                  </a:cubicBezTo>
                </a:path>
              </a:pathLst>
            </a:custGeom>
            <a:noFill/>
            <a:ln w="19797" cap="rnd">
              <a:solidFill>
                <a:schemeClr val="bg1"/>
              </a:solidFill>
              <a:prstDash val="solid"/>
              <a:round/>
            </a:ln>
          </p:spPr>
          <p:txBody>
            <a:bodyPr rtlCol="0" anchor="ctr"/>
            <a:lstStyle/>
            <a:p>
              <a:endParaRPr lang="nl-BE"/>
            </a:p>
          </p:txBody>
        </p:sp>
        <p:sp>
          <p:nvSpPr>
            <p:cNvPr id="92" name="Vrije vorm: vorm 91">
              <a:extLst>
                <a:ext uri="{FF2B5EF4-FFF2-40B4-BE49-F238E27FC236}">
                  <a16:creationId xmlns:a16="http://schemas.microsoft.com/office/drawing/2014/main" id="{55290DC8-6859-42DC-8410-F4804EAF1E59}"/>
                </a:ext>
              </a:extLst>
            </p:cNvPr>
            <p:cNvSpPr/>
            <p:nvPr/>
          </p:nvSpPr>
          <p:spPr>
            <a:xfrm>
              <a:off x="4578428" y="4620512"/>
              <a:ext cx="42470" cy="46164"/>
            </a:xfrm>
            <a:custGeom>
              <a:avLst/>
              <a:gdLst>
                <a:gd name="connsiteX0" fmla="*/ 0 w 42470"/>
                <a:gd name="connsiteY0" fmla="*/ 0 h 46164"/>
                <a:gd name="connsiteX1" fmla="*/ 42470 w 42470"/>
                <a:gd name="connsiteY1" fmla="*/ 46165 h 46164"/>
              </a:gdLst>
              <a:ahLst/>
              <a:cxnLst>
                <a:cxn ang="0">
                  <a:pos x="connsiteX0" y="connsiteY0"/>
                </a:cxn>
                <a:cxn ang="0">
                  <a:pos x="connsiteX1" y="connsiteY1"/>
                </a:cxn>
              </a:cxnLst>
              <a:rect l="l" t="t" r="r" b="b"/>
              <a:pathLst>
                <a:path w="42470" h="46164">
                  <a:moveTo>
                    <a:pt x="0" y="0"/>
                  </a:moveTo>
                  <a:cubicBezTo>
                    <a:pt x="23765" y="1764"/>
                    <a:pt x="42470" y="21734"/>
                    <a:pt x="42470" y="46165"/>
                  </a:cubicBezTo>
                </a:path>
              </a:pathLst>
            </a:custGeom>
            <a:noFill/>
            <a:ln w="19797" cap="rnd">
              <a:solidFill>
                <a:schemeClr val="bg1"/>
              </a:solidFill>
              <a:prstDash val="solid"/>
              <a:round/>
            </a:ln>
          </p:spPr>
          <p:txBody>
            <a:bodyPr rtlCol="0" anchor="ctr"/>
            <a:lstStyle/>
            <a:p>
              <a:endParaRPr lang="nl-BE"/>
            </a:p>
          </p:txBody>
        </p:sp>
        <p:sp>
          <p:nvSpPr>
            <p:cNvPr id="93" name="Vrije vorm: vorm 92">
              <a:extLst>
                <a:ext uri="{FF2B5EF4-FFF2-40B4-BE49-F238E27FC236}">
                  <a16:creationId xmlns:a16="http://schemas.microsoft.com/office/drawing/2014/main" id="{45CD7A16-4A44-4EDA-A875-C5713FB3C333}"/>
                </a:ext>
              </a:extLst>
            </p:cNvPr>
            <p:cNvSpPr/>
            <p:nvPr/>
          </p:nvSpPr>
          <p:spPr>
            <a:xfrm>
              <a:off x="4509997" y="4365358"/>
              <a:ext cx="63638" cy="61774"/>
            </a:xfrm>
            <a:custGeom>
              <a:avLst/>
              <a:gdLst>
                <a:gd name="connsiteX0" fmla="*/ 0 w 63638"/>
                <a:gd name="connsiteY0" fmla="*/ 0 h 61774"/>
                <a:gd name="connsiteX1" fmla="*/ 63639 w 63638"/>
                <a:gd name="connsiteY1" fmla="*/ 61775 h 61774"/>
              </a:gdLst>
              <a:ahLst/>
              <a:cxnLst>
                <a:cxn ang="0">
                  <a:pos x="connsiteX0" y="connsiteY0"/>
                </a:cxn>
                <a:cxn ang="0">
                  <a:pos x="connsiteX1" y="connsiteY1"/>
                </a:cxn>
              </a:cxnLst>
              <a:rect l="l" t="t" r="r" b="b"/>
              <a:pathLst>
                <a:path w="63638" h="61774">
                  <a:moveTo>
                    <a:pt x="0" y="0"/>
                  </a:moveTo>
                  <a:cubicBezTo>
                    <a:pt x="34549" y="0"/>
                    <a:pt x="62574" y="27492"/>
                    <a:pt x="63639" y="61775"/>
                  </a:cubicBezTo>
                </a:path>
              </a:pathLst>
            </a:custGeom>
            <a:noFill/>
            <a:ln w="19797" cap="rnd">
              <a:solidFill>
                <a:schemeClr val="bg1"/>
              </a:solidFill>
              <a:prstDash val="solid"/>
              <a:round/>
            </a:ln>
          </p:spPr>
          <p:txBody>
            <a:bodyPr rtlCol="0" anchor="ctr"/>
            <a:lstStyle/>
            <a:p>
              <a:endParaRPr lang="nl-BE"/>
            </a:p>
          </p:txBody>
        </p:sp>
        <p:sp>
          <p:nvSpPr>
            <p:cNvPr id="94" name="Vrije vorm: vorm 93">
              <a:extLst>
                <a:ext uri="{FF2B5EF4-FFF2-40B4-BE49-F238E27FC236}">
                  <a16:creationId xmlns:a16="http://schemas.microsoft.com/office/drawing/2014/main" id="{10AF66DB-6490-441A-84D6-B6C314B47B3F}"/>
                </a:ext>
              </a:extLst>
            </p:cNvPr>
            <p:cNvSpPr/>
            <p:nvPr/>
          </p:nvSpPr>
          <p:spPr>
            <a:xfrm>
              <a:off x="4531232" y="4535305"/>
              <a:ext cx="63738" cy="106208"/>
            </a:xfrm>
            <a:custGeom>
              <a:avLst/>
              <a:gdLst>
                <a:gd name="connsiteX0" fmla="*/ 42503 w 63738"/>
                <a:gd name="connsiteY0" fmla="*/ 0 h 106208"/>
                <a:gd name="connsiteX1" fmla="*/ 63738 w 63738"/>
                <a:gd name="connsiteY1" fmla="*/ 42470 h 106208"/>
                <a:gd name="connsiteX2" fmla="*/ 0 w 63738"/>
                <a:gd name="connsiteY2" fmla="*/ 106209 h 106208"/>
              </a:gdLst>
              <a:ahLst/>
              <a:cxnLst>
                <a:cxn ang="0">
                  <a:pos x="connsiteX0" y="connsiteY0"/>
                </a:cxn>
                <a:cxn ang="0">
                  <a:pos x="connsiteX1" y="connsiteY1"/>
                </a:cxn>
                <a:cxn ang="0">
                  <a:pos x="connsiteX2" y="connsiteY2"/>
                </a:cxn>
              </a:cxnLst>
              <a:rect l="l" t="t" r="r" b="b"/>
              <a:pathLst>
                <a:path w="63738" h="106208">
                  <a:moveTo>
                    <a:pt x="42503" y="0"/>
                  </a:moveTo>
                  <a:cubicBezTo>
                    <a:pt x="42503" y="0"/>
                    <a:pt x="63738" y="10618"/>
                    <a:pt x="63738" y="42470"/>
                  </a:cubicBezTo>
                  <a:cubicBezTo>
                    <a:pt x="63738" y="77651"/>
                    <a:pt x="35214" y="106209"/>
                    <a:pt x="0" y="106209"/>
                  </a:cubicBezTo>
                </a:path>
              </a:pathLst>
            </a:custGeom>
            <a:noFill/>
            <a:ln w="19797" cap="rnd">
              <a:solidFill>
                <a:schemeClr val="bg1"/>
              </a:solidFill>
              <a:prstDash val="solid"/>
              <a:round/>
            </a:ln>
          </p:spPr>
          <p:txBody>
            <a:bodyPr rtlCol="0" anchor="ctr"/>
            <a:lstStyle/>
            <a:p>
              <a:endParaRPr lang="nl-BE"/>
            </a:p>
          </p:txBody>
        </p:sp>
      </p:grpSp>
      <p:grpSp>
        <p:nvGrpSpPr>
          <p:cNvPr id="98" name="Graphic 96">
            <a:extLst>
              <a:ext uri="{FF2B5EF4-FFF2-40B4-BE49-F238E27FC236}">
                <a16:creationId xmlns:a16="http://schemas.microsoft.com/office/drawing/2014/main" id="{22CD40FD-7190-4314-A5D2-3B72EECD1A83}"/>
              </a:ext>
            </a:extLst>
          </p:cNvPr>
          <p:cNvGrpSpPr/>
          <p:nvPr/>
        </p:nvGrpSpPr>
        <p:grpSpPr>
          <a:xfrm>
            <a:off x="6884065" y="4675078"/>
            <a:ext cx="613118" cy="522263"/>
            <a:chOff x="6884065" y="4303886"/>
            <a:chExt cx="613118" cy="522263"/>
          </a:xfrm>
          <a:noFill/>
        </p:grpSpPr>
        <p:sp>
          <p:nvSpPr>
            <p:cNvPr id="99" name="Vrije vorm: vorm 98">
              <a:extLst>
                <a:ext uri="{FF2B5EF4-FFF2-40B4-BE49-F238E27FC236}">
                  <a16:creationId xmlns:a16="http://schemas.microsoft.com/office/drawing/2014/main" id="{6521BE55-4374-4129-B68A-26974F6E9B16}"/>
                </a:ext>
              </a:extLst>
            </p:cNvPr>
            <p:cNvSpPr/>
            <p:nvPr/>
          </p:nvSpPr>
          <p:spPr>
            <a:xfrm>
              <a:off x="6929472" y="4303886"/>
              <a:ext cx="522304" cy="476856"/>
            </a:xfrm>
            <a:custGeom>
              <a:avLst/>
              <a:gdLst>
                <a:gd name="connsiteX0" fmla="*/ 522304 w 522304"/>
                <a:gd name="connsiteY0" fmla="*/ 431449 h 476856"/>
                <a:gd name="connsiteX1" fmla="*/ 334632 w 522304"/>
                <a:gd name="connsiteY1" fmla="*/ 431449 h 476856"/>
                <a:gd name="connsiteX2" fmla="*/ 261132 w 522304"/>
                <a:gd name="connsiteY2" fmla="*/ 476856 h 476856"/>
                <a:gd name="connsiteX3" fmla="*/ 261132 w 522304"/>
                <a:gd name="connsiteY3" fmla="*/ 476856 h 476856"/>
                <a:gd name="connsiteX4" fmla="*/ 261132 w 522304"/>
                <a:gd name="connsiteY4" fmla="*/ 476856 h 476856"/>
                <a:gd name="connsiteX5" fmla="*/ 187631 w 522304"/>
                <a:gd name="connsiteY5" fmla="*/ 431449 h 476856"/>
                <a:gd name="connsiteX6" fmla="*/ 0 w 522304"/>
                <a:gd name="connsiteY6" fmla="*/ 431449 h 476856"/>
                <a:gd name="connsiteX7" fmla="*/ 0 w 522304"/>
                <a:gd name="connsiteY7" fmla="*/ 0 h 476856"/>
                <a:gd name="connsiteX8" fmla="*/ 187672 w 522304"/>
                <a:gd name="connsiteY8" fmla="*/ 0 h 476856"/>
                <a:gd name="connsiteX9" fmla="*/ 261172 w 522304"/>
                <a:gd name="connsiteY9" fmla="*/ 45407 h 476856"/>
                <a:gd name="connsiteX10" fmla="*/ 261172 w 522304"/>
                <a:gd name="connsiteY10" fmla="*/ 45407 h 476856"/>
                <a:gd name="connsiteX11" fmla="*/ 261172 w 522304"/>
                <a:gd name="connsiteY11" fmla="*/ 45407 h 476856"/>
                <a:gd name="connsiteX12" fmla="*/ 334632 w 522304"/>
                <a:gd name="connsiteY12" fmla="*/ 0 h 476856"/>
                <a:gd name="connsiteX13" fmla="*/ 522304 w 522304"/>
                <a:gd name="connsiteY13" fmla="*/ 0 h 476856"/>
                <a:gd name="connsiteX14" fmla="*/ 522304 w 522304"/>
                <a:gd name="connsiteY14" fmla="*/ 431449 h 476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22304" h="476856">
                  <a:moveTo>
                    <a:pt x="522304" y="431449"/>
                  </a:moveTo>
                  <a:lnTo>
                    <a:pt x="334632" y="431449"/>
                  </a:lnTo>
                  <a:cubicBezTo>
                    <a:pt x="303517" y="431449"/>
                    <a:pt x="275056" y="449049"/>
                    <a:pt x="261132" y="476856"/>
                  </a:cubicBezTo>
                  <a:lnTo>
                    <a:pt x="261132" y="476856"/>
                  </a:lnTo>
                  <a:lnTo>
                    <a:pt x="261132" y="476856"/>
                  </a:lnTo>
                  <a:cubicBezTo>
                    <a:pt x="247207" y="449008"/>
                    <a:pt x="218746" y="431449"/>
                    <a:pt x="187631" y="431449"/>
                  </a:cubicBezTo>
                  <a:lnTo>
                    <a:pt x="0" y="431449"/>
                  </a:lnTo>
                  <a:lnTo>
                    <a:pt x="0" y="0"/>
                  </a:lnTo>
                  <a:lnTo>
                    <a:pt x="187672" y="0"/>
                  </a:lnTo>
                  <a:cubicBezTo>
                    <a:pt x="218787" y="0"/>
                    <a:pt x="247248" y="17599"/>
                    <a:pt x="261172" y="45407"/>
                  </a:cubicBezTo>
                  <a:lnTo>
                    <a:pt x="261172" y="45407"/>
                  </a:lnTo>
                  <a:lnTo>
                    <a:pt x="261172" y="45407"/>
                  </a:lnTo>
                  <a:cubicBezTo>
                    <a:pt x="275056" y="17599"/>
                    <a:pt x="303517" y="0"/>
                    <a:pt x="334632" y="0"/>
                  </a:cubicBezTo>
                  <a:lnTo>
                    <a:pt x="522304" y="0"/>
                  </a:lnTo>
                  <a:lnTo>
                    <a:pt x="522304" y="431449"/>
                  </a:lnTo>
                  <a:close/>
                </a:path>
              </a:pathLst>
            </a:custGeom>
            <a:noFill/>
            <a:ln w="19812" cap="rnd">
              <a:solidFill>
                <a:schemeClr val="bg1"/>
              </a:solidFill>
              <a:prstDash val="solid"/>
              <a:round/>
            </a:ln>
          </p:spPr>
          <p:txBody>
            <a:bodyPr rtlCol="0" anchor="ctr"/>
            <a:lstStyle/>
            <a:p>
              <a:endParaRPr lang="nl-BE"/>
            </a:p>
          </p:txBody>
        </p:sp>
        <p:sp>
          <p:nvSpPr>
            <p:cNvPr id="100" name="Vrije vorm: vorm 99">
              <a:extLst>
                <a:ext uri="{FF2B5EF4-FFF2-40B4-BE49-F238E27FC236}">
                  <a16:creationId xmlns:a16="http://schemas.microsoft.com/office/drawing/2014/main" id="{1D7485D4-B3DA-4BD8-A278-4C6BBEFED794}"/>
                </a:ext>
              </a:extLst>
            </p:cNvPr>
            <p:cNvSpPr/>
            <p:nvPr/>
          </p:nvSpPr>
          <p:spPr>
            <a:xfrm>
              <a:off x="7190603" y="4349293"/>
              <a:ext cx="4083" cy="420097"/>
            </a:xfrm>
            <a:custGeom>
              <a:avLst/>
              <a:gdLst>
                <a:gd name="connsiteX0" fmla="*/ 0 w 4083"/>
                <a:gd name="connsiteY0" fmla="*/ 420097 h 420097"/>
                <a:gd name="connsiteX1" fmla="*/ 0 w 4083"/>
                <a:gd name="connsiteY1" fmla="*/ 0 h 420097"/>
              </a:gdLst>
              <a:ahLst/>
              <a:cxnLst>
                <a:cxn ang="0">
                  <a:pos x="connsiteX0" y="connsiteY0"/>
                </a:cxn>
                <a:cxn ang="0">
                  <a:pos x="connsiteX1" y="connsiteY1"/>
                </a:cxn>
              </a:cxnLst>
              <a:rect l="l" t="t" r="r" b="b"/>
              <a:pathLst>
                <a:path w="4083" h="420097">
                  <a:moveTo>
                    <a:pt x="0" y="420097"/>
                  </a:moveTo>
                  <a:lnTo>
                    <a:pt x="0" y="0"/>
                  </a:lnTo>
                </a:path>
              </a:pathLst>
            </a:custGeom>
            <a:ln w="19812" cap="rnd">
              <a:solidFill>
                <a:schemeClr val="bg1"/>
              </a:solidFill>
              <a:prstDash val="solid"/>
              <a:round/>
            </a:ln>
          </p:spPr>
          <p:txBody>
            <a:bodyPr rtlCol="0" anchor="ctr"/>
            <a:lstStyle/>
            <a:p>
              <a:endParaRPr lang="nl-BE"/>
            </a:p>
          </p:txBody>
        </p:sp>
        <p:sp>
          <p:nvSpPr>
            <p:cNvPr id="101" name="Vrije vorm: vorm 100">
              <a:extLst>
                <a:ext uri="{FF2B5EF4-FFF2-40B4-BE49-F238E27FC236}">
                  <a16:creationId xmlns:a16="http://schemas.microsoft.com/office/drawing/2014/main" id="{C2E0E55D-20EB-44CA-A01B-DB91D402DD76}"/>
                </a:ext>
              </a:extLst>
            </p:cNvPr>
            <p:cNvSpPr/>
            <p:nvPr/>
          </p:nvSpPr>
          <p:spPr>
            <a:xfrm>
              <a:off x="6997623" y="4394700"/>
              <a:ext cx="136221" cy="4083"/>
            </a:xfrm>
            <a:custGeom>
              <a:avLst/>
              <a:gdLst>
                <a:gd name="connsiteX0" fmla="*/ 0 w 136221"/>
                <a:gd name="connsiteY0" fmla="*/ 0 h 4083"/>
                <a:gd name="connsiteX1" fmla="*/ 136221 w 136221"/>
                <a:gd name="connsiteY1" fmla="*/ 0 h 4083"/>
              </a:gdLst>
              <a:ahLst/>
              <a:cxnLst>
                <a:cxn ang="0">
                  <a:pos x="connsiteX0" y="connsiteY0"/>
                </a:cxn>
                <a:cxn ang="0">
                  <a:pos x="connsiteX1" y="connsiteY1"/>
                </a:cxn>
              </a:cxnLst>
              <a:rect l="l" t="t" r="r" b="b"/>
              <a:pathLst>
                <a:path w="136221" h="4083">
                  <a:moveTo>
                    <a:pt x="0" y="0"/>
                  </a:moveTo>
                  <a:lnTo>
                    <a:pt x="136221" y="0"/>
                  </a:lnTo>
                </a:path>
              </a:pathLst>
            </a:custGeom>
            <a:ln w="19812" cap="rnd">
              <a:solidFill>
                <a:schemeClr val="bg1"/>
              </a:solidFill>
              <a:prstDash val="solid"/>
              <a:round/>
            </a:ln>
          </p:spPr>
          <p:txBody>
            <a:bodyPr rtlCol="0" anchor="ctr"/>
            <a:lstStyle/>
            <a:p>
              <a:endParaRPr lang="nl-BE"/>
            </a:p>
          </p:txBody>
        </p:sp>
        <p:sp>
          <p:nvSpPr>
            <p:cNvPr id="102" name="Vrije vorm: vorm 101">
              <a:extLst>
                <a:ext uri="{FF2B5EF4-FFF2-40B4-BE49-F238E27FC236}">
                  <a16:creationId xmlns:a16="http://schemas.microsoft.com/office/drawing/2014/main" id="{36ECC5F4-FBA9-4C93-BD34-8AA0A7E1BD2B}"/>
                </a:ext>
              </a:extLst>
            </p:cNvPr>
            <p:cNvSpPr/>
            <p:nvPr/>
          </p:nvSpPr>
          <p:spPr>
            <a:xfrm>
              <a:off x="6997623" y="4462851"/>
              <a:ext cx="136221" cy="4083"/>
            </a:xfrm>
            <a:custGeom>
              <a:avLst/>
              <a:gdLst>
                <a:gd name="connsiteX0" fmla="*/ 0 w 136221"/>
                <a:gd name="connsiteY0" fmla="*/ 0 h 4083"/>
                <a:gd name="connsiteX1" fmla="*/ 136221 w 136221"/>
                <a:gd name="connsiteY1" fmla="*/ 0 h 4083"/>
              </a:gdLst>
              <a:ahLst/>
              <a:cxnLst>
                <a:cxn ang="0">
                  <a:pos x="connsiteX0" y="connsiteY0"/>
                </a:cxn>
                <a:cxn ang="0">
                  <a:pos x="connsiteX1" y="connsiteY1"/>
                </a:cxn>
              </a:cxnLst>
              <a:rect l="l" t="t" r="r" b="b"/>
              <a:pathLst>
                <a:path w="136221" h="4083">
                  <a:moveTo>
                    <a:pt x="0" y="0"/>
                  </a:moveTo>
                  <a:lnTo>
                    <a:pt x="136221" y="0"/>
                  </a:lnTo>
                </a:path>
              </a:pathLst>
            </a:custGeom>
            <a:ln w="19812" cap="rnd">
              <a:solidFill>
                <a:schemeClr val="bg1"/>
              </a:solidFill>
              <a:prstDash val="solid"/>
              <a:round/>
            </a:ln>
          </p:spPr>
          <p:txBody>
            <a:bodyPr rtlCol="0" anchor="ctr"/>
            <a:lstStyle/>
            <a:p>
              <a:endParaRPr lang="nl-BE"/>
            </a:p>
          </p:txBody>
        </p:sp>
        <p:sp>
          <p:nvSpPr>
            <p:cNvPr id="103" name="Vrije vorm: vorm 102">
              <a:extLst>
                <a:ext uri="{FF2B5EF4-FFF2-40B4-BE49-F238E27FC236}">
                  <a16:creationId xmlns:a16="http://schemas.microsoft.com/office/drawing/2014/main" id="{201D8A20-7AD6-4E10-A049-01E7E5430B4A}"/>
                </a:ext>
              </a:extLst>
            </p:cNvPr>
            <p:cNvSpPr/>
            <p:nvPr/>
          </p:nvSpPr>
          <p:spPr>
            <a:xfrm>
              <a:off x="6997623" y="4530962"/>
              <a:ext cx="136221" cy="4083"/>
            </a:xfrm>
            <a:custGeom>
              <a:avLst/>
              <a:gdLst>
                <a:gd name="connsiteX0" fmla="*/ 0 w 136221"/>
                <a:gd name="connsiteY0" fmla="*/ 0 h 4083"/>
                <a:gd name="connsiteX1" fmla="*/ 136221 w 136221"/>
                <a:gd name="connsiteY1" fmla="*/ 0 h 4083"/>
              </a:gdLst>
              <a:ahLst/>
              <a:cxnLst>
                <a:cxn ang="0">
                  <a:pos x="connsiteX0" y="connsiteY0"/>
                </a:cxn>
                <a:cxn ang="0">
                  <a:pos x="connsiteX1" y="connsiteY1"/>
                </a:cxn>
              </a:cxnLst>
              <a:rect l="l" t="t" r="r" b="b"/>
              <a:pathLst>
                <a:path w="136221" h="4083">
                  <a:moveTo>
                    <a:pt x="0" y="0"/>
                  </a:moveTo>
                  <a:lnTo>
                    <a:pt x="136221" y="0"/>
                  </a:lnTo>
                </a:path>
              </a:pathLst>
            </a:custGeom>
            <a:ln w="19812" cap="rnd">
              <a:solidFill>
                <a:schemeClr val="bg1"/>
              </a:solidFill>
              <a:prstDash val="solid"/>
              <a:round/>
            </a:ln>
          </p:spPr>
          <p:txBody>
            <a:bodyPr rtlCol="0" anchor="ctr"/>
            <a:lstStyle/>
            <a:p>
              <a:endParaRPr lang="nl-BE"/>
            </a:p>
          </p:txBody>
        </p:sp>
        <p:sp>
          <p:nvSpPr>
            <p:cNvPr id="104" name="Vrije vorm: vorm 103">
              <a:extLst>
                <a:ext uri="{FF2B5EF4-FFF2-40B4-BE49-F238E27FC236}">
                  <a16:creationId xmlns:a16="http://schemas.microsoft.com/office/drawing/2014/main" id="{08B8BD66-587B-452D-B249-22472A704A29}"/>
                </a:ext>
              </a:extLst>
            </p:cNvPr>
            <p:cNvSpPr/>
            <p:nvPr/>
          </p:nvSpPr>
          <p:spPr>
            <a:xfrm>
              <a:off x="7247403" y="4394700"/>
              <a:ext cx="136221" cy="4083"/>
            </a:xfrm>
            <a:custGeom>
              <a:avLst/>
              <a:gdLst>
                <a:gd name="connsiteX0" fmla="*/ 136221 w 136221"/>
                <a:gd name="connsiteY0" fmla="*/ 0 h 4083"/>
                <a:gd name="connsiteX1" fmla="*/ 0 w 136221"/>
                <a:gd name="connsiteY1" fmla="*/ 0 h 4083"/>
              </a:gdLst>
              <a:ahLst/>
              <a:cxnLst>
                <a:cxn ang="0">
                  <a:pos x="connsiteX0" y="connsiteY0"/>
                </a:cxn>
                <a:cxn ang="0">
                  <a:pos x="connsiteX1" y="connsiteY1"/>
                </a:cxn>
              </a:cxnLst>
              <a:rect l="l" t="t" r="r" b="b"/>
              <a:pathLst>
                <a:path w="136221" h="4083">
                  <a:moveTo>
                    <a:pt x="136221" y="0"/>
                  </a:moveTo>
                  <a:lnTo>
                    <a:pt x="0" y="0"/>
                  </a:lnTo>
                </a:path>
              </a:pathLst>
            </a:custGeom>
            <a:ln w="19812" cap="rnd">
              <a:solidFill>
                <a:schemeClr val="bg1"/>
              </a:solidFill>
              <a:prstDash val="solid"/>
              <a:round/>
            </a:ln>
          </p:spPr>
          <p:txBody>
            <a:bodyPr rtlCol="0" anchor="ctr"/>
            <a:lstStyle/>
            <a:p>
              <a:endParaRPr lang="nl-BE"/>
            </a:p>
          </p:txBody>
        </p:sp>
        <p:sp>
          <p:nvSpPr>
            <p:cNvPr id="105" name="Vrije vorm: vorm 104">
              <a:extLst>
                <a:ext uri="{FF2B5EF4-FFF2-40B4-BE49-F238E27FC236}">
                  <a16:creationId xmlns:a16="http://schemas.microsoft.com/office/drawing/2014/main" id="{DCF2A266-D696-4EC3-B3A8-BB75469B1D23}"/>
                </a:ext>
              </a:extLst>
            </p:cNvPr>
            <p:cNvSpPr/>
            <p:nvPr/>
          </p:nvSpPr>
          <p:spPr>
            <a:xfrm>
              <a:off x="7247403" y="4462851"/>
              <a:ext cx="136221" cy="4083"/>
            </a:xfrm>
            <a:custGeom>
              <a:avLst/>
              <a:gdLst>
                <a:gd name="connsiteX0" fmla="*/ 136221 w 136221"/>
                <a:gd name="connsiteY0" fmla="*/ 0 h 4083"/>
                <a:gd name="connsiteX1" fmla="*/ 0 w 136221"/>
                <a:gd name="connsiteY1" fmla="*/ 0 h 4083"/>
              </a:gdLst>
              <a:ahLst/>
              <a:cxnLst>
                <a:cxn ang="0">
                  <a:pos x="connsiteX0" y="connsiteY0"/>
                </a:cxn>
                <a:cxn ang="0">
                  <a:pos x="connsiteX1" y="connsiteY1"/>
                </a:cxn>
              </a:cxnLst>
              <a:rect l="l" t="t" r="r" b="b"/>
              <a:pathLst>
                <a:path w="136221" h="4083">
                  <a:moveTo>
                    <a:pt x="136221" y="0"/>
                  </a:moveTo>
                  <a:lnTo>
                    <a:pt x="0" y="0"/>
                  </a:lnTo>
                </a:path>
              </a:pathLst>
            </a:custGeom>
            <a:ln w="19812" cap="rnd">
              <a:solidFill>
                <a:schemeClr val="bg1"/>
              </a:solidFill>
              <a:prstDash val="solid"/>
              <a:round/>
            </a:ln>
          </p:spPr>
          <p:txBody>
            <a:bodyPr rtlCol="0" anchor="ctr"/>
            <a:lstStyle/>
            <a:p>
              <a:endParaRPr lang="nl-BE"/>
            </a:p>
          </p:txBody>
        </p:sp>
        <p:sp>
          <p:nvSpPr>
            <p:cNvPr id="106" name="Vrije vorm: vorm 105">
              <a:extLst>
                <a:ext uri="{FF2B5EF4-FFF2-40B4-BE49-F238E27FC236}">
                  <a16:creationId xmlns:a16="http://schemas.microsoft.com/office/drawing/2014/main" id="{43997A12-3DB2-4F67-B47E-24447CD3FD89}"/>
                </a:ext>
              </a:extLst>
            </p:cNvPr>
            <p:cNvSpPr/>
            <p:nvPr/>
          </p:nvSpPr>
          <p:spPr>
            <a:xfrm>
              <a:off x="7247403" y="4530962"/>
              <a:ext cx="136221" cy="4083"/>
            </a:xfrm>
            <a:custGeom>
              <a:avLst/>
              <a:gdLst>
                <a:gd name="connsiteX0" fmla="*/ 136221 w 136221"/>
                <a:gd name="connsiteY0" fmla="*/ 0 h 4083"/>
                <a:gd name="connsiteX1" fmla="*/ 0 w 136221"/>
                <a:gd name="connsiteY1" fmla="*/ 0 h 4083"/>
              </a:gdLst>
              <a:ahLst/>
              <a:cxnLst>
                <a:cxn ang="0">
                  <a:pos x="connsiteX0" y="connsiteY0"/>
                </a:cxn>
                <a:cxn ang="0">
                  <a:pos x="connsiteX1" y="connsiteY1"/>
                </a:cxn>
              </a:cxnLst>
              <a:rect l="l" t="t" r="r" b="b"/>
              <a:pathLst>
                <a:path w="136221" h="4083">
                  <a:moveTo>
                    <a:pt x="136221" y="0"/>
                  </a:moveTo>
                  <a:lnTo>
                    <a:pt x="0" y="0"/>
                  </a:lnTo>
                </a:path>
              </a:pathLst>
            </a:custGeom>
            <a:ln w="19812" cap="rnd">
              <a:solidFill>
                <a:schemeClr val="bg1"/>
              </a:solidFill>
              <a:prstDash val="solid"/>
              <a:round/>
            </a:ln>
          </p:spPr>
          <p:txBody>
            <a:bodyPr rtlCol="0" anchor="ctr"/>
            <a:lstStyle/>
            <a:p>
              <a:endParaRPr lang="nl-BE"/>
            </a:p>
          </p:txBody>
        </p:sp>
        <p:sp>
          <p:nvSpPr>
            <p:cNvPr id="107" name="Vrije vorm: vorm 106">
              <a:extLst>
                <a:ext uri="{FF2B5EF4-FFF2-40B4-BE49-F238E27FC236}">
                  <a16:creationId xmlns:a16="http://schemas.microsoft.com/office/drawing/2014/main" id="{AAF11C29-AFEA-44C4-9EE8-76E66160707C}"/>
                </a:ext>
              </a:extLst>
            </p:cNvPr>
            <p:cNvSpPr/>
            <p:nvPr/>
          </p:nvSpPr>
          <p:spPr>
            <a:xfrm>
              <a:off x="6997623" y="4599073"/>
              <a:ext cx="136221" cy="4083"/>
            </a:xfrm>
            <a:custGeom>
              <a:avLst/>
              <a:gdLst>
                <a:gd name="connsiteX0" fmla="*/ 0 w 136221"/>
                <a:gd name="connsiteY0" fmla="*/ 0 h 4083"/>
                <a:gd name="connsiteX1" fmla="*/ 136221 w 136221"/>
                <a:gd name="connsiteY1" fmla="*/ 0 h 4083"/>
              </a:gdLst>
              <a:ahLst/>
              <a:cxnLst>
                <a:cxn ang="0">
                  <a:pos x="connsiteX0" y="connsiteY0"/>
                </a:cxn>
                <a:cxn ang="0">
                  <a:pos x="connsiteX1" y="connsiteY1"/>
                </a:cxn>
              </a:cxnLst>
              <a:rect l="l" t="t" r="r" b="b"/>
              <a:pathLst>
                <a:path w="136221" h="4083">
                  <a:moveTo>
                    <a:pt x="0" y="0"/>
                  </a:moveTo>
                  <a:lnTo>
                    <a:pt x="136221" y="0"/>
                  </a:lnTo>
                </a:path>
              </a:pathLst>
            </a:custGeom>
            <a:ln w="19812" cap="rnd">
              <a:solidFill>
                <a:schemeClr val="bg1"/>
              </a:solidFill>
              <a:prstDash val="solid"/>
              <a:round/>
            </a:ln>
          </p:spPr>
          <p:txBody>
            <a:bodyPr rtlCol="0" anchor="ctr"/>
            <a:lstStyle/>
            <a:p>
              <a:endParaRPr lang="nl-BE"/>
            </a:p>
          </p:txBody>
        </p:sp>
        <p:sp>
          <p:nvSpPr>
            <p:cNvPr id="108" name="Vrije vorm: vorm 107">
              <a:extLst>
                <a:ext uri="{FF2B5EF4-FFF2-40B4-BE49-F238E27FC236}">
                  <a16:creationId xmlns:a16="http://schemas.microsoft.com/office/drawing/2014/main" id="{B0F96DC7-98BF-4921-892B-22AC14B4E448}"/>
                </a:ext>
              </a:extLst>
            </p:cNvPr>
            <p:cNvSpPr/>
            <p:nvPr/>
          </p:nvSpPr>
          <p:spPr>
            <a:xfrm>
              <a:off x="6997623" y="4667224"/>
              <a:ext cx="136221" cy="4083"/>
            </a:xfrm>
            <a:custGeom>
              <a:avLst/>
              <a:gdLst>
                <a:gd name="connsiteX0" fmla="*/ 0 w 136221"/>
                <a:gd name="connsiteY0" fmla="*/ 0 h 4083"/>
                <a:gd name="connsiteX1" fmla="*/ 136221 w 136221"/>
                <a:gd name="connsiteY1" fmla="*/ 0 h 4083"/>
              </a:gdLst>
              <a:ahLst/>
              <a:cxnLst>
                <a:cxn ang="0">
                  <a:pos x="connsiteX0" y="connsiteY0"/>
                </a:cxn>
                <a:cxn ang="0">
                  <a:pos x="connsiteX1" y="connsiteY1"/>
                </a:cxn>
              </a:cxnLst>
              <a:rect l="l" t="t" r="r" b="b"/>
              <a:pathLst>
                <a:path w="136221" h="4083">
                  <a:moveTo>
                    <a:pt x="0" y="0"/>
                  </a:moveTo>
                  <a:lnTo>
                    <a:pt x="136221" y="0"/>
                  </a:lnTo>
                </a:path>
              </a:pathLst>
            </a:custGeom>
            <a:ln w="19812" cap="rnd">
              <a:solidFill>
                <a:schemeClr val="bg1"/>
              </a:solidFill>
              <a:prstDash val="solid"/>
              <a:round/>
            </a:ln>
          </p:spPr>
          <p:txBody>
            <a:bodyPr rtlCol="0" anchor="ctr"/>
            <a:lstStyle/>
            <a:p>
              <a:endParaRPr lang="nl-BE"/>
            </a:p>
          </p:txBody>
        </p:sp>
        <p:sp>
          <p:nvSpPr>
            <p:cNvPr id="109" name="Vrije vorm: vorm 108">
              <a:extLst>
                <a:ext uri="{FF2B5EF4-FFF2-40B4-BE49-F238E27FC236}">
                  <a16:creationId xmlns:a16="http://schemas.microsoft.com/office/drawing/2014/main" id="{0B703672-74E7-4322-955E-A9B6BDF457D1}"/>
                </a:ext>
              </a:extLst>
            </p:cNvPr>
            <p:cNvSpPr/>
            <p:nvPr/>
          </p:nvSpPr>
          <p:spPr>
            <a:xfrm>
              <a:off x="7247403" y="4667224"/>
              <a:ext cx="136221" cy="4083"/>
            </a:xfrm>
            <a:custGeom>
              <a:avLst/>
              <a:gdLst>
                <a:gd name="connsiteX0" fmla="*/ 0 w 136221"/>
                <a:gd name="connsiteY0" fmla="*/ 0 h 4083"/>
                <a:gd name="connsiteX1" fmla="*/ 136221 w 136221"/>
                <a:gd name="connsiteY1" fmla="*/ 0 h 4083"/>
              </a:gdLst>
              <a:ahLst/>
              <a:cxnLst>
                <a:cxn ang="0">
                  <a:pos x="connsiteX0" y="connsiteY0"/>
                </a:cxn>
                <a:cxn ang="0">
                  <a:pos x="connsiteX1" y="connsiteY1"/>
                </a:cxn>
              </a:cxnLst>
              <a:rect l="l" t="t" r="r" b="b"/>
              <a:pathLst>
                <a:path w="136221" h="4083">
                  <a:moveTo>
                    <a:pt x="0" y="0"/>
                  </a:moveTo>
                  <a:lnTo>
                    <a:pt x="136221" y="0"/>
                  </a:lnTo>
                </a:path>
              </a:pathLst>
            </a:custGeom>
            <a:ln w="19812" cap="rnd">
              <a:solidFill>
                <a:schemeClr val="bg1"/>
              </a:solidFill>
              <a:prstDash val="solid"/>
              <a:round/>
            </a:ln>
          </p:spPr>
          <p:txBody>
            <a:bodyPr rtlCol="0" anchor="ctr"/>
            <a:lstStyle/>
            <a:p>
              <a:endParaRPr lang="nl-BE"/>
            </a:p>
          </p:txBody>
        </p:sp>
        <p:sp>
          <p:nvSpPr>
            <p:cNvPr id="110" name="Vrije vorm: vorm 109">
              <a:extLst>
                <a:ext uri="{FF2B5EF4-FFF2-40B4-BE49-F238E27FC236}">
                  <a16:creationId xmlns:a16="http://schemas.microsoft.com/office/drawing/2014/main" id="{B81BD1FF-62C8-480C-8DE1-44A228BA156A}"/>
                </a:ext>
              </a:extLst>
            </p:cNvPr>
            <p:cNvSpPr/>
            <p:nvPr/>
          </p:nvSpPr>
          <p:spPr>
            <a:xfrm>
              <a:off x="7247403" y="4599073"/>
              <a:ext cx="136221" cy="4083"/>
            </a:xfrm>
            <a:custGeom>
              <a:avLst/>
              <a:gdLst>
                <a:gd name="connsiteX0" fmla="*/ 0 w 136221"/>
                <a:gd name="connsiteY0" fmla="*/ 0 h 4083"/>
                <a:gd name="connsiteX1" fmla="*/ 136221 w 136221"/>
                <a:gd name="connsiteY1" fmla="*/ 0 h 4083"/>
              </a:gdLst>
              <a:ahLst/>
              <a:cxnLst>
                <a:cxn ang="0">
                  <a:pos x="connsiteX0" y="connsiteY0"/>
                </a:cxn>
                <a:cxn ang="0">
                  <a:pos x="connsiteX1" y="connsiteY1"/>
                </a:cxn>
              </a:cxnLst>
              <a:rect l="l" t="t" r="r" b="b"/>
              <a:pathLst>
                <a:path w="136221" h="4083">
                  <a:moveTo>
                    <a:pt x="0" y="0"/>
                  </a:moveTo>
                  <a:lnTo>
                    <a:pt x="136221" y="0"/>
                  </a:lnTo>
                </a:path>
              </a:pathLst>
            </a:custGeom>
            <a:ln w="19812" cap="rnd">
              <a:solidFill>
                <a:schemeClr val="bg1"/>
              </a:solidFill>
              <a:prstDash val="solid"/>
              <a:round/>
            </a:ln>
          </p:spPr>
          <p:txBody>
            <a:bodyPr rtlCol="0" anchor="ctr"/>
            <a:lstStyle/>
            <a:p>
              <a:endParaRPr lang="nl-BE"/>
            </a:p>
          </p:txBody>
        </p:sp>
        <p:sp>
          <p:nvSpPr>
            <p:cNvPr id="111" name="Vrije vorm: vorm 110">
              <a:extLst>
                <a:ext uri="{FF2B5EF4-FFF2-40B4-BE49-F238E27FC236}">
                  <a16:creationId xmlns:a16="http://schemas.microsoft.com/office/drawing/2014/main" id="{CA1C856F-A167-4AF7-9D25-84553014371B}"/>
                </a:ext>
              </a:extLst>
            </p:cNvPr>
            <p:cNvSpPr/>
            <p:nvPr/>
          </p:nvSpPr>
          <p:spPr>
            <a:xfrm>
              <a:off x="6884065" y="4337941"/>
              <a:ext cx="613118" cy="488208"/>
            </a:xfrm>
            <a:custGeom>
              <a:avLst/>
              <a:gdLst>
                <a:gd name="connsiteX0" fmla="*/ 567711 w 613118"/>
                <a:gd name="connsiteY0" fmla="*/ 0 h 488208"/>
                <a:gd name="connsiteX1" fmla="*/ 590415 w 613118"/>
                <a:gd name="connsiteY1" fmla="*/ 0 h 488208"/>
                <a:gd name="connsiteX2" fmla="*/ 613118 w 613118"/>
                <a:gd name="connsiteY2" fmla="*/ 22704 h 488208"/>
                <a:gd name="connsiteX3" fmla="*/ 613118 w 613118"/>
                <a:gd name="connsiteY3" fmla="*/ 420097 h 488208"/>
                <a:gd name="connsiteX4" fmla="*/ 590415 w 613118"/>
                <a:gd name="connsiteY4" fmla="*/ 442801 h 488208"/>
                <a:gd name="connsiteX5" fmla="*/ 408746 w 613118"/>
                <a:gd name="connsiteY5" fmla="*/ 442801 h 488208"/>
                <a:gd name="connsiteX6" fmla="*/ 340635 w 613118"/>
                <a:gd name="connsiteY6" fmla="*/ 488208 h 488208"/>
                <a:gd name="connsiteX7" fmla="*/ 272483 w 613118"/>
                <a:gd name="connsiteY7" fmla="*/ 488208 h 488208"/>
                <a:gd name="connsiteX8" fmla="*/ 204373 w 613118"/>
                <a:gd name="connsiteY8" fmla="*/ 442801 h 488208"/>
                <a:gd name="connsiteX9" fmla="*/ 22704 w 613118"/>
                <a:gd name="connsiteY9" fmla="*/ 442801 h 488208"/>
                <a:gd name="connsiteX10" fmla="*/ 0 w 613118"/>
                <a:gd name="connsiteY10" fmla="*/ 420097 h 488208"/>
                <a:gd name="connsiteX11" fmla="*/ 0 w 613118"/>
                <a:gd name="connsiteY11" fmla="*/ 22704 h 488208"/>
                <a:gd name="connsiteX12" fmla="*/ 22704 w 613118"/>
                <a:gd name="connsiteY12" fmla="*/ 0 h 488208"/>
                <a:gd name="connsiteX13" fmla="*/ 45407 w 613118"/>
                <a:gd name="connsiteY13" fmla="*/ 0 h 488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13118" h="488208">
                  <a:moveTo>
                    <a:pt x="567711" y="0"/>
                  </a:moveTo>
                  <a:lnTo>
                    <a:pt x="590415" y="0"/>
                  </a:lnTo>
                  <a:cubicBezTo>
                    <a:pt x="602951" y="0"/>
                    <a:pt x="613118" y="10168"/>
                    <a:pt x="613118" y="22704"/>
                  </a:cubicBezTo>
                  <a:lnTo>
                    <a:pt x="613118" y="420097"/>
                  </a:lnTo>
                  <a:cubicBezTo>
                    <a:pt x="613118" y="432633"/>
                    <a:pt x="602951" y="442801"/>
                    <a:pt x="590415" y="442801"/>
                  </a:cubicBezTo>
                  <a:lnTo>
                    <a:pt x="408746" y="442801"/>
                  </a:lnTo>
                  <a:cubicBezTo>
                    <a:pt x="377630" y="442801"/>
                    <a:pt x="354518" y="460400"/>
                    <a:pt x="340635" y="488208"/>
                  </a:cubicBezTo>
                  <a:lnTo>
                    <a:pt x="272483" y="488208"/>
                  </a:lnTo>
                  <a:cubicBezTo>
                    <a:pt x="258559" y="460360"/>
                    <a:pt x="235488" y="442801"/>
                    <a:pt x="204373" y="442801"/>
                  </a:cubicBezTo>
                  <a:lnTo>
                    <a:pt x="22704" y="442801"/>
                  </a:lnTo>
                  <a:cubicBezTo>
                    <a:pt x="10168" y="442801"/>
                    <a:pt x="0" y="432633"/>
                    <a:pt x="0" y="420097"/>
                  </a:cubicBezTo>
                  <a:lnTo>
                    <a:pt x="0" y="22704"/>
                  </a:lnTo>
                  <a:cubicBezTo>
                    <a:pt x="0" y="10168"/>
                    <a:pt x="10168" y="0"/>
                    <a:pt x="22704" y="0"/>
                  </a:cubicBezTo>
                  <a:lnTo>
                    <a:pt x="45407" y="0"/>
                  </a:lnTo>
                </a:path>
              </a:pathLst>
            </a:custGeom>
            <a:noFill/>
            <a:ln w="19812" cap="rnd">
              <a:solidFill>
                <a:schemeClr val="bg1"/>
              </a:solidFill>
              <a:prstDash val="solid"/>
              <a:round/>
            </a:ln>
          </p:spPr>
          <p:txBody>
            <a:bodyPr rtlCol="0" anchor="ctr"/>
            <a:lstStyle/>
            <a:p>
              <a:endParaRPr lang="nl-BE"/>
            </a:p>
          </p:txBody>
        </p:sp>
      </p:grpSp>
      <p:sp>
        <p:nvSpPr>
          <p:cNvPr id="112" name="Rechthoek 111">
            <a:hlinkClick r:id="rId2"/>
            <a:extLst>
              <a:ext uri="{FF2B5EF4-FFF2-40B4-BE49-F238E27FC236}">
                <a16:creationId xmlns:a16="http://schemas.microsoft.com/office/drawing/2014/main" id="{84212D22-3ABC-434C-AB0B-EF873F7603E4}"/>
              </a:ext>
            </a:extLst>
          </p:cNvPr>
          <p:cNvSpPr/>
          <p:nvPr userDrawn="1"/>
        </p:nvSpPr>
        <p:spPr>
          <a:xfrm>
            <a:off x="1249363" y="4508081"/>
            <a:ext cx="1576806" cy="1264781"/>
          </a:xfrm>
          <a:prstGeom prst="rect">
            <a:avLst/>
          </a:prstGeom>
          <a:noFill/>
        </p:spPr>
        <p:txBody>
          <a:bodyPr wrap="square" lIns="0" tIns="0" rIns="0" bIns="0" rtlCol="0" anchor="ctr">
            <a:spAutoFit/>
          </a:bodyPr>
          <a:lstStyle/>
          <a:p>
            <a:pPr algn="l"/>
            <a:endParaRPr lang="nl-BE" sz="1600" b="1" dirty="0" err="1">
              <a:latin typeface="+mj-lt"/>
            </a:endParaRPr>
          </a:p>
        </p:txBody>
      </p:sp>
      <p:sp>
        <p:nvSpPr>
          <p:cNvPr id="113" name="Rechthoek 112">
            <a:hlinkClick r:id="rId3"/>
            <a:extLst>
              <a:ext uri="{FF2B5EF4-FFF2-40B4-BE49-F238E27FC236}">
                <a16:creationId xmlns:a16="http://schemas.microsoft.com/office/drawing/2014/main" id="{4016FE3A-416B-4ADB-AA2C-9223045A564D}"/>
              </a:ext>
            </a:extLst>
          </p:cNvPr>
          <p:cNvSpPr/>
          <p:nvPr userDrawn="1"/>
        </p:nvSpPr>
        <p:spPr>
          <a:xfrm>
            <a:off x="3075696" y="4508081"/>
            <a:ext cx="2743199" cy="1264781"/>
          </a:xfrm>
          <a:prstGeom prst="rect">
            <a:avLst/>
          </a:prstGeom>
          <a:noFill/>
        </p:spPr>
        <p:txBody>
          <a:bodyPr wrap="square" lIns="0" tIns="0" rIns="0" bIns="0" rtlCol="0" anchor="ctr">
            <a:spAutoFit/>
          </a:bodyPr>
          <a:lstStyle/>
          <a:p>
            <a:pPr algn="l"/>
            <a:endParaRPr lang="nl-BE" sz="1600" b="1" dirty="0" err="1">
              <a:latin typeface="+mj-lt"/>
            </a:endParaRPr>
          </a:p>
        </p:txBody>
      </p:sp>
      <p:sp>
        <p:nvSpPr>
          <p:cNvPr id="114" name="Rechthoek 113">
            <a:hlinkClick r:id="rId4"/>
            <a:extLst>
              <a:ext uri="{FF2B5EF4-FFF2-40B4-BE49-F238E27FC236}">
                <a16:creationId xmlns:a16="http://schemas.microsoft.com/office/drawing/2014/main" id="{D8E6B8B8-927B-4CD3-AB71-8019DF696DF1}"/>
              </a:ext>
            </a:extLst>
          </p:cNvPr>
          <p:cNvSpPr/>
          <p:nvPr userDrawn="1"/>
        </p:nvSpPr>
        <p:spPr>
          <a:xfrm>
            <a:off x="5993524" y="4508081"/>
            <a:ext cx="2419849" cy="1264781"/>
          </a:xfrm>
          <a:prstGeom prst="rect">
            <a:avLst/>
          </a:prstGeom>
          <a:noFill/>
        </p:spPr>
        <p:txBody>
          <a:bodyPr wrap="square" lIns="0" tIns="0" rIns="0" bIns="0" rtlCol="0" anchor="ctr">
            <a:spAutoFit/>
          </a:bodyPr>
          <a:lstStyle/>
          <a:p>
            <a:pPr algn="l"/>
            <a:endParaRPr lang="nl-BE" sz="1600" b="1" dirty="0" err="1">
              <a:latin typeface="+mj-lt"/>
            </a:endParaRPr>
          </a:p>
        </p:txBody>
      </p:sp>
      <p:pic>
        <p:nvPicPr>
          <p:cNvPr id="63" name="Afbeelding 62">
            <a:extLst>
              <a:ext uri="{FF2B5EF4-FFF2-40B4-BE49-F238E27FC236}">
                <a16:creationId xmlns:a16="http://schemas.microsoft.com/office/drawing/2014/main" id="{56837BE7-4663-48D8-947D-99E36D096D6C}"/>
              </a:ext>
            </a:extLst>
          </p:cNvPr>
          <p:cNvPicPr>
            <a:picLocks noChangeAspect="1"/>
          </p:cNvPicPr>
          <p:nvPr userDrawn="1"/>
        </p:nvPicPr>
        <p:blipFill>
          <a:blip r:embed="rId5">
            <a:extLst>
              <a:ext uri="{28A0092B-C50C-407E-A947-70E740481C1C}">
                <a14:useLocalDpi xmlns:a14="http://schemas.microsoft.com/office/drawing/2010/main" val="0"/>
              </a:ext>
            </a:extLst>
          </a:blip>
          <a:srcRect/>
          <a:stretch/>
        </p:blipFill>
        <p:spPr>
          <a:xfrm>
            <a:off x="8962827" y="479833"/>
            <a:ext cx="2608344" cy="837277"/>
          </a:xfrm>
          <a:prstGeom prst="rect">
            <a:avLst/>
          </a:prstGeom>
        </p:spPr>
      </p:pic>
      <p:sp>
        <p:nvSpPr>
          <p:cNvPr id="7" name="Rechthoek 6">
            <a:extLst>
              <a:ext uri="{FF2B5EF4-FFF2-40B4-BE49-F238E27FC236}">
                <a16:creationId xmlns:a16="http://schemas.microsoft.com/office/drawing/2014/main" id="{FDA7D392-EDCB-4602-A289-E1A522BDCF98}"/>
              </a:ext>
            </a:extLst>
          </p:cNvPr>
          <p:cNvSpPr/>
          <p:nvPr userDrawn="1"/>
        </p:nvSpPr>
        <p:spPr>
          <a:xfrm>
            <a:off x="10579100" y="6096000"/>
            <a:ext cx="1612900" cy="762000"/>
          </a:xfrm>
          <a:prstGeom prst="rect">
            <a:avLst/>
          </a:prstGeom>
          <a:solidFill>
            <a:schemeClr val="accent2"/>
          </a:solidFill>
        </p:spPr>
        <p:txBody>
          <a:bodyPr wrap="square" lIns="0" tIns="0" rIns="0" bIns="0" rtlCol="0" anchor="ctr">
            <a:spAutoFit/>
          </a:bodyPr>
          <a:lstStyle/>
          <a:p>
            <a:pPr algn="l"/>
            <a:endParaRPr lang="nl-BE" sz="1600" b="1" dirty="0" err="1">
              <a:latin typeface="+mj-lt"/>
            </a:endParaRPr>
          </a:p>
        </p:txBody>
      </p:sp>
      <p:sp>
        <p:nvSpPr>
          <p:cNvPr id="2" name="Rechthoek 1">
            <a:extLst>
              <a:ext uri="{FF2B5EF4-FFF2-40B4-BE49-F238E27FC236}">
                <a16:creationId xmlns:a16="http://schemas.microsoft.com/office/drawing/2014/main" id="{260EA996-3B24-42D8-A630-3AA39BDD543D}"/>
              </a:ext>
            </a:extLst>
          </p:cNvPr>
          <p:cNvSpPr/>
          <p:nvPr userDrawn="1"/>
        </p:nvSpPr>
        <p:spPr>
          <a:xfrm>
            <a:off x="658813" y="6096000"/>
            <a:ext cx="1329506" cy="707886"/>
          </a:xfrm>
          <a:prstGeom prst="rect">
            <a:avLst/>
          </a:prstGeom>
          <a:solidFill>
            <a:schemeClr val="accent2"/>
          </a:solidFill>
          <a:ln>
            <a:noFill/>
          </a:ln>
        </p:spPr>
        <p:txBody>
          <a:bodyPr wrap="square" lIns="0" tIns="0" rIns="0" bIns="0" rtlCol="0" anchor="ctr">
            <a:spAutoFit/>
          </a:bodyPr>
          <a:lstStyle/>
          <a:p>
            <a:pPr algn="l"/>
            <a:endParaRPr lang="nl-BE" sz="1600" b="1" dirty="0" err="1">
              <a:latin typeface="+mj-lt"/>
            </a:endParaRPr>
          </a:p>
        </p:txBody>
      </p:sp>
      <p:sp>
        <p:nvSpPr>
          <p:cNvPr id="67" name="Gelijkbenige driehoek 66">
            <a:extLst>
              <a:ext uri="{FF2B5EF4-FFF2-40B4-BE49-F238E27FC236}">
                <a16:creationId xmlns:a16="http://schemas.microsoft.com/office/drawing/2014/main" id="{E072CD67-F755-4806-936A-17ED3836B1B4}"/>
              </a:ext>
            </a:extLst>
          </p:cNvPr>
          <p:cNvSpPr/>
          <p:nvPr userDrawn="1"/>
        </p:nvSpPr>
        <p:spPr>
          <a:xfrm rot="16200000">
            <a:off x="11475085" y="6324985"/>
            <a:ext cx="116206" cy="53534"/>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800"/>
          </a:p>
        </p:txBody>
      </p:sp>
      <p:sp>
        <p:nvSpPr>
          <p:cNvPr id="9" name="Tijdelijke aanduiding voor voettekst 8">
            <a:extLst>
              <a:ext uri="{FF2B5EF4-FFF2-40B4-BE49-F238E27FC236}">
                <a16:creationId xmlns:a16="http://schemas.microsoft.com/office/drawing/2014/main" id="{AA8BF38E-ACDB-4450-AB63-00C44942CD27}"/>
              </a:ext>
            </a:extLst>
          </p:cNvPr>
          <p:cNvSpPr>
            <a:spLocks noGrp="1"/>
          </p:cNvSpPr>
          <p:nvPr>
            <p:ph type="ftr" sz="quarter" idx="16"/>
          </p:nvPr>
        </p:nvSpPr>
        <p:spPr/>
        <p:txBody>
          <a:bodyPr/>
          <a:lstStyle>
            <a:lvl1pPr>
              <a:defRPr>
                <a:solidFill>
                  <a:schemeClr val="bg1"/>
                </a:solidFill>
              </a:defRPr>
            </a:lvl1pPr>
          </a:lstStyle>
          <a:p>
            <a:r>
              <a:rPr lang="nl-BE"/>
              <a:t>Wat na het middelbaar?</a:t>
            </a:r>
            <a:endParaRPr lang="nl-BE" dirty="0"/>
          </a:p>
        </p:txBody>
      </p:sp>
      <p:sp>
        <p:nvSpPr>
          <p:cNvPr id="12" name="Tijdelijke aanduiding voor dianummer 11">
            <a:extLst>
              <a:ext uri="{FF2B5EF4-FFF2-40B4-BE49-F238E27FC236}">
                <a16:creationId xmlns:a16="http://schemas.microsoft.com/office/drawing/2014/main" id="{E9AF2F4C-1C8C-42A4-B67B-5EA9A63F99CD}"/>
              </a:ext>
            </a:extLst>
          </p:cNvPr>
          <p:cNvSpPr>
            <a:spLocks noGrp="1"/>
          </p:cNvSpPr>
          <p:nvPr>
            <p:ph type="sldNum" sz="quarter" idx="17"/>
          </p:nvPr>
        </p:nvSpPr>
        <p:spPr/>
        <p:txBody>
          <a:bodyPr/>
          <a:lstStyle>
            <a:lvl1pPr>
              <a:defRPr>
                <a:solidFill>
                  <a:schemeClr val="bg1"/>
                </a:solidFill>
              </a:defRPr>
            </a:lvl1pPr>
          </a:lstStyle>
          <a:p>
            <a:fld id="{FF88DA20-ED00-471C-9170-60F590CB400A}" type="slidenum">
              <a:rPr lang="nl-BE" smtClean="0"/>
              <a:pPr/>
              <a:t>‹N°›</a:t>
            </a:fld>
            <a:endParaRPr lang="nl-BE" dirty="0"/>
          </a:p>
        </p:txBody>
      </p:sp>
      <p:pic>
        <p:nvPicPr>
          <p:cNvPr id="71" name="Graphic 70">
            <a:extLst>
              <a:ext uri="{FF2B5EF4-FFF2-40B4-BE49-F238E27FC236}">
                <a16:creationId xmlns:a16="http://schemas.microsoft.com/office/drawing/2014/main" id="{5287CDA1-42A9-416D-B4C6-FAFACA72F822}"/>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658813" y="6221683"/>
            <a:ext cx="1153603" cy="366439"/>
          </a:xfrm>
          <a:prstGeom prst="rect">
            <a:avLst/>
          </a:prstGeom>
        </p:spPr>
      </p:pic>
    </p:spTree>
    <p:extLst>
      <p:ext uri="{BB962C8B-B14F-4D97-AF65-F5344CB8AC3E}">
        <p14:creationId xmlns:p14="http://schemas.microsoft.com/office/powerpoint/2010/main" val="2924639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0-#ppt_h/2"/>
                                          </p:val>
                                        </p:tav>
                                        <p:tav tm="100000">
                                          <p:val>
                                            <p:strVal val="#ppt_y"/>
                                          </p:val>
                                        </p:tav>
                                      </p:tavLst>
                                    </p:anim>
                                  </p:childTnLst>
                                </p:cTn>
                              </p:par>
                              <p:par>
                                <p:cTn id="9" presetID="2" presetClass="entr" presetSubtype="2" decel="100000"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500" fill="hold"/>
                                        <p:tgtEl>
                                          <p:spTgt spid="17"/>
                                        </p:tgtEl>
                                        <p:attrNameLst>
                                          <p:attrName>ppt_x</p:attrName>
                                        </p:attrNameLst>
                                      </p:cBhvr>
                                      <p:tavLst>
                                        <p:tav tm="0">
                                          <p:val>
                                            <p:strVal val="1+#ppt_w/2"/>
                                          </p:val>
                                        </p:tav>
                                        <p:tav tm="100000">
                                          <p:val>
                                            <p:strVal val="#ppt_x"/>
                                          </p:val>
                                        </p:tav>
                                      </p:tavLst>
                                    </p:anim>
                                    <p:anim calcmode="lin" valueType="num">
                                      <p:cBhvr additive="base">
                                        <p:cTn id="12" dur="500" fill="hold"/>
                                        <p:tgtEl>
                                          <p:spTgt spid="17"/>
                                        </p:tgtEl>
                                        <p:attrNameLst>
                                          <p:attrName>ppt_y</p:attrName>
                                        </p:attrNameLst>
                                      </p:cBhvr>
                                      <p:tavLst>
                                        <p:tav tm="0">
                                          <p:val>
                                            <p:strVal val="#ppt_y"/>
                                          </p:val>
                                        </p:tav>
                                        <p:tav tm="100000">
                                          <p:val>
                                            <p:strVal val="#ppt_y"/>
                                          </p:val>
                                        </p:tav>
                                      </p:tavLst>
                                    </p:anim>
                                  </p:childTnLst>
                                </p:cTn>
                              </p:par>
                              <p:par>
                                <p:cTn id="13" presetID="2" presetClass="entr" presetSubtype="2" decel="100000" fill="hold" grpId="0" nodeType="withEffect">
                                  <p:stCondLst>
                                    <p:cond delay="150"/>
                                  </p:stCondLst>
                                  <p:childTnLst>
                                    <p:set>
                                      <p:cBhvr>
                                        <p:cTn id="14" dur="1" fill="hold">
                                          <p:stCondLst>
                                            <p:cond delay="0"/>
                                          </p:stCondLst>
                                        </p:cTn>
                                        <p:tgtEl>
                                          <p:spTgt spid="16"/>
                                        </p:tgtEl>
                                        <p:attrNameLst>
                                          <p:attrName>style.visibility</p:attrName>
                                        </p:attrNameLst>
                                      </p:cBhvr>
                                      <p:to>
                                        <p:strVal val="visible"/>
                                      </p:to>
                                    </p:set>
                                    <p:anim calcmode="lin" valueType="num">
                                      <p:cBhvr additive="base">
                                        <p:cTn id="15" dur="500" fill="hold"/>
                                        <p:tgtEl>
                                          <p:spTgt spid="16"/>
                                        </p:tgtEl>
                                        <p:attrNameLst>
                                          <p:attrName>ppt_x</p:attrName>
                                        </p:attrNameLst>
                                      </p:cBhvr>
                                      <p:tavLst>
                                        <p:tav tm="0">
                                          <p:val>
                                            <p:strVal val="1+#ppt_w/2"/>
                                          </p:val>
                                        </p:tav>
                                        <p:tav tm="100000">
                                          <p:val>
                                            <p:strVal val="#ppt_x"/>
                                          </p:val>
                                        </p:tav>
                                      </p:tavLst>
                                    </p:anim>
                                    <p:anim calcmode="lin" valueType="num">
                                      <p:cBhvr additive="base">
                                        <p:cTn id="16" dur="500" fill="hold"/>
                                        <p:tgtEl>
                                          <p:spTgt spid="16"/>
                                        </p:tgtEl>
                                        <p:attrNameLst>
                                          <p:attrName>ppt_y</p:attrName>
                                        </p:attrNameLst>
                                      </p:cBhvr>
                                      <p:tavLst>
                                        <p:tav tm="0">
                                          <p:val>
                                            <p:strVal val="#ppt_y"/>
                                          </p:val>
                                        </p:tav>
                                        <p:tav tm="100000">
                                          <p:val>
                                            <p:strVal val="#ppt_y"/>
                                          </p:val>
                                        </p:tav>
                                      </p:tavLst>
                                    </p:anim>
                                  </p:childTnLst>
                                </p:cTn>
                              </p:par>
                              <p:par>
                                <p:cTn id="17" presetID="2" presetClass="entr" presetSubtype="8" decel="100000" fill="hold" grpId="0" nodeType="withEffect">
                                  <p:stCondLst>
                                    <p:cond delay="0"/>
                                  </p:stCondLst>
                                  <p:childTnLst>
                                    <p:set>
                                      <p:cBhvr>
                                        <p:cTn id="18" dur="1" fill="hold">
                                          <p:stCondLst>
                                            <p:cond delay="0"/>
                                          </p:stCondLst>
                                        </p:cTn>
                                        <p:tgtEl>
                                          <p:spTgt spid="115"/>
                                        </p:tgtEl>
                                        <p:attrNameLst>
                                          <p:attrName>style.visibility</p:attrName>
                                        </p:attrNameLst>
                                      </p:cBhvr>
                                      <p:to>
                                        <p:strVal val="visible"/>
                                      </p:to>
                                    </p:set>
                                    <p:anim calcmode="lin" valueType="num">
                                      <p:cBhvr additive="base">
                                        <p:cTn id="19" dur="500" fill="hold"/>
                                        <p:tgtEl>
                                          <p:spTgt spid="115"/>
                                        </p:tgtEl>
                                        <p:attrNameLst>
                                          <p:attrName>ppt_x</p:attrName>
                                        </p:attrNameLst>
                                      </p:cBhvr>
                                      <p:tavLst>
                                        <p:tav tm="0">
                                          <p:val>
                                            <p:strVal val="0-#ppt_w/2"/>
                                          </p:val>
                                        </p:tav>
                                        <p:tav tm="100000">
                                          <p:val>
                                            <p:strVal val="#ppt_x"/>
                                          </p:val>
                                        </p:tav>
                                      </p:tavLst>
                                    </p:anim>
                                    <p:anim calcmode="lin" valueType="num">
                                      <p:cBhvr additive="base">
                                        <p:cTn id="20" dur="500" fill="hold"/>
                                        <p:tgtEl>
                                          <p:spTgt spid="115"/>
                                        </p:tgtEl>
                                        <p:attrNameLst>
                                          <p:attrName>ppt_y</p:attrName>
                                        </p:attrNameLst>
                                      </p:cBhvr>
                                      <p:tavLst>
                                        <p:tav tm="0">
                                          <p:val>
                                            <p:strVal val="#ppt_y"/>
                                          </p:val>
                                        </p:tav>
                                        <p:tav tm="100000">
                                          <p:val>
                                            <p:strVal val="#ppt_y"/>
                                          </p:val>
                                        </p:tav>
                                      </p:tavLst>
                                    </p:anim>
                                  </p:childTnLst>
                                </p:cTn>
                              </p:par>
                              <p:par>
                                <p:cTn id="21" presetID="2" presetClass="entr" presetSubtype="8" decel="100000" fill="hold" grpId="0" nodeType="withEffect">
                                  <p:stCondLst>
                                    <p:cond delay="100"/>
                                  </p:stCondLst>
                                  <p:childTnLst>
                                    <p:set>
                                      <p:cBhvr>
                                        <p:cTn id="22" dur="1" fill="hold">
                                          <p:stCondLst>
                                            <p:cond delay="0"/>
                                          </p:stCondLst>
                                        </p:cTn>
                                        <p:tgtEl>
                                          <p:spTgt spid="10">
                                            <p:txEl>
                                              <p:pRg st="0" end="0"/>
                                            </p:txEl>
                                          </p:spTgt>
                                        </p:tgtEl>
                                        <p:attrNameLst>
                                          <p:attrName>style.visibility</p:attrName>
                                        </p:attrNameLst>
                                      </p:cBhvr>
                                      <p:to>
                                        <p:strVal val="visible"/>
                                      </p:to>
                                    </p:set>
                                    <p:anim calcmode="lin" valueType="num">
                                      <p:cBhvr additive="base">
                                        <p:cTn id="23" dur="500" fill="hold"/>
                                        <p:tgtEl>
                                          <p:spTgt spid="10">
                                            <p:txEl>
                                              <p:pRg st="0" end="0"/>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10">
                                            <p:txEl>
                                              <p:pRg st="0" end="0"/>
                                            </p:txEl>
                                          </p:spTgt>
                                        </p:tgtEl>
                                        <p:attrNameLst>
                                          <p:attrName>ppt_y</p:attrName>
                                        </p:attrNameLst>
                                      </p:cBhvr>
                                      <p:tavLst>
                                        <p:tav tm="0">
                                          <p:val>
                                            <p:strVal val="#ppt_y"/>
                                          </p:val>
                                        </p:tav>
                                        <p:tav tm="100000">
                                          <p:val>
                                            <p:strVal val="#ppt_y"/>
                                          </p:val>
                                        </p:tav>
                                      </p:tavLst>
                                    </p:anim>
                                  </p:childTnLst>
                                </p:cTn>
                              </p:par>
                              <p:par>
                                <p:cTn id="25" presetID="2" presetClass="entr" presetSubtype="8" decel="100000" fill="hold" grpId="0" nodeType="withEffect">
                                  <p:stCondLst>
                                    <p:cond delay="200"/>
                                  </p:stCondLst>
                                  <p:childTnLst>
                                    <p:set>
                                      <p:cBhvr>
                                        <p:cTn id="26" dur="1" fill="hold">
                                          <p:stCondLst>
                                            <p:cond delay="0"/>
                                          </p:stCondLst>
                                        </p:cTn>
                                        <p:tgtEl>
                                          <p:spTgt spid="11">
                                            <p:txEl>
                                              <p:pRg st="0" end="0"/>
                                            </p:txEl>
                                          </p:spTgt>
                                        </p:tgtEl>
                                        <p:attrNameLst>
                                          <p:attrName>style.visibility</p:attrName>
                                        </p:attrNameLst>
                                      </p:cBhvr>
                                      <p:to>
                                        <p:strVal val="visible"/>
                                      </p:to>
                                    </p:set>
                                    <p:anim calcmode="lin" valueType="num">
                                      <p:cBhvr additive="base">
                                        <p:cTn id="27" dur="500" fill="hold"/>
                                        <p:tgtEl>
                                          <p:spTgt spid="11">
                                            <p:txEl>
                                              <p:pRg st="0" end="0"/>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11">
                                            <p:txEl>
                                              <p:pRg st="0" end="0"/>
                                            </p:txEl>
                                          </p:spTgt>
                                        </p:tgtEl>
                                        <p:attrNameLst>
                                          <p:attrName>ppt_y</p:attrName>
                                        </p:attrNameLst>
                                      </p:cBhvr>
                                      <p:tavLst>
                                        <p:tav tm="0">
                                          <p:val>
                                            <p:strVal val="#ppt_y"/>
                                          </p:val>
                                        </p:tav>
                                        <p:tav tm="100000">
                                          <p:val>
                                            <p:strVal val="#ppt_y"/>
                                          </p:val>
                                        </p:tav>
                                      </p:tavLst>
                                    </p:anim>
                                  </p:childTnLst>
                                </p:cTn>
                              </p:par>
                            </p:childTnLst>
                          </p:cTn>
                        </p:par>
                        <p:par>
                          <p:cTn id="29" fill="hold">
                            <p:stCondLst>
                              <p:cond delay="700"/>
                            </p:stCondLst>
                            <p:childTnLst>
                              <p:par>
                                <p:cTn id="30" presetID="53" presetClass="entr" presetSubtype="16" fill="hold" grpId="0" nodeType="afterEffect">
                                  <p:stCondLst>
                                    <p:cond delay="0"/>
                                  </p:stCondLst>
                                  <p:childTnLst>
                                    <p:set>
                                      <p:cBhvr>
                                        <p:cTn id="31" dur="1" fill="hold">
                                          <p:stCondLst>
                                            <p:cond delay="0"/>
                                          </p:stCondLst>
                                        </p:cTn>
                                        <p:tgtEl>
                                          <p:spTgt spid="13"/>
                                        </p:tgtEl>
                                        <p:attrNameLst>
                                          <p:attrName>style.visibility</p:attrName>
                                        </p:attrNameLst>
                                      </p:cBhvr>
                                      <p:to>
                                        <p:strVal val="visible"/>
                                      </p:to>
                                    </p:set>
                                    <p:anim calcmode="lin" valueType="num">
                                      <p:cBhvr>
                                        <p:cTn id="32" dur="500" fill="hold"/>
                                        <p:tgtEl>
                                          <p:spTgt spid="13"/>
                                        </p:tgtEl>
                                        <p:attrNameLst>
                                          <p:attrName>ppt_w</p:attrName>
                                        </p:attrNameLst>
                                      </p:cBhvr>
                                      <p:tavLst>
                                        <p:tav tm="0">
                                          <p:val>
                                            <p:fltVal val="0"/>
                                          </p:val>
                                        </p:tav>
                                        <p:tav tm="100000">
                                          <p:val>
                                            <p:strVal val="#ppt_w"/>
                                          </p:val>
                                        </p:tav>
                                      </p:tavLst>
                                    </p:anim>
                                    <p:anim calcmode="lin" valueType="num">
                                      <p:cBhvr>
                                        <p:cTn id="33" dur="500" fill="hold"/>
                                        <p:tgtEl>
                                          <p:spTgt spid="13"/>
                                        </p:tgtEl>
                                        <p:attrNameLst>
                                          <p:attrName>ppt_h</p:attrName>
                                        </p:attrNameLst>
                                      </p:cBhvr>
                                      <p:tavLst>
                                        <p:tav tm="0">
                                          <p:val>
                                            <p:fltVal val="0"/>
                                          </p:val>
                                        </p:tav>
                                        <p:tav tm="100000">
                                          <p:val>
                                            <p:strVal val="#ppt_h"/>
                                          </p:val>
                                        </p:tav>
                                      </p:tavLst>
                                    </p:anim>
                                    <p:animEffect transition="in" filter="fade">
                                      <p:cBhvr>
                                        <p:cTn id="34" dur="500"/>
                                        <p:tgtEl>
                                          <p:spTgt spid="13"/>
                                        </p:tgtEl>
                                      </p:cBhvr>
                                    </p:animEffect>
                                  </p:childTnLst>
                                </p:cTn>
                              </p:par>
                            </p:childTnLst>
                          </p:cTn>
                        </p:par>
                        <p:par>
                          <p:cTn id="35" fill="hold">
                            <p:stCondLst>
                              <p:cond delay="1200"/>
                            </p:stCondLst>
                            <p:childTnLst>
                              <p:par>
                                <p:cTn id="36" presetID="49" presetClass="entr" presetSubtype="0" decel="100000" fill="hold" nodeType="afterEffect">
                                  <p:stCondLst>
                                    <p:cond delay="0"/>
                                  </p:stCondLst>
                                  <p:childTnLst>
                                    <p:set>
                                      <p:cBhvr>
                                        <p:cTn id="37" dur="1" fill="hold">
                                          <p:stCondLst>
                                            <p:cond delay="0"/>
                                          </p:stCondLst>
                                        </p:cTn>
                                        <p:tgtEl>
                                          <p:spTgt spid="21"/>
                                        </p:tgtEl>
                                        <p:attrNameLst>
                                          <p:attrName>style.visibility</p:attrName>
                                        </p:attrNameLst>
                                      </p:cBhvr>
                                      <p:to>
                                        <p:strVal val="visible"/>
                                      </p:to>
                                    </p:set>
                                    <p:anim calcmode="lin" valueType="num">
                                      <p:cBhvr>
                                        <p:cTn id="38" dur="500" fill="hold"/>
                                        <p:tgtEl>
                                          <p:spTgt spid="21"/>
                                        </p:tgtEl>
                                        <p:attrNameLst>
                                          <p:attrName>ppt_w</p:attrName>
                                        </p:attrNameLst>
                                      </p:cBhvr>
                                      <p:tavLst>
                                        <p:tav tm="0">
                                          <p:val>
                                            <p:fltVal val="0"/>
                                          </p:val>
                                        </p:tav>
                                        <p:tav tm="100000">
                                          <p:val>
                                            <p:strVal val="#ppt_w"/>
                                          </p:val>
                                        </p:tav>
                                      </p:tavLst>
                                    </p:anim>
                                    <p:anim calcmode="lin" valueType="num">
                                      <p:cBhvr>
                                        <p:cTn id="39" dur="500" fill="hold"/>
                                        <p:tgtEl>
                                          <p:spTgt spid="21"/>
                                        </p:tgtEl>
                                        <p:attrNameLst>
                                          <p:attrName>ppt_h</p:attrName>
                                        </p:attrNameLst>
                                      </p:cBhvr>
                                      <p:tavLst>
                                        <p:tav tm="0">
                                          <p:val>
                                            <p:fltVal val="0"/>
                                          </p:val>
                                        </p:tav>
                                        <p:tav tm="100000">
                                          <p:val>
                                            <p:strVal val="#ppt_h"/>
                                          </p:val>
                                        </p:tav>
                                      </p:tavLst>
                                    </p:anim>
                                    <p:anim calcmode="lin" valueType="num">
                                      <p:cBhvr>
                                        <p:cTn id="40" dur="500" fill="hold"/>
                                        <p:tgtEl>
                                          <p:spTgt spid="21"/>
                                        </p:tgtEl>
                                        <p:attrNameLst>
                                          <p:attrName>style.rotation</p:attrName>
                                        </p:attrNameLst>
                                      </p:cBhvr>
                                      <p:tavLst>
                                        <p:tav tm="0">
                                          <p:val>
                                            <p:fltVal val="360"/>
                                          </p:val>
                                        </p:tav>
                                        <p:tav tm="100000">
                                          <p:val>
                                            <p:fltVal val="0"/>
                                          </p:val>
                                        </p:tav>
                                      </p:tavLst>
                                    </p:anim>
                                    <p:animEffect transition="in" filter="fade">
                                      <p:cBhvr>
                                        <p:cTn id="41" dur="500"/>
                                        <p:tgtEl>
                                          <p:spTgt spid="21"/>
                                        </p:tgtEl>
                                      </p:cBhvr>
                                    </p:animEffect>
                                  </p:childTnLst>
                                </p:cTn>
                              </p:par>
                              <p:par>
                                <p:cTn id="42" presetID="53" presetClass="entr" presetSubtype="16" fill="hold" grpId="0" nodeType="withEffect">
                                  <p:stCondLst>
                                    <p:cond delay="100"/>
                                  </p:stCondLst>
                                  <p:childTnLst>
                                    <p:set>
                                      <p:cBhvr>
                                        <p:cTn id="43" dur="1" fill="hold">
                                          <p:stCondLst>
                                            <p:cond delay="0"/>
                                          </p:stCondLst>
                                        </p:cTn>
                                        <p:tgtEl>
                                          <p:spTgt spid="116"/>
                                        </p:tgtEl>
                                        <p:attrNameLst>
                                          <p:attrName>style.visibility</p:attrName>
                                        </p:attrNameLst>
                                      </p:cBhvr>
                                      <p:to>
                                        <p:strVal val="visible"/>
                                      </p:to>
                                    </p:set>
                                    <p:anim calcmode="lin" valueType="num">
                                      <p:cBhvr>
                                        <p:cTn id="44" dur="500" fill="hold"/>
                                        <p:tgtEl>
                                          <p:spTgt spid="116"/>
                                        </p:tgtEl>
                                        <p:attrNameLst>
                                          <p:attrName>ppt_w</p:attrName>
                                        </p:attrNameLst>
                                      </p:cBhvr>
                                      <p:tavLst>
                                        <p:tav tm="0">
                                          <p:val>
                                            <p:fltVal val="0"/>
                                          </p:val>
                                        </p:tav>
                                        <p:tav tm="100000">
                                          <p:val>
                                            <p:strVal val="#ppt_w"/>
                                          </p:val>
                                        </p:tav>
                                      </p:tavLst>
                                    </p:anim>
                                    <p:anim calcmode="lin" valueType="num">
                                      <p:cBhvr>
                                        <p:cTn id="45" dur="500" fill="hold"/>
                                        <p:tgtEl>
                                          <p:spTgt spid="116"/>
                                        </p:tgtEl>
                                        <p:attrNameLst>
                                          <p:attrName>ppt_h</p:attrName>
                                        </p:attrNameLst>
                                      </p:cBhvr>
                                      <p:tavLst>
                                        <p:tav tm="0">
                                          <p:val>
                                            <p:fltVal val="0"/>
                                          </p:val>
                                        </p:tav>
                                        <p:tav tm="100000">
                                          <p:val>
                                            <p:strVal val="#ppt_h"/>
                                          </p:val>
                                        </p:tav>
                                      </p:tavLst>
                                    </p:anim>
                                    <p:animEffect transition="in" filter="fade">
                                      <p:cBhvr>
                                        <p:cTn id="46" dur="500"/>
                                        <p:tgtEl>
                                          <p:spTgt spid="116"/>
                                        </p:tgtEl>
                                      </p:cBhvr>
                                    </p:animEffect>
                                  </p:childTnLst>
                                </p:cTn>
                              </p:par>
                              <p:par>
                                <p:cTn id="47" presetID="2" presetClass="entr" presetSubtype="4" decel="100000" fill="hold" grpId="0" nodeType="withEffect">
                                  <p:stCondLst>
                                    <p:cond delay="300"/>
                                  </p:stCondLst>
                                  <p:childTnLst>
                                    <p:set>
                                      <p:cBhvr>
                                        <p:cTn id="48" dur="1" fill="hold">
                                          <p:stCondLst>
                                            <p:cond delay="0"/>
                                          </p:stCondLst>
                                        </p:cTn>
                                        <p:tgtEl>
                                          <p:spTgt spid="20">
                                            <p:txEl>
                                              <p:pRg st="0" end="0"/>
                                            </p:txEl>
                                          </p:spTgt>
                                        </p:tgtEl>
                                        <p:attrNameLst>
                                          <p:attrName>style.visibility</p:attrName>
                                        </p:attrNameLst>
                                      </p:cBhvr>
                                      <p:to>
                                        <p:strVal val="visible"/>
                                      </p:to>
                                    </p:set>
                                    <p:anim calcmode="lin" valueType="num">
                                      <p:cBhvr additive="base">
                                        <p:cTn id="49" dur="500" fill="hold"/>
                                        <p:tgtEl>
                                          <p:spTgt spid="20">
                                            <p:txEl>
                                              <p:pRg st="0" end="0"/>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20">
                                            <p:txEl>
                                              <p:pRg st="0" end="0"/>
                                            </p:txEl>
                                          </p:spTgt>
                                        </p:tgtEl>
                                        <p:attrNameLst>
                                          <p:attrName>ppt_y</p:attrName>
                                        </p:attrNameLst>
                                      </p:cBhvr>
                                      <p:tavLst>
                                        <p:tav tm="0">
                                          <p:val>
                                            <p:strVal val="1+#ppt_h/2"/>
                                          </p:val>
                                        </p:tav>
                                        <p:tav tm="100000">
                                          <p:val>
                                            <p:strVal val="#ppt_y"/>
                                          </p:val>
                                        </p:tav>
                                      </p:tavLst>
                                    </p:anim>
                                  </p:childTnLst>
                                </p:cTn>
                              </p:par>
                              <p:par>
                                <p:cTn id="51" presetID="49" presetClass="entr" presetSubtype="0" decel="100000" fill="hold" nodeType="withEffect">
                                  <p:stCondLst>
                                    <p:cond delay="600"/>
                                  </p:stCondLst>
                                  <p:childTnLst>
                                    <p:set>
                                      <p:cBhvr>
                                        <p:cTn id="52" dur="1" fill="hold">
                                          <p:stCondLst>
                                            <p:cond delay="0"/>
                                          </p:stCondLst>
                                        </p:cTn>
                                        <p:tgtEl>
                                          <p:spTgt spid="78"/>
                                        </p:tgtEl>
                                        <p:attrNameLst>
                                          <p:attrName>style.visibility</p:attrName>
                                        </p:attrNameLst>
                                      </p:cBhvr>
                                      <p:to>
                                        <p:strVal val="visible"/>
                                      </p:to>
                                    </p:set>
                                    <p:anim calcmode="lin" valueType="num">
                                      <p:cBhvr>
                                        <p:cTn id="53" dur="500" fill="hold"/>
                                        <p:tgtEl>
                                          <p:spTgt spid="78"/>
                                        </p:tgtEl>
                                        <p:attrNameLst>
                                          <p:attrName>ppt_w</p:attrName>
                                        </p:attrNameLst>
                                      </p:cBhvr>
                                      <p:tavLst>
                                        <p:tav tm="0">
                                          <p:val>
                                            <p:fltVal val="0"/>
                                          </p:val>
                                        </p:tav>
                                        <p:tav tm="100000">
                                          <p:val>
                                            <p:strVal val="#ppt_w"/>
                                          </p:val>
                                        </p:tav>
                                      </p:tavLst>
                                    </p:anim>
                                    <p:anim calcmode="lin" valueType="num">
                                      <p:cBhvr>
                                        <p:cTn id="54" dur="500" fill="hold"/>
                                        <p:tgtEl>
                                          <p:spTgt spid="78"/>
                                        </p:tgtEl>
                                        <p:attrNameLst>
                                          <p:attrName>ppt_h</p:attrName>
                                        </p:attrNameLst>
                                      </p:cBhvr>
                                      <p:tavLst>
                                        <p:tav tm="0">
                                          <p:val>
                                            <p:fltVal val="0"/>
                                          </p:val>
                                        </p:tav>
                                        <p:tav tm="100000">
                                          <p:val>
                                            <p:strVal val="#ppt_h"/>
                                          </p:val>
                                        </p:tav>
                                      </p:tavLst>
                                    </p:anim>
                                    <p:anim calcmode="lin" valueType="num">
                                      <p:cBhvr>
                                        <p:cTn id="55" dur="500" fill="hold"/>
                                        <p:tgtEl>
                                          <p:spTgt spid="78"/>
                                        </p:tgtEl>
                                        <p:attrNameLst>
                                          <p:attrName>style.rotation</p:attrName>
                                        </p:attrNameLst>
                                      </p:cBhvr>
                                      <p:tavLst>
                                        <p:tav tm="0">
                                          <p:val>
                                            <p:fltVal val="360"/>
                                          </p:val>
                                        </p:tav>
                                        <p:tav tm="100000">
                                          <p:val>
                                            <p:fltVal val="0"/>
                                          </p:val>
                                        </p:tav>
                                      </p:tavLst>
                                    </p:anim>
                                    <p:animEffect transition="in" filter="fade">
                                      <p:cBhvr>
                                        <p:cTn id="56" dur="500"/>
                                        <p:tgtEl>
                                          <p:spTgt spid="78"/>
                                        </p:tgtEl>
                                      </p:cBhvr>
                                    </p:animEffect>
                                  </p:childTnLst>
                                </p:cTn>
                              </p:par>
                              <p:par>
                                <p:cTn id="57" presetID="53" presetClass="entr" presetSubtype="16" fill="hold" grpId="0" nodeType="withEffect">
                                  <p:stCondLst>
                                    <p:cond delay="700"/>
                                  </p:stCondLst>
                                  <p:childTnLst>
                                    <p:set>
                                      <p:cBhvr>
                                        <p:cTn id="58" dur="1" fill="hold">
                                          <p:stCondLst>
                                            <p:cond delay="0"/>
                                          </p:stCondLst>
                                        </p:cTn>
                                        <p:tgtEl>
                                          <p:spTgt spid="117"/>
                                        </p:tgtEl>
                                        <p:attrNameLst>
                                          <p:attrName>style.visibility</p:attrName>
                                        </p:attrNameLst>
                                      </p:cBhvr>
                                      <p:to>
                                        <p:strVal val="visible"/>
                                      </p:to>
                                    </p:set>
                                    <p:anim calcmode="lin" valueType="num">
                                      <p:cBhvr>
                                        <p:cTn id="59" dur="500" fill="hold"/>
                                        <p:tgtEl>
                                          <p:spTgt spid="117"/>
                                        </p:tgtEl>
                                        <p:attrNameLst>
                                          <p:attrName>ppt_w</p:attrName>
                                        </p:attrNameLst>
                                      </p:cBhvr>
                                      <p:tavLst>
                                        <p:tav tm="0">
                                          <p:val>
                                            <p:fltVal val="0"/>
                                          </p:val>
                                        </p:tav>
                                        <p:tav tm="100000">
                                          <p:val>
                                            <p:strVal val="#ppt_w"/>
                                          </p:val>
                                        </p:tav>
                                      </p:tavLst>
                                    </p:anim>
                                    <p:anim calcmode="lin" valueType="num">
                                      <p:cBhvr>
                                        <p:cTn id="60" dur="500" fill="hold"/>
                                        <p:tgtEl>
                                          <p:spTgt spid="117"/>
                                        </p:tgtEl>
                                        <p:attrNameLst>
                                          <p:attrName>ppt_h</p:attrName>
                                        </p:attrNameLst>
                                      </p:cBhvr>
                                      <p:tavLst>
                                        <p:tav tm="0">
                                          <p:val>
                                            <p:fltVal val="0"/>
                                          </p:val>
                                        </p:tav>
                                        <p:tav tm="100000">
                                          <p:val>
                                            <p:strVal val="#ppt_h"/>
                                          </p:val>
                                        </p:tav>
                                      </p:tavLst>
                                    </p:anim>
                                    <p:animEffect transition="in" filter="fade">
                                      <p:cBhvr>
                                        <p:cTn id="61" dur="500"/>
                                        <p:tgtEl>
                                          <p:spTgt spid="117"/>
                                        </p:tgtEl>
                                      </p:cBhvr>
                                    </p:animEffect>
                                  </p:childTnLst>
                                </p:cTn>
                              </p:par>
                              <p:par>
                                <p:cTn id="62" presetID="2" presetClass="entr" presetSubtype="4" decel="100000" fill="hold" grpId="0" nodeType="withEffect">
                                  <p:stCondLst>
                                    <p:cond delay="900"/>
                                  </p:stCondLst>
                                  <p:childTnLst>
                                    <p:set>
                                      <p:cBhvr>
                                        <p:cTn id="63" dur="1" fill="hold">
                                          <p:stCondLst>
                                            <p:cond delay="0"/>
                                          </p:stCondLst>
                                        </p:cTn>
                                        <p:tgtEl>
                                          <p:spTgt spid="53">
                                            <p:txEl>
                                              <p:pRg st="0" end="0"/>
                                            </p:txEl>
                                          </p:spTgt>
                                        </p:tgtEl>
                                        <p:attrNameLst>
                                          <p:attrName>style.visibility</p:attrName>
                                        </p:attrNameLst>
                                      </p:cBhvr>
                                      <p:to>
                                        <p:strVal val="visible"/>
                                      </p:to>
                                    </p:set>
                                    <p:anim calcmode="lin" valueType="num">
                                      <p:cBhvr additive="base">
                                        <p:cTn id="64" dur="500" fill="hold"/>
                                        <p:tgtEl>
                                          <p:spTgt spid="53">
                                            <p:txEl>
                                              <p:pRg st="0" end="0"/>
                                            </p:txEl>
                                          </p:spTgt>
                                        </p:tgtEl>
                                        <p:attrNameLst>
                                          <p:attrName>ppt_x</p:attrName>
                                        </p:attrNameLst>
                                      </p:cBhvr>
                                      <p:tavLst>
                                        <p:tav tm="0">
                                          <p:val>
                                            <p:strVal val="#ppt_x"/>
                                          </p:val>
                                        </p:tav>
                                        <p:tav tm="100000">
                                          <p:val>
                                            <p:strVal val="#ppt_x"/>
                                          </p:val>
                                        </p:tav>
                                      </p:tavLst>
                                    </p:anim>
                                    <p:anim calcmode="lin" valueType="num">
                                      <p:cBhvr additive="base">
                                        <p:cTn id="65" dur="500" fill="hold"/>
                                        <p:tgtEl>
                                          <p:spTgt spid="53">
                                            <p:txEl>
                                              <p:pRg st="0" end="0"/>
                                            </p:txEl>
                                          </p:spTgt>
                                        </p:tgtEl>
                                        <p:attrNameLst>
                                          <p:attrName>ppt_y</p:attrName>
                                        </p:attrNameLst>
                                      </p:cBhvr>
                                      <p:tavLst>
                                        <p:tav tm="0">
                                          <p:val>
                                            <p:strVal val="1+#ppt_h/2"/>
                                          </p:val>
                                        </p:tav>
                                        <p:tav tm="100000">
                                          <p:val>
                                            <p:strVal val="#ppt_y"/>
                                          </p:val>
                                        </p:tav>
                                      </p:tavLst>
                                    </p:anim>
                                  </p:childTnLst>
                                </p:cTn>
                              </p:par>
                              <p:par>
                                <p:cTn id="66" presetID="49" presetClass="entr" presetSubtype="0" decel="100000" fill="hold" nodeType="withEffect">
                                  <p:stCondLst>
                                    <p:cond delay="1200"/>
                                  </p:stCondLst>
                                  <p:childTnLst>
                                    <p:set>
                                      <p:cBhvr>
                                        <p:cTn id="67" dur="1" fill="hold">
                                          <p:stCondLst>
                                            <p:cond delay="0"/>
                                          </p:stCondLst>
                                        </p:cTn>
                                        <p:tgtEl>
                                          <p:spTgt spid="98"/>
                                        </p:tgtEl>
                                        <p:attrNameLst>
                                          <p:attrName>style.visibility</p:attrName>
                                        </p:attrNameLst>
                                      </p:cBhvr>
                                      <p:to>
                                        <p:strVal val="visible"/>
                                      </p:to>
                                    </p:set>
                                    <p:anim calcmode="lin" valueType="num">
                                      <p:cBhvr>
                                        <p:cTn id="68" dur="500" fill="hold"/>
                                        <p:tgtEl>
                                          <p:spTgt spid="98"/>
                                        </p:tgtEl>
                                        <p:attrNameLst>
                                          <p:attrName>ppt_w</p:attrName>
                                        </p:attrNameLst>
                                      </p:cBhvr>
                                      <p:tavLst>
                                        <p:tav tm="0">
                                          <p:val>
                                            <p:fltVal val="0"/>
                                          </p:val>
                                        </p:tav>
                                        <p:tav tm="100000">
                                          <p:val>
                                            <p:strVal val="#ppt_w"/>
                                          </p:val>
                                        </p:tav>
                                      </p:tavLst>
                                    </p:anim>
                                    <p:anim calcmode="lin" valueType="num">
                                      <p:cBhvr>
                                        <p:cTn id="69" dur="500" fill="hold"/>
                                        <p:tgtEl>
                                          <p:spTgt spid="98"/>
                                        </p:tgtEl>
                                        <p:attrNameLst>
                                          <p:attrName>ppt_h</p:attrName>
                                        </p:attrNameLst>
                                      </p:cBhvr>
                                      <p:tavLst>
                                        <p:tav tm="0">
                                          <p:val>
                                            <p:fltVal val="0"/>
                                          </p:val>
                                        </p:tav>
                                        <p:tav tm="100000">
                                          <p:val>
                                            <p:strVal val="#ppt_h"/>
                                          </p:val>
                                        </p:tav>
                                      </p:tavLst>
                                    </p:anim>
                                    <p:anim calcmode="lin" valueType="num">
                                      <p:cBhvr>
                                        <p:cTn id="70" dur="500" fill="hold"/>
                                        <p:tgtEl>
                                          <p:spTgt spid="98"/>
                                        </p:tgtEl>
                                        <p:attrNameLst>
                                          <p:attrName>style.rotation</p:attrName>
                                        </p:attrNameLst>
                                      </p:cBhvr>
                                      <p:tavLst>
                                        <p:tav tm="0">
                                          <p:val>
                                            <p:fltVal val="360"/>
                                          </p:val>
                                        </p:tav>
                                        <p:tav tm="100000">
                                          <p:val>
                                            <p:fltVal val="0"/>
                                          </p:val>
                                        </p:tav>
                                      </p:tavLst>
                                    </p:anim>
                                    <p:animEffect transition="in" filter="fade">
                                      <p:cBhvr>
                                        <p:cTn id="71" dur="500"/>
                                        <p:tgtEl>
                                          <p:spTgt spid="98"/>
                                        </p:tgtEl>
                                      </p:cBhvr>
                                    </p:animEffect>
                                  </p:childTnLst>
                                </p:cTn>
                              </p:par>
                              <p:par>
                                <p:cTn id="72" presetID="53" presetClass="entr" presetSubtype="16" fill="hold" grpId="0" nodeType="withEffect">
                                  <p:stCondLst>
                                    <p:cond delay="1300"/>
                                  </p:stCondLst>
                                  <p:childTnLst>
                                    <p:set>
                                      <p:cBhvr>
                                        <p:cTn id="73" dur="1" fill="hold">
                                          <p:stCondLst>
                                            <p:cond delay="0"/>
                                          </p:stCondLst>
                                        </p:cTn>
                                        <p:tgtEl>
                                          <p:spTgt spid="118"/>
                                        </p:tgtEl>
                                        <p:attrNameLst>
                                          <p:attrName>style.visibility</p:attrName>
                                        </p:attrNameLst>
                                      </p:cBhvr>
                                      <p:to>
                                        <p:strVal val="visible"/>
                                      </p:to>
                                    </p:set>
                                    <p:anim calcmode="lin" valueType="num">
                                      <p:cBhvr>
                                        <p:cTn id="74" dur="500" fill="hold"/>
                                        <p:tgtEl>
                                          <p:spTgt spid="118"/>
                                        </p:tgtEl>
                                        <p:attrNameLst>
                                          <p:attrName>ppt_w</p:attrName>
                                        </p:attrNameLst>
                                      </p:cBhvr>
                                      <p:tavLst>
                                        <p:tav tm="0">
                                          <p:val>
                                            <p:fltVal val="0"/>
                                          </p:val>
                                        </p:tav>
                                        <p:tav tm="100000">
                                          <p:val>
                                            <p:strVal val="#ppt_w"/>
                                          </p:val>
                                        </p:tav>
                                      </p:tavLst>
                                    </p:anim>
                                    <p:anim calcmode="lin" valueType="num">
                                      <p:cBhvr>
                                        <p:cTn id="75" dur="500" fill="hold"/>
                                        <p:tgtEl>
                                          <p:spTgt spid="118"/>
                                        </p:tgtEl>
                                        <p:attrNameLst>
                                          <p:attrName>ppt_h</p:attrName>
                                        </p:attrNameLst>
                                      </p:cBhvr>
                                      <p:tavLst>
                                        <p:tav tm="0">
                                          <p:val>
                                            <p:fltVal val="0"/>
                                          </p:val>
                                        </p:tav>
                                        <p:tav tm="100000">
                                          <p:val>
                                            <p:strVal val="#ppt_h"/>
                                          </p:val>
                                        </p:tav>
                                      </p:tavLst>
                                    </p:anim>
                                    <p:animEffect transition="in" filter="fade">
                                      <p:cBhvr>
                                        <p:cTn id="76" dur="500"/>
                                        <p:tgtEl>
                                          <p:spTgt spid="118"/>
                                        </p:tgtEl>
                                      </p:cBhvr>
                                    </p:animEffect>
                                  </p:childTnLst>
                                </p:cTn>
                              </p:par>
                              <p:par>
                                <p:cTn id="77" presetID="2" presetClass="entr" presetSubtype="4" decel="100000" fill="hold" grpId="0" nodeType="withEffect">
                                  <p:stCondLst>
                                    <p:cond delay="1500"/>
                                  </p:stCondLst>
                                  <p:childTnLst>
                                    <p:set>
                                      <p:cBhvr>
                                        <p:cTn id="78" dur="1" fill="hold">
                                          <p:stCondLst>
                                            <p:cond delay="0"/>
                                          </p:stCondLst>
                                        </p:cTn>
                                        <p:tgtEl>
                                          <p:spTgt spid="64">
                                            <p:txEl>
                                              <p:pRg st="0" end="0"/>
                                            </p:txEl>
                                          </p:spTgt>
                                        </p:tgtEl>
                                        <p:attrNameLst>
                                          <p:attrName>style.visibility</p:attrName>
                                        </p:attrNameLst>
                                      </p:cBhvr>
                                      <p:to>
                                        <p:strVal val="visible"/>
                                      </p:to>
                                    </p:set>
                                    <p:anim calcmode="lin" valueType="num">
                                      <p:cBhvr additive="base">
                                        <p:cTn id="79" dur="500" fill="hold"/>
                                        <p:tgtEl>
                                          <p:spTgt spid="64">
                                            <p:txEl>
                                              <p:pRg st="0" end="0"/>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64">
                                            <p:txEl>
                                              <p:pRg st="0" end="0"/>
                                            </p:txEl>
                                          </p:spTgt>
                                        </p:tgtEl>
                                        <p:attrNameLst>
                                          <p:attrName>ppt_y</p:attrName>
                                        </p:attrNameLst>
                                      </p:cBhvr>
                                      <p:tavLst>
                                        <p:tav tm="0">
                                          <p:val>
                                            <p:strVal val="1+#ppt_h/2"/>
                                          </p:val>
                                        </p:tav>
                                        <p:tav tm="100000">
                                          <p:val>
                                            <p:strVal val="#ppt_y"/>
                                          </p:val>
                                        </p:tav>
                                      </p:tavLst>
                                    </p:anim>
                                  </p:childTnLst>
                                </p:cTn>
                              </p:par>
                              <p:par>
                                <p:cTn id="81" presetID="1" presetClass="entr" presetSubtype="0" fill="hold" grpId="0" nodeType="withEffect" nodePh="1">
                                  <p:stCondLst>
                                    <p:cond delay="1500"/>
                                  </p:stCondLst>
                                  <p:endCondLst>
                                    <p:cond evt="begin" delay="0">
                                      <p:tn val="81"/>
                                    </p:cond>
                                  </p:endCondLst>
                                  <p:childTnLst>
                                    <p:set>
                                      <p:cBhvr>
                                        <p:cTn id="82" dur="1" fill="hold">
                                          <p:stCondLst>
                                            <p:cond delay="0"/>
                                          </p:stCondLst>
                                        </p:cTn>
                                        <p:tgtEl>
                                          <p:spTgt spid="112"/>
                                        </p:tgtEl>
                                        <p:attrNameLst>
                                          <p:attrName>style.visibility</p:attrName>
                                        </p:attrNameLst>
                                      </p:cBhvr>
                                      <p:to>
                                        <p:strVal val="visible"/>
                                      </p:to>
                                    </p:set>
                                  </p:childTnLst>
                                </p:cTn>
                              </p:par>
                              <p:par>
                                <p:cTn id="83" presetID="1" presetClass="entr" presetSubtype="0" fill="hold" grpId="0" nodeType="withEffect" nodePh="1">
                                  <p:stCondLst>
                                    <p:cond delay="1500"/>
                                  </p:stCondLst>
                                  <p:endCondLst>
                                    <p:cond evt="begin" delay="0">
                                      <p:tn val="83"/>
                                    </p:cond>
                                  </p:endCondLst>
                                  <p:childTnLst>
                                    <p:set>
                                      <p:cBhvr>
                                        <p:cTn id="84" dur="1" fill="hold">
                                          <p:stCondLst>
                                            <p:cond delay="0"/>
                                          </p:stCondLst>
                                        </p:cTn>
                                        <p:tgtEl>
                                          <p:spTgt spid="113"/>
                                        </p:tgtEl>
                                        <p:attrNameLst>
                                          <p:attrName>style.visibility</p:attrName>
                                        </p:attrNameLst>
                                      </p:cBhvr>
                                      <p:to>
                                        <p:strVal val="visible"/>
                                      </p:to>
                                    </p:set>
                                  </p:childTnLst>
                                </p:cTn>
                              </p:par>
                              <p:par>
                                <p:cTn id="85" presetID="1" presetClass="entr" presetSubtype="0" fill="hold" grpId="0" nodeType="withEffect" nodePh="1">
                                  <p:stCondLst>
                                    <p:cond delay="1500"/>
                                  </p:stCondLst>
                                  <p:endCondLst>
                                    <p:cond evt="begin" delay="0">
                                      <p:tn val="85"/>
                                    </p:cond>
                                  </p:endCondLst>
                                  <p:childTnLst>
                                    <p:set>
                                      <p:cBhvr>
                                        <p:cTn id="86" dur="1" fill="hold">
                                          <p:stCondLst>
                                            <p:cond delay="0"/>
                                          </p:stCondLst>
                                        </p:cTn>
                                        <p:tgtEl>
                                          <p:spTgt spid="1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2" presetClass="entr" presetSubtype="8" decel="100000" fill="hold" nodeType="withEffect">
                  <p:stCondLst>
                    <p:cond delay="100"/>
                  </p:stCondLst>
                  <p:childTnLst>
                    <p:set>
                      <p:cBhvr>
                        <p:cTn dur="1" fill="hold">
                          <p:stCondLst>
                            <p:cond delay="0"/>
                          </p:stCondLst>
                        </p:cTn>
                        <p:tgtEl>
                          <p:spTgt spid="10"/>
                        </p:tgtEl>
                        <p:attrNameLst>
                          <p:attrName>style.visibility</p:attrName>
                        </p:attrNameLst>
                      </p:cBhvr>
                      <p:to>
                        <p:strVal val="visible"/>
                      </p:to>
                    </p:set>
                    <p:anim calcmode="lin" valueType="num">
                      <p:cBhvr additive="base">
                        <p:cTn dur="500" fill="hold"/>
                        <p:tgtEl>
                          <p:spTgt spid="10"/>
                        </p:tgtEl>
                        <p:attrNameLst>
                          <p:attrName>ppt_x</p:attrName>
                        </p:attrNameLst>
                      </p:cBhvr>
                      <p:tavLst>
                        <p:tav tm="0">
                          <p:val>
                            <p:strVal val="0-#ppt_w/2"/>
                          </p:val>
                        </p:tav>
                        <p:tav tm="100000">
                          <p:val>
                            <p:strVal val="#ppt_x"/>
                          </p:val>
                        </p:tav>
                      </p:tavLst>
                    </p:anim>
                    <p:anim calcmode="lin" valueType="num">
                      <p:cBhvr additive="base">
                        <p:cTn dur="500" fill="hold"/>
                        <p:tgtEl>
                          <p:spTgt spid="10"/>
                        </p:tgtEl>
                        <p:attrNameLst>
                          <p:attrName>ppt_y</p:attrName>
                        </p:attrNameLst>
                      </p:cBhvr>
                      <p:tavLst>
                        <p:tav tm="0">
                          <p:val>
                            <p:strVal val="#ppt_y"/>
                          </p:val>
                        </p:tav>
                        <p:tav tm="100000">
                          <p:val>
                            <p:strVal val="#ppt_y"/>
                          </p:val>
                        </p:tav>
                      </p:tavLst>
                    </p:anim>
                  </p:childTnLst>
                </p:cTn>
              </p:par>
            </p:tnLst>
          </p:tmpl>
        </p:tmplLst>
      </p:bldP>
      <p:bldP spid="11" grpId="0" build="p">
        <p:tmplLst>
          <p:tmpl lvl="1">
            <p:tnLst>
              <p:par>
                <p:cTn presetID="2" presetClass="entr" presetSubtype="8" decel="100000" fill="hold" nodeType="withEffect">
                  <p:stCondLst>
                    <p:cond delay="20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500" fill="hold"/>
                        <p:tgtEl>
                          <p:spTgt spid="11"/>
                        </p:tgtEl>
                        <p:attrNameLst>
                          <p:attrName>ppt_x</p:attrName>
                        </p:attrNameLst>
                      </p:cBhvr>
                      <p:tavLst>
                        <p:tav tm="0">
                          <p:val>
                            <p:strVal val="0-#ppt_w/2"/>
                          </p:val>
                        </p:tav>
                        <p:tav tm="100000">
                          <p:val>
                            <p:strVal val="#ppt_x"/>
                          </p:val>
                        </p:tav>
                      </p:tavLst>
                    </p:anim>
                    <p:anim calcmode="lin" valueType="num">
                      <p:cBhvr additive="base">
                        <p:cTn dur="500" fill="hold"/>
                        <p:tgtEl>
                          <p:spTgt spid="11"/>
                        </p:tgtEl>
                        <p:attrNameLst>
                          <p:attrName>ppt_y</p:attrName>
                        </p:attrNameLst>
                      </p:cBhvr>
                      <p:tavLst>
                        <p:tav tm="0">
                          <p:val>
                            <p:strVal val="#ppt_y"/>
                          </p:val>
                        </p:tav>
                        <p:tav tm="100000">
                          <p:val>
                            <p:strVal val="#ppt_y"/>
                          </p:val>
                        </p:tav>
                      </p:tavLst>
                    </p:anim>
                  </p:childTnLst>
                </p:cTn>
              </p:par>
            </p:tnLst>
          </p:tmpl>
        </p:tmplLst>
      </p:bldP>
      <p:bldP spid="13" grpId="0"/>
      <p:bldP spid="15" grpId="0" animBg="1"/>
      <p:bldP spid="16" grpId="0" animBg="1"/>
      <p:bldP spid="17" grpId="0" animBg="1"/>
      <p:bldP spid="20" grpId="0" build="p"/>
      <p:bldP spid="53" grpId="0" build="p"/>
      <p:bldP spid="64" grpId="0" build="p"/>
      <p:bldP spid="115" grpId="0"/>
      <p:bldP spid="116" grpId="0" animBg="1"/>
      <p:bldP spid="117" grpId="0" animBg="1"/>
      <p:bldP spid="118" grpId="0" animBg="1"/>
      <p:bldP spid="112" grpId="0"/>
      <p:bldP spid="113" grpId="0"/>
      <p:bldP spid="114" grpId="0"/>
    </p:bldLst>
  </p:timing>
</p:sldLayout>
</file>

<file path=ppt/slideLayouts/slideLayout66.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8" name="Tijdelijke aanduiding voor voettekst 7">
            <a:extLst>
              <a:ext uri="{FF2B5EF4-FFF2-40B4-BE49-F238E27FC236}">
                <a16:creationId xmlns:a16="http://schemas.microsoft.com/office/drawing/2014/main" id="{726E4C7C-8E9F-4D2E-A2A7-E35D94CCE648}"/>
              </a:ext>
            </a:extLst>
          </p:cNvPr>
          <p:cNvSpPr>
            <a:spLocks noGrp="1"/>
          </p:cNvSpPr>
          <p:nvPr>
            <p:ph type="ftr" sz="quarter" idx="10"/>
          </p:nvPr>
        </p:nvSpPr>
        <p:spPr/>
        <p:txBody>
          <a:bodyPr/>
          <a:lstStyle/>
          <a:p>
            <a:r>
              <a:rPr lang="nl-BE"/>
              <a:t>Wat na het middelbaar?</a:t>
            </a:r>
            <a:endParaRPr lang="nl-BE" dirty="0"/>
          </a:p>
        </p:txBody>
      </p:sp>
      <p:sp>
        <p:nvSpPr>
          <p:cNvPr id="9" name="Tijdelijke aanduiding voor dianummer 8">
            <a:extLst>
              <a:ext uri="{FF2B5EF4-FFF2-40B4-BE49-F238E27FC236}">
                <a16:creationId xmlns:a16="http://schemas.microsoft.com/office/drawing/2014/main" id="{B00DFF48-4526-4FB1-8AEB-3409DE9A6E7E}"/>
              </a:ext>
            </a:extLst>
          </p:cNvPr>
          <p:cNvSpPr>
            <a:spLocks noGrp="1"/>
          </p:cNvSpPr>
          <p:nvPr>
            <p:ph type="sldNum" sz="quarter" idx="11"/>
          </p:nvPr>
        </p:nvSpPr>
        <p:spPr/>
        <p:txBody>
          <a:bodyPr/>
          <a:lstStyle/>
          <a:p>
            <a:fld id="{FF88DA20-ED00-471C-9170-60F590CB400A}" type="slidenum">
              <a:rPr lang="nl-BE" smtClean="0"/>
              <a:pPr/>
              <a:t>‹N°›</a:t>
            </a:fld>
            <a:endParaRPr lang="nl-BE" dirty="0"/>
          </a:p>
        </p:txBody>
      </p:sp>
    </p:spTree>
    <p:extLst>
      <p:ext uri="{BB962C8B-B14F-4D97-AF65-F5344CB8AC3E}">
        <p14:creationId xmlns:p14="http://schemas.microsoft.com/office/powerpoint/2010/main" val="1749971061"/>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1_Titeldia">
    <p:bg>
      <p:bgPr>
        <a:solidFill>
          <a:schemeClr val="bg1"/>
        </a:solidFill>
        <a:effectLst/>
      </p:bgPr>
    </p:bg>
    <p:spTree>
      <p:nvGrpSpPr>
        <p:cNvPr id="1" name=""/>
        <p:cNvGrpSpPr/>
        <p:nvPr/>
      </p:nvGrpSpPr>
      <p:grpSpPr>
        <a:xfrm>
          <a:off x="0" y="0"/>
          <a:ext cx="0" cy="0"/>
          <a:chOff x="0" y="0"/>
          <a:chExt cx="0" cy="0"/>
        </a:xfrm>
      </p:grpSpPr>
      <p:sp>
        <p:nvSpPr>
          <p:cNvPr id="4" name="Rechthoek 3">
            <a:extLst>
              <a:ext uri="{FF2B5EF4-FFF2-40B4-BE49-F238E27FC236}">
                <a16:creationId xmlns:a16="http://schemas.microsoft.com/office/drawing/2014/main" id="{AEE442BF-C82A-418E-8E62-533CFEF9E15F}"/>
              </a:ext>
            </a:extLst>
          </p:cNvPr>
          <p:cNvSpPr/>
          <p:nvPr userDrawn="1"/>
        </p:nvSpPr>
        <p:spPr>
          <a:xfrm>
            <a:off x="1" y="6024716"/>
            <a:ext cx="12192000" cy="83328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11" name="Afbeelding 10">
            <a:extLst>
              <a:ext uri="{FF2B5EF4-FFF2-40B4-BE49-F238E27FC236}">
                <a16:creationId xmlns:a16="http://schemas.microsoft.com/office/drawing/2014/main" id="{3F5AD292-FAF8-44FC-84B3-0842804A024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86"/>
            <a:ext cx="12192000" cy="6857827"/>
          </a:xfrm>
          <a:prstGeom prst="rect">
            <a:avLst/>
          </a:prstGeom>
        </p:spPr>
      </p:pic>
      <p:pic>
        <p:nvPicPr>
          <p:cNvPr id="8" name="Afbeelding 7">
            <a:extLst>
              <a:ext uri="{FF2B5EF4-FFF2-40B4-BE49-F238E27FC236}">
                <a16:creationId xmlns:a16="http://schemas.microsoft.com/office/drawing/2014/main" id="{7D9DA8C5-1FD2-4AD1-983E-C005AF19C7C8}"/>
              </a:ext>
            </a:extLst>
          </p:cNvPr>
          <p:cNvPicPr>
            <a:picLocks noChangeAspect="1"/>
          </p:cNvPicPr>
          <p:nvPr userDrawn="1"/>
        </p:nvPicPr>
        <p:blipFill>
          <a:blip r:embed="rId3">
            <a:extLst>
              <a:ext uri="{28A0092B-C50C-407E-A947-70E740481C1C}">
                <a14:useLocalDpi xmlns:a14="http://schemas.microsoft.com/office/drawing/2010/main" val="0"/>
              </a:ext>
            </a:extLst>
          </a:blip>
          <a:srcRect/>
          <a:stretch/>
        </p:blipFill>
        <p:spPr>
          <a:xfrm>
            <a:off x="10074236" y="5516542"/>
            <a:ext cx="1300725" cy="417532"/>
          </a:xfrm>
          <a:prstGeom prst="rect">
            <a:avLst/>
          </a:prstGeom>
        </p:spPr>
      </p:pic>
    </p:spTree>
    <p:extLst>
      <p:ext uri="{BB962C8B-B14F-4D97-AF65-F5344CB8AC3E}">
        <p14:creationId xmlns:p14="http://schemas.microsoft.com/office/powerpoint/2010/main" val="1333550101"/>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Titeldia">
    <p:bg>
      <p:bgPr>
        <a:solidFill>
          <a:schemeClr val="tx1"/>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29340FA-55B0-4685-ABAD-FAD25820F96E}"/>
              </a:ext>
            </a:extLst>
          </p:cNvPr>
          <p:cNvSpPr>
            <a:spLocks noGrp="1"/>
          </p:cNvSpPr>
          <p:nvPr>
            <p:ph type="ctrTitle" hasCustomPrompt="1"/>
          </p:nvPr>
        </p:nvSpPr>
        <p:spPr>
          <a:xfrm>
            <a:off x="861248" y="940025"/>
            <a:ext cx="9806754" cy="1447247"/>
          </a:xfrm>
        </p:spPr>
        <p:txBody>
          <a:bodyPr anchor="b"/>
          <a:lstStyle>
            <a:lvl1pPr algn="l">
              <a:defRPr sz="5600">
                <a:solidFill>
                  <a:schemeClr val="bg1"/>
                </a:solidFill>
              </a:defRPr>
            </a:lvl1pPr>
          </a:lstStyle>
          <a:p>
            <a:r>
              <a:rPr lang="nl-NL" dirty="0"/>
              <a:t>KLIK OM STIJL TE BEWERKEN</a:t>
            </a:r>
            <a:endParaRPr lang="nl-BE" dirty="0"/>
          </a:p>
        </p:txBody>
      </p:sp>
      <p:sp>
        <p:nvSpPr>
          <p:cNvPr id="3" name="Ondertitel 2">
            <a:extLst>
              <a:ext uri="{FF2B5EF4-FFF2-40B4-BE49-F238E27FC236}">
                <a16:creationId xmlns:a16="http://schemas.microsoft.com/office/drawing/2014/main" id="{8AD34407-B861-42C6-BCDB-C4A7F1C446AB}"/>
              </a:ext>
            </a:extLst>
          </p:cNvPr>
          <p:cNvSpPr>
            <a:spLocks noGrp="1"/>
          </p:cNvSpPr>
          <p:nvPr>
            <p:ph type="subTitle" idx="1" hasCustomPrompt="1"/>
          </p:nvPr>
        </p:nvSpPr>
        <p:spPr>
          <a:xfrm>
            <a:off x="861248" y="2309221"/>
            <a:ext cx="9144000" cy="544660"/>
          </a:xfrm>
        </p:spPr>
        <p:txBody>
          <a:bodyPr/>
          <a:lstStyle>
            <a:lvl1pPr marL="0" indent="0" algn="l">
              <a:buNone/>
              <a:defRPr sz="2400">
                <a:solidFill>
                  <a:schemeClr val="accent3"/>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dirty="0"/>
              <a:t>KLIKKEN OM DE ONDERTITELSTIJL VAN HET MODEL TE BEWERKEN</a:t>
            </a:r>
            <a:endParaRPr lang="nl-BE" dirty="0"/>
          </a:p>
        </p:txBody>
      </p:sp>
      <p:sp>
        <p:nvSpPr>
          <p:cNvPr id="10" name="Tijdelijke aanduiding voor tekst 9">
            <a:extLst>
              <a:ext uri="{FF2B5EF4-FFF2-40B4-BE49-F238E27FC236}">
                <a16:creationId xmlns:a16="http://schemas.microsoft.com/office/drawing/2014/main" id="{9D3931E4-AE84-4614-95BF-CFF1449B8411}"/>
              </a:ext>
            </a:extLst>
          </p:cNvPr>
          <p:cNvSpPr>
            <a:spLocks noGrp="1"/>
          </p:cNvSpPr>
          <p:nvPr>
            <p:ph type="body" sz="quarter" idx="13" hasCustomPrompt="1"/>
          </p:nvPr>
        </p:nvSpPr>
        <p:spPr>
          <a:xfrm>
            <a:off x="1433051" y="3514405"/>
            <a:ext cx="6308725" cy="466613"/>
          </a:xfrm>
        </p:spPr>
        <p:txBody>
          <a:bodyPr anchor="b"/>
          <a:lstStyle>
            <a:lvl1pPr marL="0" indent="0">
              <a:buFontTx/>
              <a:buNone/>
              <a:defRPr sz="2200" b="1">
                <a:solidFill>
                  <a:schemeClr val="bg1"/>
                </a:solidFill>
                <a:latin typeface="+mj-lt"/>
              </a:defRPr>
            </a:lvl1pPr>
          </a:lstStyle>
          <a:p>
            <a:pPr lvl="0"/>
            <a:r>
              <a:rPr lang="nl-NL" dirty="0"/>
              <a:t>Naam Achternaam</a:t>
            </a:r>
            <a:endParaRPr lang="nl-BE" dirty="0"/>
          </a:p>
        </p:txBody>
      </p:sp>
      <p:sp>
        <p:nvSpPr>
          <p:cNvPr id="12" name="Tijdelijke aanduiding voor tekst 11">
            <a:extLst>
              <a:ext uri="{FF2B5EF4-FFF2-40B4-BE49-F238E27FC236}">
                <a16:creationId xmlns:a16="http://schemas.microsoft.com/office/drawing/2014/main" id="{3622B796-191D-402D-B39A-CDE2C6DA4F65}"/>
              </a:ext>
            </a:extLst>
          </p:cNvPr>
          <p:cNvSpPr>
            <a:spLocks noGrp="1"/>
          </p:cNvSpPr>
          <p:nvPr>
            <p:ph type="body" sz="quarter" idx="14" hasCustomPrompt="1"/>
          </p:nvPr>
        </p:nvSpPr>
        <p:spPr>
          <a:xfrm>
            <a:off x="1440603" y="4008556"/>
            <a:ext cx="4662487" cy="1617663"/>
          </a:xfrm>
        </p:spPr>
        <p:txBody>
          <a:bodyPr/>
          <a:lstStyle>
            <a:lvl1pPr marL="0" indent="0">
              <a:buNone/>
              <a:defRPr sz="2200">
                <a:solidFill>
                  <a:schemeClr val="accent3"/>
                </a:solidFill>
                <a:latin typeface="+mj-lt"/>
              </a:defRPr>
            </a:lvl1pPr>
            <a:lvl2pPr marL="358163" indent="0">
              <a:buNone/>
              <a:defRPr sz="2200">
                <a:latin typeface="+mj-lt"/>
              </a:defRPr>
            </a:lvl2pPr>
            <a:lvl3pPr marL="720000" indent="0">
              <a:buNone/>
              <a:defRPr sz="2200">
                <a:latin typeface="+mj-lt"/>
              </a:defRPr>
            </a:lvl3pPr>
            <a:lvl4pPr marL="1080000" indent="0">
              <a:buNone/>
              <a:defRPr sz="2200">
                <a:latin typeface="+mj-lt"/>
              </a:defRPr>
            </a:lvl4pPr>
            <a:lvl5pPr marL="1440000" indent="0">
              <a:buNone/>
              <a:defRPr sz="2200">
                <a:latin typeface="+mj-lt"/>
              </a:defRPr>
            </a:lvl5pPr>
          </a:lstStyle>
          <a:p>
            <a:pPr lvl="0"/>
            <a:r>
              <a:rPr lang="nl-NL" dirty="0"/>
              <a:t>Datum</a:t>
            </a:r>
            <a:endParaRPr lang="nl-BE" dirty="0"/>
          </a:p>
        </p:txBody>
      </p:sp>
      <p:sp>
        <p:nvSpPr>
          <p:cNvPr id="13" name="Rechthoekige driehoek 12">
            <a:extLst>
              <a:ext uri="{FF2B5EF4-FFF2-40B4-BE49-F238E27FC236}">
                <a16:creationId xmlns:a16="http://schemas.microsoft.com/office/drawing/2014/main" id="{2F4CE03C-2446-4EC5-B5DD-A041A68BBF35}"/>
              </a:ext>
            </a:extLst>
          </p:cNvPr>
          <p:cNvSpPr/>
          <p:nvPr userDrawn="1"/>
        </p:nvSpPr>
        <p:spPr>
          <a:xfrm rot="8100000">
            <a:off x="945998" y="3755345"/>
            <a:ext cx="309905" cy="309905"/>
          </a:xfrm>
          <a:prstGeom prst="r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800"/>
          </a:p>
        </p:txBody>
      </p:sp>
      <p:sp>
        <p:nvSpPr>
          <p:cNvPr id="14" name="Ovaal 13">
            <a:extLst>
              <a:ext uri="{FF2B5EF4-FFF2-40B4-BE49-F238E27FC236}">
                <a16:creationId xmlns:a16="http://schemas.microsoft.com/office/drawing/2014/main" id="{D6C2FF9A-F000-4BFA-9764-458F26D2BEB8}"/>
              </a:ext>
            </a:extLst>
          </p:cNvPr>
          <p:cNvSpPr/>
          <p:nvPr userDrawn="1"/>
        </p:nvSpPr>
        <p:spPr>
          <a:xfrm>
            <a:off x="945193" y="3917001"/>
            <a:ext cx="311510" cy="31151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800"/>
          </a:p>
        </p:txBody>
      </p:sp>
      <p:sp>
        <p:nvSpPr>
          <p:cNvPr id="16" name="Rechthoekige driehoek 15">
            <a:extLst>
              <a:ext uri="{FF2B5EF4-FFF2-40B4-BE49-F238E27FC236}">
                <a16:creationId xmlns:a16="http://schemas.microsoft.com/office/drawing/2014/main" id="{F866BA9A-EA4B-431E-97BE-30B858235F6F}"/>
              </a:ext>
            </a:extLst>
          </p:cNvPr>
          <p:cNvSpPr/>
          <p:nvPr userDrawn="1"/>
        </p:nvSpPr>
        <p:spPr>
          <a:xfrm rot="10800000" flipV="1">
            <a:off x="7656723" y="2321961"/>
            <a:ext cx="4535275" cy="4536040"/>
          </a:xfrm>
          <a:prstGeom prst="rtTriangle">
            <a:avLst/>
          </a:prstGeom>
          <a:solidFill>
            <a:schemeClr val="tx1">
              <a:lumMod val="75000"/>
              <a:alpha val="30000"/>
            </a:schemeClr>
          </a:solidFill>
        </p:spPr>
        <p:txBody>
          <a:bodyPr wrap="square" lIns="0" tIns="0" rIns="0" bIns="0" rtlCol="0" anchor="ctr">
            <a:noAutofit/>
          </a:bodyPr>
          <a:lstStyle/>
          <a:p>
            <a:pPr algn="l"/>
            <a:endParaRPr lang="nl-BE" sz="1600" b="1" dirty="0" err="1">
              <a:latin typeface="+mj-lt"/>
            </a:endParaRPr>
          </a:p>
        </p:txBody>
      </p:sp>
      <p:sp>
        <p:nvSpPr>
          <p:cNvPr id="15" name="Gelijkbenige driehoek 14">
            <a:extLst>
              <a:ext uri="{FF2B5EF4-FFF2-40B4-BE49-F238E27FC236}">
                <a16:creationId xmlns:a16="http://schemas.microsoft.com/office/drawing/2014/main" id="{26DE1579-61FF-4CE8-80B5-9485E16E7B37}"/>
              </a:ext>
            </a:extLst>
          </p:cNvPr>
          <p:cNvSpPr/>
          <p:nvPr userDrawn="1"/>
        </p:nvSpPr>
        <p:spPr>
          <a:xfrm rot="16200000">
            <a:off x="11475085" y="6324985"/>
            <a:ext cx="116206" cy="53534"/>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800"/>
          </a:p>
        </p:txBody>
      </p:sp>
      <p:sp>
        <p:nvSpPr>
          <p:cNvPr id="18" name="Gelijkbenige driehoek 17">
            <a:extLst>
              <a:ext uri="{FF2B5EF4-FFF2-40B4-BE49-F238E27FC236}">
                <a16:creationId xmlns:a16="http://schemas.microsoft.com/office/drawing/2014/main" id="{6B0D35A1-44B1-4AF0-8047-6D45960D8CFA}"/>
              </a:ext>
            </a:extLst>
          </p:cNvPr>
          <p:cNvSpPr/>
          <p:nvPr userDrawn="1"/>
        </p:nvSpPr>
        <p:spPr>
          <a:xfrm rot="16200000">
            <a:off x="11475085" y="6324985"/>
            <a:ext cx="116206" cy="53534"/>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800"/>
          </a:p>
        </p:txBody>
      </p:sp>
      <p:pic>
        <p:nvPicPr>
          <p:cNvPr id="19" name="Graphic 18">
            <a:extLst>
              <a:ext uri="{FF2B5EF4-FFF2-40B4-BE49-F238E27FC236}">
                <a16:creationId xmlns:a16="http://schemas.microsoft.com/office/drawing/2014/main" id="{CC4A6571-B338-4C7A-A29A-70CBAAE357C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658813" y="6221683"/>
            <a:ext cx="1153603" cy="366439"/>
          </a:xfrm>
          <a:prstGeom prst="rect">
            <a:avLst/>
          </a:prstGeom>
        </p:spPr>
      </p:pic>
      <p:sp>
        <p:nvSpPr>
          <p:cNvPr id="5" name="Tijdelijke aanduiding voor voettekst 4">
            <a:extLst>
              <a:ext uri="{FF2B5EF4-FFF2-40B4-BE49-F238E27FC236}">
                <a16:creationId xmlns:a16="http://schemas.microsoft.com/office/drawing/2014/main" id="{56C22190-24A8-4862-86D1-6E75AC9DC657}"/>
              </a:ext>
            </a:extLst>
          </p:cNvPr>
          <p:cNvSpPr>
            <a:spLocks noGrp="1"/>
          </p:cNvSpPr>
          <p:nvPr>
            <p:ph type="ftr" sz="quarter" idx="16"/>
          </p:nvPr>
        </p:nvSpPr>
        <p:spPr/>
        <p:txBody>
          <a:bodyPr/>
          <a:lstStyle>
            <a:lvl1pPr>
              <a:defRPr>
                <a:solidFill>
                  <a:schemeClr val="bg1"/>
                </a:solidFill>
              </a:defRPr>
            </a:lvl1pPr>
          </a:lstStyle>
          <a:p>
            <a:r>
              <a:rPr lang="nl-BE"/>
              <a:t>Wat na het middelbaar?</a:t>
            </a:r>
            <a:endParaRPr lang="nl-BE" dirty="0"/>
          </a:p>
        </p:txBody>
      </p:sp>
      <p:sp>
        <p:nvSpPr>
          <p:cNvPr id="6" name="Tijdelijke aanduiding voor dianummer 5">
            <a:extLst>
              <a:ext uri="{FF2B5EF4-FFF2-40B4-BE49-F238E27FC236}">
                <a16:creationId xmlns:a16="http://schemas.microsoft.com/office/drawing/2014/main" id="{6D717F0B-4088-43AC-9FB1-9ECBC99CD39D}"/>
              </a:ext>
            </a:extLst>
          </p:cNvPr>
          <p:cNvSpPr>
            <a:spLocks noGrp="1"/>
          </p:cNvSpPr>
          <p:nvPr>
            <p:ph type="sldNum" sz="quarter" idx="17"/>
          </p:nvPr>
        </p:nvSpPr>
        <p:spPr/>
        <p:txBody>
          <a:bodyPr/>
          <a:lstStyle>
            <a:lvl1pPr>
              <a:defRPr>
                <a:solidFill>
                  <a:schemeClr val="bg1"/>
                </a:solidFill>
              </a:defRPr>
            </a:lvl1pPr>
          </a:lstStyle>
          <a:p>
            <a:fld id="{FF88DA20-ED00-471C-9170-60F590CB400A}" type="slidenum">
              <a:rPr lang="nl-BE" smtClean="0"/>
              <a:pPr/>
              <a:t>‹N°›</a:t>
            </a:fld>
            <a:endParaRPr lang="nl-BE" dirty="0"/>
          </a:p>
        </p:txBody>
      </p:sp>
    </p:spTree>
    <p:extLst>
      <p:ext uri="{BB962C8B-B14F-4D97-AF65-F5344CB8AC3E}">
        <p14:creationId xmlns:p14="http://schemas.microsoft.com/office/powerpoint/2010/main" val="1366906570"/>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Index">
    <p:bg>
      <p:bgPr>
        <a:solidFill>
          <a:schemeClr val="bg1"/>
        </a:solidFill>
        <a:effectLst/>
      </p:bgPr>
    </p:bg>
    <p:spTree>
      <p:nvGrpSpPr>
        <p:cNvPr id="1" name=""/>
        <p:cNvGrpSpPr/>
        <p:nvPr/>
      </p:nvGrpSpPr>
      <p:grpSpPr>
        <a:xfrm>
          <a:off x="0" y="0"/>
          <a:ext cx="0" cy="0"/>
          <a:chOff x="0" y="0"/>
          <a:chExt cx="0" cy="0"/>
        </a:xfrm>
      </p:grpSpPr>
      <p:sp>
        <p:nvSpPr>
          <p:cNvPr id="13" name="Rechthoek 12">
            <a:extLst>
              <a:ext uri="{FF2B5EF4-FFF2-40B4-BE49-F238E27FC236}">
                <a16:creationId xmlns:a16="http://schemas.microsoft.com/office/drawing/2014/main" id="{CCEBE6B7-490D-4A8D-9B9C-C75E430100F2}"/>
              </a:ext>
            </a:extLst>
          </p:cNvPr>
          <p:cNvSpPr/>
          <p:nvPr userDrawn="1"/>
        </p:nvSpPr>
        <p:spPr>
          <a:xfrm>
            <a:off x="0" y="1"/>
            <a:ext cx="290857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2" name="Rechthoekige driehoek 1">
            <a:extLst>
              <a:ext uri="{FF2B5EF4-FFF2-40B4-BE49-F238E27FC236}">
                <a16:creationId xmlns:a16="http://schemas.microsoft.com/office/drawing/2014/main" id="{E44CB9D5-DE07-42C6-97D0-B66EC16AD2BC}"/>
              </a:ext>
            </a:extLst>
          </p:cNvPr>
          <p:cNvSpPr/>
          <p:nvPr userDrawn="1"/>
        </p:nvSpPr>
        <p:spPr>
          <a:xfrm flipV="1">
            <a:off x="0" y="-1"/>
            <a:ext cx="2908570" cy="2495219"/>
          </a:xfrm>
          <a:prstGeom prst="rtTriangle">
            <a:avLst/>
          </a:prstGeom>
          <a:solidFill>
            <a:schemeClr val="tx1">
              <a:lumMod val="75000"/>
              <a:alpha val="30000"/>
            </a:schemeClr>
          </a:solidFill>
        </p:spPr>
        <p:txBody>
          <a:bodyPr wrap="square" lIns="0" tIns="0" rIns="0" bIns="0" rtlCol="0" anchor="ctr">
            <a:noAutofit/>
          </a:bodyPr>
          <a:lstStyle/>
          <a:p>
            <a:pPr algn="l"/>
            <a:endParaRPr lang="nl-BE" sz="1600" b="1" dirty="0" err="1">
              <a:latin typeface="+mj-lt"/>
            </a:endParaRPr>
          </a:p>
        </p:txBody>
      </p:sp>
      <p:sp>
        <p:nvSpPr>
          <p:cNvPr id="3" name="Tijdelijke aanduiding voor inhoud 2">
            <a:extLst>
              <a:ext uri="{FF2B5EF4-FFF2-40B4-BE49-F238E27FC236}">
                <a16:creationId xmlns:a16="http://schemas.microsoft.com/office/drawing/2014/main" id="{120D7A79-D2CD-4715-91F0-318D4B76503A}"/>
              </a:ext>
            </a:extLst>
          </p:cNvPr>
          <p:cNvSpPr>
            <a:spLocks noGrp="1"/>
          </p:cNvSpPr>
          <p:nvPr>
            <p:ph idx="1" hasCustomPrompt="1"/>
          </p:nvPr>
        </p:nvSpPr>
        <p:spPr>
          <a:xfrm>
            <a:off x="3189574" y="1965012"/>
            <a:ext cx="8427293" cy="523678"/>
          </a:xfrm>
        </p:spPr>
        <p:txBody>
          <a:bodyPr/>
          <a:lstStyle>
            <a:lvl1pPr marL="0" indent="0">
              <a:lnSpc>
                <a:spcPts val="3800"/>
              </a:lnSpc>
              <a:spcBef>
                <a:spcPts val="2200"/>
              </a:spcBef>
              <a:buFont typeface="Arial" panose="020B0604020202020204" pitchFamily="34" charset="0"/>
              <a:buNone/>
              <a:defRPr sz="2800" b="1">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Hoofdstuktitel</a:t>
            </a:r>
          </a:p>
        </p:txBody>
      </p:sp>
      <p:sp>
        <p:nvSpPr>
          <p:cNvPr id="10" name="Tijdelijke aanduiding voor inhoud 2">
            <a:extLst>
              <a:ext uri="{FF2B5EF4-FFF2-40B4-BE49-F238E27FC236}">
                <a16:creationId xmlns:a16="http://schemas.microsoft.com/office/drawing/2014/main" id="{B6ADA10F-2FE1-4ACB-A4D0-9A399CF37F02}"/>
              </a:ext>
            </a:extLst>
          </p:cNvPr>
          <p:cNvSpPr>
            <a:spLocks noGrp="1"/>
          </p:cNvSpPr>
          <p:nvPr>
            <p:ph idx="15" hasCustomPrompt="1"/>
          </p:nvPr>
        </p:nvSpPr>
        <p:spPr>
          <a:xfrm>
            <a:off x="3189574" y="2723884"/>
            <a:ext cx="8427293" cy="523678"/>
          </a:xfrm>
        </p:spPr>
        <p:txBody>
          <a:bodyPr/>
          <a:lstStyle>
            <a:lvl1pPr marL="0" indent="0">
              <a:lnSpc>
                <a:spcPts val="3800"/>
              </a:lnSpc>
              <a:spcBef>
                <a:spcPts val="2200"/>
              </a:spcBef>
              <a:buFont typeface="Arial" panose="020B0604020202020204" pitchFamily="34" charset="0"/>
              <a:buNone/>
              <a:defRPr sz="2800" b="1">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Hoofdstuktitel</a:t>
            </a:r>
          </a:p>
        </p:txBody>
      </p:sp>
      <p:sp>
        <p:nvSpPr>
          <p:cNvPr id="18" name="Tijdelijke aanduiding voor inhoud 2">
            <a:extLst>
              <a:ext uri="{FF2B5EF4-FFF2-40B4-BE49-F238E27FC236}">
                <a16:creationId xmlns:a16="http://schemas.microsoft.com/office/drawing/2014/main" id="{55E2188C-82E1-4588-B24D-46E992FC0ECB}"/>
              </a:ext>
            </a:extLst>
          </p:cNvPr>
          <p:cNvSpPr>
            <a:spLocks noGrp="1"/>
          </p:cNvSpPr>
          <p:nvPr>
            <p:ph idx="17" hasCustomPrompt="1"/>
          </p:nvPr>
        </p:nvSpPr>
        <p:spPr>
          <a:xfrm>
            <a:off x="3189574" y="3479257"/>
            <a:ext cx="8427293" cy="523678"/>
          </a:xfrm>
        </p:spPr>
        <p:txBody>
          <a:bodyPr/>
          <a:lstStyle>
            <a:lvl1pPr marL="0" indent="0">
              <a:lnSpc>
                <a:spcPts val="3800"/>
              </a:lnSpc>
              <a:spcBef>
                <a:spcPts val="2200"/>
              </a:spcBef>
              <a:buFont typeface="Arial" panose="020B0604020202020204" pitchFamily="34" charset="0"/>
              <a:buNone/>
              <a:defRPr sz="2800" b="1">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Hoofdstuktitel</a:t>
            </a:r>
          </a:p>
        </p:txBody>
      </p:sp>
      <p:sp>
        <p:nvSpPr>
          <p:cNvPr id="20" name="Tijdelijke aanduiding voor inhoud 2">
            <a:extLst>
              <a:ext uri="{FF2B5EF4-FFF2-40B4-BE49-F238E27FC236}">
                <a16:creationId xmlns:a16="http://schemas.microsoft.com/office/drawing/2014/main" id="{CC3C59BA-487C-4DCE-A21C-DE75F87F7BAD}"/>
              </a:ext>
            </a:extLst>
          </p:cNvPr>
          <p:cNvSpPr>
            <a:spLocks noGrp="1"/>
          </p:cNvSpPr>
          <p:nvPr>
            <p:ph idx="19" hasCustomPrompt="1"/>
          </p:nvPr>
        </p:nvSpPr>
        <p:spPr>
          <a:xfrm>
            <a:off x="3189574" y="4234630"/>
            <a:ext cx="8427293" cy="523678"/>
          </a:xfrm>
        </p:spPr>
        <p:txBody>
          <a:bodyPr/>
          <a:lstStyle>
            <a:lvl1pPr marL="0" indent="0">
              <a:lnSpc>
                <a:spcPts val="3800"/>
              </a:lnSpc>
              <a:spcBef>
                <a:spcPts val="2200"/>
              </a:spcBef>
              <a:buFont typeface="Arial" panose="020B0604020202020204" pitchFamily="34" charset="0"/>
              <a:buNone/>
              <a:defRPr sz="2800" b="1">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Hoofdstuktitel</a:t>
            </a:r>
          </a:p>
        </p:txBody>
      </p:sp>
      <p:sp>
        <p:nvSpPr>
          <p:cNvPr id="22" name="Tijdelijke aanduiding voor inhoud 2">
            <a:extLst>
              <a:ext uri="{FF2B5EF4-FFF2-40B4-BE49-F238E27FC236}">
                <a16:creationId xmlns:a16="http://schemas.microsoft.com/office/drawing/2014/main" id="{180A7907-3169-481D-8674-AF3B0ED40CCA}"/>
              </a:ext>
            </a:extLst>
          </p:cNvPr>
          <p:cNvSpPr>
            <a:spLocks noGrp="1"/>
          </p:cNvSpPr>
          <p:nvPr>
            <p:ph idx="21" hasCustomPrompt="1"/>
          </p:nvPr>
        </p:nvSpPr>
        <p:spPr>
          <a:xfrm>
            <a:off x="3189574" y="4990003"/>
            <a:ext cx="8427293" cy="523678"/>
          </a:xfrm>
        </p:spPr>
        <p:txBody>
          <a:bodyPr/>
          <a:lstStyle>
            <a:lvl1pPr marL="0" indent="0">
              <a:lnSpc>
                <a:spcPts val="3800"/>
              </a:lnSpc>
              <a:spcBef>
                <a:spcPts val="2200"/>
              </a:spcBef>
              <a:buFont typeface="Arial" panose="020B0604020202020204" pitchFamily="34" charset="0"/>
              <a:buNone/>
              <a:defRPr sz="2800" b="1">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Hoofdstuktitel</a:t>
            </a:r>
          </a:p>
        </p:txBody>
      </p:sp>
      <p:sp>
        <p:nvSpPr>
          <p:cNvPr id="14" name="Tekstvak 13">
            <a:extLst>
              <a:ext uri="{FF2B5EF4-FFF2-40B4-BE49-F238E27FC236}">
                <a16:creationId xmlns:a16="http://schemas.microsoft.com/office/drawing/2014/main" id="{8DC82B8D-FA17-4BE4-A52F-A63703B07994}"/>
              </a:ext>
            </a:extLst>
          </p:cNvPr>
          <p:cNvSpPr txBox="1"/>
          <p:nvPr userDrawn="1"/>
        </p:nvSpPr>
        <p:spPr>
          <a:xfrm>
            <a:off x="532389" y="285502"/>
            <a:ext cx="1846251" cy="307777"/>
          </a:xfrm>
          <a:prstGeom prst="rect">
            <a:avLst/>
          </a:prstGeom>
          <a:noFill/>
        </p:spPr>
        <p:txBody>
          <a:bodyPr wrap="square" lIns="0" tIns="0" rIns="0" bIns="0" rtlCol="0" anchor="b" anchorCtr="0">
            <a:noAutofit/>
          </a:bodyPr>
          <a:lstStyle/>
          <a:p>
            <a:r>
              <a:rPr lang="nl-BE" sz="1400" b="1" dirty="0">
                <a:solidFill>
                  <a:schemeClr val="bg1"/>
                </a:solidFill>
                <a:latin typeface="+mj-lt"/>
              </a:rPr>
              <a:t>INHOUDSTAFEL</a:t>
            </a:r>
          </a:p>
        </p:txBody>
      </p:sp>
      <p:sp>
        <p:nvSpPr>
          <p:cNvPr id="24" name="Gedeeltelijke cirkel 23">
            <a:extLst>
              <a:ext uri="{FF2B5EF4-FFF2-40B4-BE49-F238E27FC236}">
                <a16:creationId xmlns:a16="http://schemas.microsoft.com/office/drawing/2014/main" id="{AB8B6E89-9AFC-4195-8F9C-6DEC72475CA5}"/>
              </a:ext>
            </a:extLst>
          </p:cNvPr>
          <p:cNvSpPr/>
          <p:nvPr userDrawn="1"/>
        </p:nvSpPr>
        <p:spPr>
          <a:xfrm rot="16200000">
            <a:off x="11099102" y="-434087"/>
            <a:ext cx="868172" cy="868172"/>
          </a:xfrm>
          <a:prstGeom prst="pie">
            <a:avLst>
              <a:gd name="adj1" fmla="val 5397516"/>
              <a:gd name="adj2" fmla="val 1620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25" name="Rechthoekige driehoek 24">
            <a:extLst>
              <a:ext uri="{FF2B5EF4-FFF2-40B4-BE49-F238E27FC236}">
                <a16:creationId xmlns:a16="http://schemas.microsoft.com/office/drawing/2014/main" id="{F2567CB6-D947-4E01-8B18-84F7A085D765}"/>
              </a:ext>
            </a:extLst>
          </p:cNvPr>
          <p:cNvSpPr/>
          <p:nvPr userDrawn="1"/>
        </p:nvSpPr>
        <p:spPr>
          <a:xfrm rot="8100000">
            <a:off x="11226244" y="561226"/>
            <a:ext cx="613892" cy="613892"/>
          </a:xfrm>
          <a:prstGeom prst="rtTriangle">
            <a:avLst/>
          </a:prstGeom>
          <a:solidFill>
            <a:schemeClr val="accent3"/>
          </a:solidFill>
        </p:spPr>
        <p:txBody>
          <a:bodyPr wrap="square" lIns="0" tIns="0" rIns="0" bIns="0" rtlCol="0" anchor="ctr">
            <a:spAutoFit/>
          </a:bodyPr>
          <a:lstStyle/>
          <a:p>
            <a:pPr algn="l"/>
            <a:endParaRPr lang="nl-BE" sz="1600" b="1" dirty="0" err="1">
              <a:latin typeface="+mj-lt"/>
            </a:endParaRPr>
          </a:p>
        </p:txBody>
      </p:sp>
      <p:sp>
        <p:nvSpPr>
          <p:cNvPr id="27" name="Rechthoek 26">
            <a:extLst>
              <a:ext uri="{FF2B5EF4-FFF2-40B4-BE49-F238E27FC236}">
                <a16:creationId xmlns:a16="http://schemas.microsoft.com/office/drawing/2014/main" id="{99D5D134-5390-4713-8E67-08D6A8F6EF3D}"/>
              </a:ext>
            </a:extLst>
          </p:cNvPr>
          <p:cNvSpPr/>
          <p:nvPr userDrawn="1"/>
        </p:nvSpPr>
        <p:spPr>
          <a:xfrm>
            <a:off x="1698170" y="1965013"/>
            <a:ext cx="1210399" cy="52367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0" indent="0" algn="ctr" defTabSz="540000" rtl="0" eaLnBrk="1" latinLnBrk="0" hangingPunct="1">
              <a:lnSpc>
                <a:spcPts val="3800"/>
              </a:lnSpc>
              <a:spcBef>
                <a:spcPts val="2200"/>
              </a:spcBef>
              <a:buSzPct val="50000"/>
              <a:buFont typeface="Arial" panose="020B0604020202020204" pitchFamily="34" charset="0"/>
              <a:buNone/>
            </a:pPr>
            <a:r>
              <a:rPr lang="nl-BE" sz="4800" b="1" kern="1200" dirty="0">
                <a:solidFill>
                  <a:schemeClr val="bg1"/>
                </a:solidFill>
                <a:latin typeface="+mj-lt"/>
                <a:ea typeface="+mn-ea"/>
                <a:cs typeface="+mn-cs"/>
              </a:rPr>
              <a:t>1.</a:t>
            </a:r>
            <a:endParaRPr lang="en-BE" sz="4800" b="1" kern="1200" dirty="0">
              <a:solidFill>
                <a:schemeClr val="bg1"/>
              </a:solidFill>
              <a:latin typeface="+mj-lt"/>
              <a:ea typeface="+mn-ea"/>
              <a:cs typeface="+mn-cs"/>
            </a:endParaRPr>
          </a:p>
        </p:txBody>
      </p:sp>
      <p:sp>
        <p:nvSpPr>
          <p:cNvPr id="28" name="Rechthoek 27">
            <a:extLst>
              <a:ext uri="{FF2B5EF4-FFF2-40B4-BE49-F238E27FC236}">
                <a16:creationId xmlns:a16="http://schemas.microsoft.com/office/drawing/2014/main" id="{6DDA4077-0838-4EDF-92C2-4E22A01CE087}"/>
              </a:ext>
            </a:extLst>
          </p:cNvPr>
          <p:cNvSpPr/>
          <p:nvPr userDrawn="1"/>
        </p:nvSpPr>
        <p:spPr>
          <a:xfrm>
            <a:off x="1698170" y="2720386"/>
            <a:ext cx="1210399" cy="52367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0" indent="0" algn="ctr" defTabSz="540000" rtl="0" eaLnBrk="1" latinLnBrk="0" hangingPunct="1">
              <a:lnSpc>
                <a:spcPts val="3800"/>
              </a:lnSpc>
              <a:spcBef>
                <a:spcPts val="2200"/>
              </a:spcBef>
              <a:buSzPct val="50000"/>
              <a:buFont typeface="Arial" panose="020B0604020202020204" pitchFamily="34" charset="0"/>
              <a:buNone/>
            </a:pPr>
            <a:r>
              <a:rPr lang="nl-BE" sz="4800" b="1" kern="1200" dirty="0">
                <a:solidFill>
                  <a:schemeClr val="bg1"/>
                </a:solidFill>
                <a:latin typeface="+mj-lt"/>
                <a:ea typeface="+mn-ea"/>
                <a:cs typeface="+mn-cs"/>
              </a:rPr>
              <a:t>2.</a:t>
            </a:r>
            <a:endParaRPr lang="en-BE" sz="4800" b="1" kern="1200" dirty="0">
              <a:solidFill>
                <a:schemeClr val="bg1"/>
              </a:solidFill>
              <a:latin typeface="+mj-lt"/>
              <a:ea typeface="+mn-ea"/>
              <a:cs typeface="+mn-cs"/>
            </a:endParaRPr>
          </a:p>
        </p:txBody>
      </p:sp>
      <p:sp>
        <p:nvSpPr>
          <p:cNvPr id="29" name="Rechthoek 28">
            <a:extLst>
              <a:ext uri="{FF2B5EF4-FFF2-40B4-BE49-F238E27FC236}">
                <a16:creationId xmlns:a16="http://schemas.microsoft.com/office/drawing/2014/main" id="{E2F63117-B704-4A07-949B-E8D30B1C0A82}"/>
              </a:ext>
            </a:extLst>
          </p:cNvPr>
          <p:cNvSpPr/>
          <p:nvPr userDrawn="1"/>
        </p:nvSpPr>
        <p:spPr>
          <a:xfrm>
            <a:off x="1698170" y="3475759"/>
            <a:ext cx="1210399" cy="52367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0" indent="0" algn="ctr" defTabSz="540000" rtl="0" eaLnBrk="1" latinLnBrk="0" hangingPunct="1">
              <a:lnSpc>
                <a:spcPts val="3800"/>
              </a:lnSpc>
              <a:spcBef>
                <a:spcPts val="2200"/>
              </a:spcBef>
              <a:buSzPct val="50000"/>
              <a:buFont typeface="Arial" panose="020B0604020202020204" pitchFamily="34" charset="0"/>
              <a:buNone/>
            </a:pPr>
            <a:r>
              <a:rPr lang="nl-BE" sz="4800" b="1" kern="1200" dirty="0">
                <a:solidFill>
                  <a:schemeClr val="bg1"/>
                </a:solidFill>
                <a:latin typeface="+mj-lt"/>
                <a:ea typeface="+mn-ea"/>
                <a:cs typeface="+mn-cs"/>
              </a:rPr>
              <a:t>3.</a:t>
            </a:r>
            <a:endParaRPr lang="en-BE" sz="4800" b="1" kern="1200" dirty="0">
              <a:solidFill>
                <a:schemeClr val="bg1"/>
              </a:solidFill>
              <a:latin typeface="+mj-lt"/>
              <a:ea typeface="+mn-ea"/>
              <a:cs typeface="+mn-cs"/>
            </a:endParaRPr>
          </a:p>
        </p:txBody>
      </p:sp>
      <p:sp>
        <p:nvSpPr>
          <p:cNvPr id="30" name="Rechthoek 29">
            <a:extLst>
              <a:ext uri="{FF2B5EF4-FFF2-40B4-BE49-F238E27FC236}">
                <a16:creationId xmlns:a16="http://schemas.microsoft.com/office/drawing/2014/main" id="{0425435C-38D4-4759-BD84-19B0D5A9D1A5}"/>
              </a:ext>
            </a:extLst>
          </p:cNvPr>
          <p:cNvSpPr/>
          <p:nvPr userDrawn="1"/>
        </p:nvSpPr>
        <p:spPr>
          <a:xfrm>
            <a:off x="1698170" y="4230220"/>
            <a:ext cx="1210399" cy="52367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0" indent="0" algn="ctr" defTabSz="540000" rtl="0" eaLnBrk="1" latinLnBrk="0" hangingPunct="1">
              <a:lnSpc>
                <a:spcPts val="3800"/>
              </a:lnSpc>
              <a:spcBef>
                <a:spcPts val="2200"/>
              </a:spcBef>
              <a:buSzPct val="50000"/>
              <a:buFont typeface="Arial" panose="020B0604020202020204" pitchFamily="34" charset="0"/>
              <a:buNone/>
            </a:pPr>
            <a:r>
              <a:rPr lang="nl-BE" sz="4800" b="1" kern="1200" dirty="0">
                <a:solidFill>
                  <a:schemeClr val="bg1"/>
                </a:solidFill>
                <a:latin typeface="+mj-lt"/>
                <a:ea typeface="+mn-ea"/>
                <a:cs typeface="+mn-cs"/>
              </a:rPr>
              <a:t>4.</a:t>
            </a:r>
            <a:endParaRPr lang="en-BE" sz="4800" b="1" kern="1200" dirty="0">
              <a:solidFill>
                <a:schemeClr val="bg1"/>
              </a:solidFill>
              <a:latin typeface="+mj-lt"/>
              <a:ea typeface="+mn-ea"/>
              <a:cs typeface="+mn-cs"/>
            </a:endParaRPr>
          </a:p>
        </p:txBody>
      </p:sp>
      <p:sp>
        <p:nvSpPr>
          <p:cNvPr id="31" name="Rechthoek 30">
            <a:extLst>
              <a:ext uri="{FF2B5EF4-FFF2-40B4-BE49-F238E27FC236}">
                <a16:creationId xmlns:a16="http://schemas.microsoft.com/office/drawing/2014/main" id="{F6E76847-997E-43BA-8B5A-681AB329B7CF}"/>
              </a:ext>
            </a:extLst>
          </p:cNvPr>
          <p:cNvSpPr/>
          <p:nvPr userDrawn="1"/>
        </p:nvSpPr>
        <p:spPr>
          <a:xfrm>
            <a:off x="1698170" y="4984681"/>
            <a:ext cx="1210399" cy="52367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0" indent="0" algn="ctr" defTabSz="540000" rtl="0" eaLnBrk="1" latinLnBrk="0" hangingPunct="1">
              <a:lnSpc>
                <a:spcPts val="3800"/>
              </a:lnSpc>
              <a:spcBef>
                <a:spcPts val="2200"/>
              </a:spcBef>
              <a:buSzPct val="50000"/>
              <a:buFont typeface="Arial" panose="020B0604020202020204" pitchFamily="34" charset="0"/>
              <a:buNone/>
            </a:pPr>
            <a:r>
              <a:rPr lang="nl-BE" sz="4800" b="1" kern="1200" dirty="0">
                <a:solidFill>
                  <a:schemeClr val="bg1"/>
                </a:solidFill>
                <a:latin typeface="+mj-lt"/>
                <a:ea typeface="+mn-ea"/>
                <a:cs typeface="+mn-cs"/>
              </a:rPr>
              <a:t>5.</a:t>
            </a:r>
            <a:endParaRPr lang="en-BE" sz="4800" b="1" kern="1200" dirty="0">
              <a:solidFill>
                <a:schemeClr val="bg1"/>
              </a:solidFill>
              <a:latin typeface="+mj-lt"/>
              <a:ea typeface="+mn-ea"/>
              <a:cs typeface="+mn-cs"/>
            </a:endParaRPr>
          </a:p>
        </p:txBody>
      </p:sp>
      <p:pic>
        <p:nvPicPr>
          <p:cNvPr id="35" name="Graphic 34">
            <a:extLst>
              <a:ext uri="{FF2B5EF4-FFF2-40B4-BE49-F238E27FC236}">
                <a16:creationId xmlns:a16="http://schemas.microsoft.com/office/drawing/2014/main" id="{BECD07C7-EC9D-4686-9763-772B335D68D7}"/>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658813" y="6221683"/>
            <a:ext cx="1153603" cy="366439"/>
          </a:xfrm>
          <a:prstGeom prst="rect">
            <a:avLst/>
          </a:prstGeom>
        </p:spPr>
      </p:pic>
      <p:sp>
        <p:nvSpPr>
          <p:cNvPr id="11" name="Tijdelijke aanduiding voor voettekst 10">
            <a:extLst>
              <a:ext uri="{FF2B5EF4-FFF2-40B4-BE49-F238E27FC236}">
                <a16:creationId xmlns:a16="http://schemas.microsoft.com/office/drawing/2014/main" id="{AE15475A-432D-4777-BD93-198D0CA850EE}"/>
              </a:ext>
            </a:extLst>
          </p:cNvPr>
          <p:cNvSpPr>
            <a:spLocks noGrp="1"/>
          </p:cNvSpPr>
          <p:nvPr>
            <p:ph type="ftr" sz="quarter" idx="22"/>
          </p:nvPr>
        </p:nvSpPr>
        <p:spPr/>
        <p:txBody>
          <a:bodyPr/>
          <a:lstStyle/>
          <a:p>
            <a:r>
              <a:rPr lang="nl-BE"/>
              <a:t>Wat na het middelbaar?</a:t>
            </a:r>
            <a:endParaRPr lang="nl-BE" dirty="0"/>
          </a:p>
        </p:txBody>
      </p:sp>
      <p:sp>
        <p:nvSpPr>
          <p:cNvPr id="12" name="Tijdelijke aanduiding voor dianummer 11">
            <a:extLst>
              <a:ext uri="{FF2B5EF4-FFF2-40B4-BE49-F238E27FC236}">
                <a16:creationId xmlns:a16="http://schemas.microsoft.com/office/drawing/2014/main" id="{FEE85951-3BD6-42D1-8A09-C43293B494B6}"/>
              </a:ext>
            </a:extLst>
          </p:cNvPr>
          <p:cNvSpPr>
            <a:spLocks noGrp="1"/>
          </p:cNvSpPr>
          <p:nvPr>
            <p:ph type="sldNum" sz="quarter" idx="23"/>
          </p:nvPr>
        </p:nvSpPr>
        <p:spPr/>
        <p:txBody>
          <a:bodyPr/>
          <a:lstStyle/>
          <a:p>
            <a:fld id="{FF88DA20-ED00-471C-9170-60F590CB400A}" type="slidenum">
              <a:rPr lang="nl-BE" smtClean="0"/>
              <a:pPr/>
              <a:t>‹N°›</a:t>
            </a:fld>
            <a:endParaRPr lang="nl-BE" dirty="0"/>
          </a:p>
        </p:txBody>
      </p:sp>
    </p:spTree>
    <p:extLst>
      <p:ext uri="{BB962C8B-B14F-4D97-AF65-F5344CB8AC3E}">
        <p14:creationId xmlns:p14="http://schemas.microsoft.com/office/powerpoint/2010/main" val="8886387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additive="base">
                                        <p:cTn id="7" dur="500" fill="hold"/>
                                        <p:tgtEl>
                                          <p:spTgt spid="25"/>
                                        </p:tgtEl>
                                        <p:attrNameLst>
                                          <p:attrName>ppt_x</p:attrName>
                                        </p:attrNameLst>
                                      </p:cBhvr>
                                      <p:tavLst>
                                        <p:tav tm="0">
                                          <p:val>
                                            <p:strVal val="#ppt_x"/>
                                          </p:val>
                                        </p:tav>
                                        <p:tav tm="100000">
                                          <p:val>
                                            <p:strVal val="#ppt_x"/>
                                          </p:val>
                                        </p:tav>
                                      </p:tavLst>
                                    </p:anim>
                                    <p:anim calcmode="lin" valueType="num">
                                      <p:cBhvr additive="base">
                                        <p:cTn id="8" dur="500" fill="hold"/>
                                        <p:tgtEl>
                                          <p:spTgt spid="25"/>
                                        </p:tgtEl>
                                        <p:attrNameLst>
                                          <p:attrName>ppt_y</p:attrName>
                                        </p:attrNameLst>
                                      </p:cBhvr>
                                      <p:tavLst>
                                        <p:tav tm="0">
                                          <p:val>
                                            <p:strVal val="0-#ppt_h/2"/>
                                          </p:val>
                                        </p:tav>
                                        <p:tav tm="100000">
                                          <p:val>
                                            <p:strVal val="#ppt_y"/>
                                          </p:val>
                                        </p:tav>
                                      </p:tavLst>
                                    </p:anim>
                                  </p:childTnLst>
                                </p:cTn>
                              </p:par>
                              <p:par>
                                <p:cTn id="9" presetID="2" presetClass="entr" presetSubtype="1" decel="100000" fill="hold" grpId="0" nodeType="withEffect">
                                  <p:stCondLst>
                                    <p:cond delay="150"/>
                                  </p:stCondLst>
                                  <p:childTnLst>
                                    <p:set>
                                      <p:cBhvr>
                                        <p:cTn id="10" dur="1" fill="hold">
                                          <p:stCondLst>
                                            <p:cond delay="0"/>
                                          </p:stCondLst>
                                        </p:cTn>
                                        <p:tgtEl>
                                          <p:spTgt spid="24"/>
                                        </p:tgtEl>
                                        <p:attrNameLst>
                                          <p:attrName>style.visibility</p:attrName>
                                        </p:attrNameLst>
                                      </p:cBhvr>
                                      <p:to>
                                        <p:strVal val="visible"/>
                                      </p:to>
                                    </p:set>
                                    <p:anim calcmode="lin" valueType="num">
                                      <p:cBhvr additive="base">
                                        <p:cTn id="11" dur="500" fill="hold"/>
                                        <p:tgtEl>
                                          <p:spTgt spid="24"/>
                                        </p:tgtEl>
                                        <p:attrNameLst>
                                          <p:attrName>ppt_x</p:attrName>
                                        </p:attrNameLst>
                                      </p:cBhvr>
                                      <p:tavLst>
                                        <p:tav tm="0">
                                          <p:val>
                                            <p:strVal val="#ppt_x"/>
                                          </p:val>
                                        </p:tav>
                                        <p:tav tm="100000">
                                          <p:val>
                                            <p:strVal val="#ppt_x"/>
                                          </p:val>
                                        </p:tav>
                                      </p:tavLst>
                                    </p:anim>
                                    <p:anim calcmode="lin" valueType="num">
                                      <p:cBhvr additive="base">
                                        <p:cTn id="12" dur="500" fill="hold"/>
                                        <p:tgtEl>
                                          <p:spTgt spid="24"/>
                                        </p:tgtEl>
                                        <p:attrNameLst>
                                          <p:attrName>ppt_y</p:attrName>
                                        </p:attrNameLst>
                                      </p:cBhvr>
                                      <p:tavLst>
                                        <p:tav tm="0">
                                          <p:val>
                                            <p:strVal val="0-#ppt_h/2"/>
                                          </p:val>
                                        </p:tav>
                                        <p:tav tm="100000">
                                          <p:val>
                                            <p:strVal val="#ppt_y"/>
                                          </p:val>
                                        </p:tav>
                                      </p:tavLst>
                                    </p:anim>
                                  </p:childTnLst>
                                </p:cTn>
                              </p:par>
                              <p:par>
                                <p:cTn id="13" presetID="2" presetClass="entr" presetSubtype="8" decel="100000" fill="hold" grpId="0" nodeType="with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500" fill="hold"/>
                                        <p:tgtEl>
                                          <p:spTgt spid="2"/>
                                        </p:tgtEl>
                                        <p:attrNameLst>
                                          <p:attrName>ppt_x</p:attrName>
                                        </p:attrNameLst>
                                      </p:cBhvr>
                                      <p:tavLst>
                                        <p:tav tm="0">
                                          <p:val>
                                            <p:strVal val="0-#ppt_w/2"/>
                                          </p:val>
                                        </p:tav>
                                        <p:tav tm="100000">
                                          <p:val>
                                            <p:strVal val="#ppt_x"/>
                                          </p:val>
                                        </p:tav>
                                      </p:tavLst>
                                    </p:anim>
                                    <p:anim calcmode="lin" valueType="num">
                                      <p:cBhvr additive="base">
                                        <p:cTn id="16"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4" grpId="0" animBg="1"/>
      <p:bldP spid="25" grpId="0" animBg="1"/>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el en bullets">
    <p:bg>
      <p:bgPr>
        <a:solidFill>
          <a:schemeClr val="bg1"/>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a:xfrm>
            <a:off x="658814" y="612000"/>
            <a:ext cx="10876078" cy="684000"/>
          </a:xfrm>
        </p:spPr>
        <p:txBody>
          <a:bodyPr/>
          <a:lstStyle/>
          <a:p>
            <a:r>
              <a:rPr lang="nl-NL" dirty="0"/>
              <a:t>KLIK OM STIJL TE BEWERKEN</a:t>
            </a:r>
            <a:endParaRPr lang="nl-BE" dirty="0"/>
          </a:p>
        </p:txBody>
      </p:sp>
      <p:sp>
        <p:nvSpPr>
          <p:cNvPr id="5" name="Tijdelijke aanduiding voor voettekst 4">
            <a:extLst>
              <a:ext uri="{FF2B5EF4-FFF2-40B4-BE49-F238E27FC236}">
                <a16:creationId xmlns:a16="http://schemas.microsoft.com/office/drawing/2014/main" id="{9B59B370-7A14-4E21-B0B9-73EDED373C94}"/>
              </a:ext>
            </a:extLst>
          </p:cNvPr>
          <p:cNvSpPr>
            <a:spLocks noGrp="1"/>
          </p:cNvSpPr>
          <p:nvPr>
            <p:ph type="ftr" sz="quarter" idx="11"/>
          </p:nvPr>
        </p:nvSpPr>
        <p:spPr/>
        <p:txBody>
          <a:bodyPr/>
          <a:lstStyle/>
          <a:p>
            <a:r>
              <a:rPr lang="nl-BE"/>
              <a:t>Wat na het middelbaar?</a:t>
            </a:r>
            <a:endParaRPr lang="nl-BE" dirty="0"/>
          </a:p>
        </p:txBody>
      </p:sp>
      <p:sp>
        <p:nvSpPr>
          <p:cNvPr id="6" name="Tijdelijke aanduiding voor dianummer 5">
            <a:extLst>
              <a:ext uri="{FF2B5EF4-FFF2-40B4-BE49-F238E27FC236}">
                <a16:creationId xmlns:a16="http://schemas.microsoft.com/office/drawing/2014/main" id="{07B10F6A-E5A8-4073-BA1D-CB285F2FF267}"/>
              </a:ext>
            </a:extLst>
          </p:cNvPr>
          <p:cNvSpPr>
            <a:spLocks noGrp="1"/>
          </p:cNvSpPr>
          <p:nvPr>
            <p:ph type="sldNum" sz="quarter" idx="12"/>
          </p:nvPr>
        </p:nvSpPr>
        <p:spPr/>
        <p:txBody>
          <a:bodyPr/>
          <a:lstStyle/>
          <a:p>
            <a:fld id="{FF88DA20-ED00-471C-9170-60F590CB400A}" type="slidenum">
              <a:rPr lang="nl-BE" smtClean="0"/>
              <a:t>‹N°›</a:t>
            </a:fld>
            <a:endParaRPr lang="nl-BE"/>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58813" y="228154"/>
            <a:ext cx="3610115"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3" name="Tijdelijke aanduiding voor tekst 12">
            <a:extLst>
              <a:ext uri="{FF2B5EF4-FFF2-40B4-BE49-F238E27FC236}">
                <a16:creationId xmlns:a16="http://schemas.microsoft.com/office/drawing/2014/main" id="{2CF2A6F9-A799-4021-B19B-41D542B79089}"/>
              </a:ext>
            </a:extLst>
          </p:cNvPr>
          <p:cNvSpPr>
            <a:spLocks noGrp="1"/>
          </p:cNvSpPr>
          <p:nvPr>
            <p:ph type="body" sz="quarter" idx="14"/>
          </p:nvPr>
        </p:nvSpPr>
        <p:spPr>
          <a:xfrm>
            <a:off x="658813" y="1889125"/>
            <a:ext cx="10874375" cy="36052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14" name="Vrije vorm: vorm 13">
            <a:extLst>
              <a:ext uri="{FF2B5EF4-FFF2-40B4-BE49-F238E27FC236}">
                <a16:creationId xmlns:a16="http://schemas.microsoft.com/office/drawing/2014/main" id="{4245AF14-2DA3-4144-9413-76DEF24465BB}"/>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3"/>
          </a:solidFill>
          <a:ln>
            <a:noFill/>
          </a:ln>
        </p:spPr>
        <p:txBody>
          <a:bodyPr wrap="square" lIns="0" tIns="0" rIns="0" bIns="0" rtlCol="0" anchor="ctr">
            <a:noAutofit/>
          </a:bodyPr>
          <a:lstStyle/>
          <a:p>
            <a:pPr algn="l"/>
            <a:endParaRPr lang="nl-BE" sz="1600" b="1" dirty="0" err="1">
              <a:latin typeface="+mj-lt"/>
            </a:endParaRPr>
          </a:p>
        </p:txBody>
      </p:sp>
    </p:spTree>
    <p:extLst>
      <p:ext uri="{BB962C8B-B14F-4D97-AF65-F5344CB8AC3E}">
        <p14:creationId xmlns:p14="http://schemas.microsoft.com/office/powerpoint/2010/main" val="41618100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extLst>
    <p:ext uri="{DCECCB84-F9BA-43D5-87BE-67443E8EF086}">
      <p15:sldGuideLst xmlns:p15="http://schemas.microsoft.com/office/powerpoint/2012/main">
        <p15:guide id="1" pos="415" userDrawn="1">
          <p15:clr>
            <a:srgbClr val="FBAE40"/>
          </p15:clr>
        </p15:guide>
        <p15:guide id="2" pos="7265" userDrawn="1">
          <p15:clr>
            <a:srgbClr val="FBAE4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Opsomming cijfers">
    <p:spTree>
      <p:nvGrpSpPr>
        <p:cNvPr id="1" name=""/>
        <p:cNvGrpSpPr/>
        <p:nvPr/>
      </p:nvGrpSpPr>
      <p:grpSpPr>
        <a:xfrm>
          <a:off x="0" y="0"/>
          <a:ext cx="0" cy="0"/>
          <a:chOff x="0" y="0"/>
          <a:chExt cx="0" cy="0"/>
        </a:xfrm>
      </p:grpSpPr>
      <p:sp>
        <p:nvSpPr>
          <p:cNvPr id="24" name="Ovaal 23">
            <a:extLst>
              <a:ext uri="{FF2B5EF4-FFF2-40B4-BE49-F238E27FC236}">
                <a16:creationId xmlns:a16="http://schemas.microsoft.com/office/drawing/2014/main" id="{13BA039D-CC66-4A52-85B1-74D0945E1658}"/>
              </a:ext>
            </a:extLst>
          </p:cNvPr>
          <p:cNvSpPr/>
          <p:nvPr userDrawn="1"/>
        </p:nvSpPr>
        <p:spPr>
          <a:xfrm>
            <a:off x="4268928" y="2124637"/>
            <a:ext cx="485192" cy="485192"/>
          </a:xfrm>
          <a:prstGeom prst="ellipse">
            <a:avLst/>
          </a:prstGeom>
          <a:solidFill>
            <a:schemeClr val="bg1">
              <a:lumMod val="95000"/>
            </a:schemeClr>
          </a:solidFill>
        </p:spPr>
        <p:txBody>
          <a:bodyPr wrap="square" lIns="0" tIns="0" rIns="0" bIns="0" rtlCol="0" anchor="ctr">
            <a:spAutoFit/>
          </a:bodyPr>
          <a:lstStyle/>
          <a:p>
            <a:pPr algn="l"/>
            <a:endParaRPr lang="nl-BE" sz="1600" b="1" dirty="0" err="1">
              <a:latin typeface="+mj-lt"/>
            </a:endParaRPr>
          </a:p>
        </p:txBody>
      </p:sp>
      <p:sp>
        <p:nvSpPr>
          <p:cNvPr id="25" name="Ovaal 24">
            <a:extLst>
              <a:ext uri="{FF2B5EF4-FFF2-40B4-BE49-F238E27FC236}">
                <a16:creationId xmlns:a16="http://schemas.microsoft.com/office/drawing/2014/main" id="{F249B83A-F1CB-4437-820B-81AD6F5B8CD7}"/>
              </a:ext>
            </a:extLst>
          </p:cNvPr>
          <p:cNvSpPr/>
          <p:nvPr userDrawn="1"/>
        </p:nvSpPr>
        <p:spPr>
          <a:xfrm>
            <a:off x="7086773" y="2584597"/>
            <a:ext cx="485192" cy="485192"/>
          </a:xfrm>
          <a:prstGeom prst="ellipse">
            <a:avLst/>
          </a:prstGeom>
          <a:solidFill>
            <a:schemeClr val="bg1">
              <a:lumMod val="95000"/>
            </a:schemeClr>
          </a:solidFill>
        </p:spPr>
        <p:txBody>
          <a:bodyPr wrap="square" lIns="0" tIns="0" rIns="0" bIns="0" rtlCol="0" anchor="ctr">
            <a:spAutoFit/>
          </a:bodyPr>
          <a:lstStyle/>
          <a:p>
            <a:pPr algn="l"/>
            <a:endParaRPr lang="nl-BE" sz="1600" b="1" dirty="0" err="1">
              <a:latin typeface="+mj-lt"/>
            </a:endParaRPr>
          </a:p>
        </p:txBody>
      </p:sp>
      <p:sp>
        <p:nvSpPr>
          <p:cNvPr id="26" name="Ovaal 25">
            <a:extLst>
              <a:ext uri="{FF2B5EF4-FFF2-40B4-BE49-F238E27FC236}">
                <a16:creationId xmlns:a16="http://schemas.microsoft.com/office/drawing/2014/main" id="{78070914-5AB5-477D-A74D-38A6EB779E95}"/>
              </a:ext>
            </a:extLst>
          </p:cNvPr>
          <p:cNvSpPr/>
          <p:nvPr userDrawn="1"/>
        </p:nvSpPr>
        <p:spPr>
          <a:xfrm>
            <a:off x="10212528" y="2119058"/>
            <a:ext cx="485192" cy="485192"/>
          </a:xfrm>
          <a:prstGeom prst="ellipse">
            <a:avLst/>
          </a:prstGeom>
          <a:solidFill>
            <a:schemeClr val="bg1">
              <a:lumMod val="95000"/>
            </a:schemeClr>
          </a:solidFill>
        </p:spPr>
        <p:txBody>
          <a:bodyPr wrap="square" lIns="0" tIns="0" rIns="0" bIns="0" rtlCol="0" anchor="ctr">
            <a:spAutoFit/>
          </a:bodyPr>
          <a:lstStyle/>
          <a:p>
            <a:pPr algn="l"/>
            <a:endParaRPr lang="nl-BE" sz="1600" b="1" dirty="0" err="1">
              <a:latin typeface="+mj-lt"/>
            </a:endParaRPr>
          </a:p>
        </p:txBody>
      </p:sp>
      <p:sp>
        <p:nvSpPr>
          <p:cNvPr id="23" name="Ovaal 22">
            <a:extLst>
              <a:ext uri="{FF2B5EF4-FFF2-40B4-BE49-F238E27FC236}">
                <a16:creationId xmlns:a16="http://schemas.microsoft.com/office/drawing/2014/main" id="{3B02B8D2-2DBB-481B-897B-99F2BB2F3939}"/>
              </a:ext>
            </a:extLst>
          </p:cNvPr>
          <p:cNvSpPr/>
          <p:nvPr userDrawn="1"/>
        </p:nvSpPr>
        <p:spPr>
          <a:xfrm>
            <a:off x="1887328" y="2595652"/>
            <a:ext cx="485192" cy="485192"/>
          </a:xfrm>
          <a:prstGeom prst="ellipse">
            <a:avLst/>
          </a:prstGeom>
          <a:solidFill>
            <a:schemeClr val="bg1">
              <a:lumMod val="95000"/>
            </a:schemeClr>
          </a:solidFill>
        </p:spPr>
        <p:txBody>
          <a:bodyPr wrap="square" lIns="0" tIns="0" rIns="0" bIns="0" rtlCol="0" anchor="ctr">
            <a:spAutoFit/>
          </a:bodyPr>
          <a:lstStyle/>
          <a:p>
            <a:pPr algn="l"/>
            <a:endParaRPr lang="nl-BE" sz="1600" b="1" dirty="0" err="1">
              <a:latin typeface="+mj-lt"/>
            </a:endParaRPr>
          </a:p>
        </p:txBody>
      </p:sp>
      <p:sp>
        <p:nvSpPr>
          <p:cNvPr id="11" name="Tijdelijke aanduiding voor tekst 9">
            <a:extLst>
              <a:ext uri="{FF2B5EF4-FFF2-40B4-BE49-F238E27FC236}">
                <a16:creationId xmlns:a16="http://schemas.microsoft.com/office/drawing/2014/main" id="{F3220731-F7ED-4850-9E4D-600CE79C249B}"/>
              </a:ext>
            </a:extLst>
          </p:cNvPr>
          <p:cNvSpPr>
            <a:spLocks noGrp="1"/>
          </p:cNvSpPr>
          <p:nvPr>
            <p:ph type="body" sz="quarter" idx="14" hasCustomPrompt="1"/>
          </p:nvPr>
        </p:nvSpPr>
        <p:spPr>
          <a:xfrm>
            <a:off x="731133" y="3298373"/>
            <a:ext cx="2312390" cy="361449"/>
          </a:xfrm>
        </p:spPr>
        <p:txBody>
          <a:bodyPr lIns="0" tIns="0" rIns="0" bIns="0" anchor="ctr" anchorCtr="0">
            <a:noAutofit/>
          </a:bodyPr>
          <a:lstStyle>
            <a:lvl1pPr algn="ctr">
              <a:buNone/>
              <a:defRPr sz="2400" b="1">
                <a:solidFill>
                  <a:schemeClr val="accent3"/>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Titel 1</a:t>
            </a:r>
          </a:p>
        </p:txBody>
      </p:sp>
      <p:sp>
        <p:nvSpPr>
          <p:cNvPr id="12" name="Tijdelijke aanduiding voor tekst 9">
            <a:extLst>
              <a:ext uri="{FF2B5EF4-FFF2-40B4-BE49-F238E27FC236}">
                <a16:creationId xmlns:a16="http://schemas.microsoft.com/office/drawing/2014/main" id="{0E2B92F2-6789-42D5-9297-7B9A40C03E2F}"/>
              </a:ext>
            </a:extLst>
          </p:cNvPr>
          <p:cNvSpPr>
            <a:spLocks noGrp="1"/>
          </p:cNvSpPr>
          <p:nvPr>
            <p:ph type="body" sz="quarter" idx="15" hasCustomPrompt="1"/>
          </p:nvPr>
        </p:nvSpPr>
        <p:spPr>
          <a:xfrm>
            <a:off x="731133" y="3760596"/>
            <a:ext cx="2312390" cy="1143267"/>
          </a:xfrm>
        </p:spPr>
        <p:txBody>
          <a:bodyPr>
            <a:noAutofit/>
          </a:bodyPr>
          <a:lstStyle>
            <a:lvl1pPr marL="0" indent="0" algn="ctr">
              <a:buNone/>
              <a:defRPr sz="2000">
                <a:solidFill>
                  <a:schemeClr val="tx1"/>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Titel 1 uitleg</a:t>
            </a:r>
            <a:endParaRPr lang="en-BE" dirty="0"/>
          </a:p>
        </p:txBody>
      </p:sp>
      <p:sp>
        <p:nvSpPr>
          <p:cNvPr id="13" name="Tijdelijke aanduiding voor tekst 9">
            <a:extLst>
              <a:ext uri="{FF2B5EF4-FFF2-40B4-BE49-F238E27FC236}">
                <a16:creationId xmlns:a16="http://schemas.microsoft.com/office/drawing/2014/main" id="{760C837C-4545-45C0-AC66-5A61520A35ED}"/>
              </a:ext>
            </a:extLst>
          </p:cNvPr>
          <p:cNvSpPr>
            <a:spLocks noGrp="1"/>
          </p:cNvSpPr>
          <p:nvPr>
            <p:ph type="body" sz="quarter" idx="16" hasCustomPrompt="1"/>
          </p:nvPr>
        </p:nvSpPr>
        <p:spPr>
          <a:xfrm>
            <a:off x="3537875" y="3298373"/>
            <a:ext cx="2312390" cy="361449"/>
          </a:xfrm>
        </p:spPr>
        <p:txBody>
          <a:bodyPr lIns="0" tIns="0" rIns="0" bIns="0" anchor="ctr" anchorCtr="0">
            <a:noAutofit/>
          </a:bodyPr>
          <a:lstStyle>
            <a:lvl1pPr algn="ctr">
              <a:buNone/>
              <a:defRPr sz="2400" b="1">
                <a:solidFill>
                  <a:schemeClr val="accent3"/>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Titel 2</a:t>
            </a:r>
          </a:p>
        </p:txBody>
      </p:sp>
      <p:sp>
        <p:nvSpPr>
          <p:cNvPr id="14" name="Tijdelijke aanduiding voor tekst 9">
            <a:extLst>
              <a:ext uri="{FF2B5EF4-FFF2-40B4-BE49-F238E27FC236}">
                <a16:creationId xmlns:a16="http://schemas.microsoft.com/office/drawing/2014/main" id="{52CF3CA1-4AFD-4D04-A9F0-43B09515F6A7}"/>
              </a:ext>
            </a:extLst>
          </p:cNvPr>
          <p:cNvSpPr>
            <a:spLocks noGrp="1"/>
          </p:cNvSpPr>
          <p:nvPr>
            <p:ph type="body" sz="quarter" idx="17" hasCustomPrompt="1"/>
          </p:nvPr>
        </p:nvSpPr>
        <p:spPr>
          <a:xfrm>
            <a:off x="3537875" y="3760596"/>
            <a:ext cx="2312390" cy="1143267"/>
          </a:xfrm>
        </p:spPr>
        <p:txBody>
          <a:bodyPr vert="horz" lIns="91440" tIns="45720" rIns="91440" bIns="45720" rtlCol="0">
            <a:noAutofit/>
          </a:bodyPr>
          <a:lstStyle>
            <a:lvl1pPr algn="ctr">
              <a:buNone/>
              <a:defRPr lang="en-BE" sz="2000" kern="1200" dirty="0">
                <a:solidFill>
                  <a:schemeClr val="tx1"/>
                </a:solidFill>
                <a:latin typeface="+mj-lt"/>
                <a:ea typeface="+mn-ea"/>
                <a:cs typeface="+mn-cs"/>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marL="0" lvl="0" indent="0" algn="ctr" defTabSz="914400" rtl="0" eaLnBrk="1" latinLnBrk="0" hangingPunct="1">
              <a:lnSpc>
                <a:spcPct val="90000"/>
              </a:lnSpc>
              <a:spcBef>
                <a:spcPts val="1000"/>
              </a:spcBef>
              <a:buFont typeface="Arial" panose="020B0604020202020204" pitchFamily="34" charset="0"/>
              <a:buNone/>
            </a:pPr>
            <a:r>
              <a:rPr lang="nl-BE" dirty="0"/>
              <a:t>Titel 2 uitleg</a:t>
            </a:r>
            <a:endParaRPr lang="en-BE" dirty="0"/>
          </a:p>
        </p:txBody>
      </p:sp>
      <p:sp>
        <p:nvSpPr>
          <p:cNvPr id="15" name="Tijdelijke aanduiding voor tekst 9">
            <a:extLst>
              <a:ext uri="{FF2B5EF4-FFF2-40B4-BE49-F238E27FC236}">
                <a16:creationId xmlns:a16="http://schemas.microsoft.com/office/drawing/2014/main" id="{4D5A24AB-2D15-4186-BD58-976AF1C8679E}"/>
              </a:ext>
            </a:extLst>
          </p:cNvPr>
          <p:cNvSpPr>
            <a:spLocks noGrp="1"/>
          </p:cNvSpPr>
          <p:nvPr>
            <p:ph type="body" sz="quarter" idx="18" hasCustomPrompt="1"/>
          </p:nvPr>
        </p:nvSpPr>
        <p:spPr>
          <a:xfrm>
            <a:off x="6344617" y="3298373"/>
            <a:ext cx="2312390" cy="361449"/>
          </a:xfrm>
        </p:spPr>
        <p:txBody>
          <a:bodyPr lIns="0" tIns="0" rIns="0" bIns="0" anchor="ctr" anchorCtr="0">
            <a:noAutofit/>
          </a:bodyPr>
          <a:lstStyle>
            <a:lvl1pPr algn="ctr">
              <a:buNone/>
              <a:defRPr sz="2400" b="1">
                <a:solidFill>
                  <a:schemeClr val="accent3"/>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Titel 3</a:t>
            </a:r>
          </a:p>
        </p:txBody>
      </p:sp>
      <p:sp>
        <p:nvSpPr>
          <p:cNvPr id="16" name="Tijdelijke aanduiding voor tekst 9">
            <a:extLst>
              <a:ext uri="{FF2B5EF4-FFF2-40B4-BE49-F238E27FC236}">
                <a16:creationId xmlns:a16="http://schemas.microsoft.com/office/drawing/2014/main" id="{FA900F6B-4DA9-4262-8435-7F4BE407729D}"/>
              </a:ext>
            </a:extLst>
          </p:cNvPr>
          <p:cNvSpPr>
            <a:spLocks noGrp="1"/>
          </p:cNvSpPr>
          <p:nvPr>
            <p:ph type="body" sz="quarter" idx="19" hasCustomPrompt="1"/>
          </p:nvPr>
        </p:nvSpPr>
        <p:spPr>
          <a:xfrm>
            <a:off x="6344617" y="3760596"/>
            <a:ext cx="2312390" cy="1143267"/>
          </a:xfrm>
        </p:spPr>
        <p:txBody>
          <a:bodyPr vert="horz" lIns="91440" tIns="45720" rIns="91440" bIns="45720" rtlCol="0">
            <a:noAutofit/>
          </a:bodyPr>
          <a:lstStyle>
            <a:lvl1pPr algn="ctr">
              <a:buNone/>
              <a:defRPr lang="en-BE" sz="2000" kern="1200" dirty="0">
                <a:solidFill>
                  <a:schemeClr val="tx1"/>
                </a:solidFill>
                <a:latin typeface="+mj-lt"/>
                <a:ea typeface="+mn-ea"/>
                <a:cs typeface="+mn-cs"/>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marL="0" lvl="0" indent="0" algn="ctr" defTabSz="914400" rtl="0" eaLnBrk="1" latinLnBrk="0" hangingPunct="1">
              <a:lnSpc>
                <a:spcPct val="90000"/>
              </a:lnSpc>
              <a:spcBef>
                <a:spcPts val="1000"/>
              </a:spcBef>
              <a:buFont typeface="Arial" panose="020B0604020202020204" pitchFamily="34" charset="0"/>
              <a:buNone/>
            </a:pPr>
            <a:r>
              <a:rPr lang="nl-BE" dirty="0"/>
              <a:t>Titel 3 uitleg</a:t>
            </a:r>
            <a:endParaRPr lang="en-BE" dirty="0"/>
          </a:p>
        </p:txBody>
      </p:sp>
      <p:sp>
        <p:nvSpPr>
          <p:cNvPr id="17" name="Tijdelijke aanduiding voor tekst 9">
            <a:extLst>
              <a:ext uri="{FF2B5EF4-FFF2-40B4-BE49-F238E27FC236}">
                <a16:creationId xmlns:a16="http://schemas.microsoft.com/office/drawing/2014/main" id="{4500908B-AC18-46B2-A748-B3106EF1B26B}"/>
              </a:ext>
            </a:extLst>
          </p:cNvPr>
          <p:cNvSpPr>
            <a:spLocks noGrp="1"/>
          </p:cNvSpPr>
          <p:nvPr>
            <p:ph type="body" sz="quarter" idx="22" hasCustomPrompt="1"/>
          </p:nvPr>
        </p:nvSpPr>
        <p:spPr>
          <a:xfrm>
            <a:off x="9151359" y="3298373"/>
            <a:ext cx="2312390" cy="361449"/>
          </a:xfrm>
        </p:spPr>
        <p:txBody>
          <a:bodyPr lIns="0" tIns="0" rIns="0" bIns="0" anchor="ctr" anchorCtr="0">
            <a:noAutofit/>
          </a:bodyPr>
          <a:lstStyle>
            <a:lvl1pPr algn="ctr">
              <a:buNone/>
              <a:defRPr sz="2400" b="1">
                <a:solidFill>
                  <a:schemeClr val="accent3"/>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Titel 4</a:t>
            </a:r>
          </a:p>
        </p:txBody>
      </p:sp>
      <p:sp>
        <p:nvSpPr>
          <p:cNvPr id="18" name="Tijdelijke aanduiding voor tekst 9">
            <a:extLst>
              <a:ext uri="{FF2B5EF4-FFF2-40B4-BE49-F238E27FC236}">
                <a16:creationId xmlns:a16="http://schemas.microsoft.com/office/drawing/2014/main" id="{328672B1-5C50-4988-8CF3-E51BF031398A}"/>
              </a:ext>
            </a:extLst>
          </p:cNvPr>
          <p:cNvSpPr>
            <a:spLocks noGrp="1"/>
          </p:cNvSpPr>
          <p:nvPr>
            <p:ph type="body" sz="quarter" idx="23" hasCustomPrompt="1"/>
          </p:nvPr>
        </p:nvSpPr>
        <p:spPr>
          <a:xfrm>
            <a:off x="9151359" y="3752285"/>
            <a:ext cx="2312390" cy="1143267"/>
          </a:xfrm>
        </p:spPr>
        <p:txBody>
          <a:bodyPr vert="horz" lIns="91440" tIns="45720" rIns="91440" bIns="45720" rtlCol="0">
            <a:noAutofit/>
          </a:bodyPr>
          <a:lstStyle>
            <a:lvl1pPr algn="ctr">
              <a:buNone/>
              <a:defRPr lang="en-BE" sz="2000" kern="1200" dirty="0">
                <a:solidFill>
                  <a:schemeClr val="tx1"/>
                </a:solidFill>
                <a:latin typeface="+mj-lt"/>
                <a:ea typeface="+mn-ea"/>
                <a:cs typeface="+mn-cs"/>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marL="0" lvl="0" indent="0" algn="ctr" defTabSz="914400" rtl="0" eaLnBrk="1" latinLnBrk="0" hangingPunct="1">
              <a:lnSpc>
                <a:spcPct val="90000"/>
              </a:lnSpc>
              <a:spcBef>
                <a:spcPts val="1000"/>
              </a:spcBef>
              <a:buFont typeface="Arial" panose="020B0604020202020204" pitchFamily="34" charset="0"/>
              <a:buNone/>
            </a:pPr>
            <a:r>
              <a:rPr lang="nl-BE" dirty="0"/>
              <a:t>Titel 4 uitleg</a:t>
            </a:r>
            <a:endParaRPr lang="en-BE" dirty="0"/>
          </a:p>
        </p:txBody>
      </p:sp>
      <p:sp>
        <p:nvSpPr>
          <p:cNvPr id="19" name="Rechthoek 18">
            <a:extLst>
              <a:ext uri="{FF2B5EF4-FFF2-40B4-BE49-F238E27FC236}">
                <a16:creationId xmlns:a16="http://schemas.microsoft.com/office/drawing/2014/main" id="{726153FA-014A-4550-95BE-734CB32A760A}"/>
              </a:ext>
            </a:extLst>
          </p:cNvPr>
          <p:cNvSpPr/>
          <p:nvPr userDrawn="1"/>
        </p:nvSpPr>
        <p:spPr>
          <a:xfrm>
            <a:off x="1159741" y="2043823"/>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dirty="0">
                <a:solidFill>
                  <a:schemeClr val="tx1"/>
                </a:solidFill>
                <a:latin typeface="+mj-lt"/>
              </a:rPr>
              <a:t>1</a:t>
            </a:r>
            <a:endParaRPr lang="en-BE" sz="8800" b="1" dirty="0">
              <a:solidFill>
                <a:schemeClr val="tx1"/>
              </a:solidFill>
              <a:latin typeface="+mj-lt"/>
            </a:endParaRPr>
          </a:p>
        </p:txBody>
      </p:sp>
      <p:sp>
        <p:nvSpPr>
          <p:cNvPr id="20" name="Rechthoek 19">
            <a:extLst>
              <a:ext uri="{FF2B5EF4-FFF2-40B4-BE49-F238E27FC236}">
                <a16:creationId xmlns:a16="http://schemas.microsoft.com/office/drawing/2014/main" id="{3DC79D73-9F56-4FB0-A068-70E4160F4F33}"/>
              </a:ext>
            </a:extLst>
          </p:cNvPr>
          <p:cNvSpPr/>
          <p:nvPr userDrawn="1"/>
        </p:nvSpPr>
        <p:spPr>
          <a:xfrm>
            <a:off x="3966483" y="2043823"/>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dirty="0">
                <a:solidFill>
                  <a:schemeClr val="tx1"/>
                </a:solidFill>
                <a:latin typeface="+mj-lt"/>
              </a:rPr>
              <a:t>2</a:t>
            </a:r>
            <a:endParaRPr lang="en-BE" sz="8800" b="1" dirty="0">
              <a:solidFill>
                <a:schemeClr val="tx1"/>
              </a:solidFill>
              <a:latin typeface="+mj-lt"/>
            </a:endParaRPr>
          </a:p>
        </p:txBody>
      </p:sp>
      <p:sp>
        <p:nvSpPr>
          <p:cNvPr id="21" name="Rechthoek 20">
            <a:extLst>
              <a:ext uri="{FF2B5EF4-FFF2-40B4-BE49-F238E27FC236}">
                <a16:creationId xmlns:a16="http://schemas.microsoft.com/office/drawing/2014/main" id="{89ED0911-4526-42EE-85A7-883027FB42CA}"/>
              </a:ext>
            </a:extLst>
          </p:cNvPr>
          <p:cNvSpPr/>
          <p:nvPr userDrawn="1"/>
        </p:nvSpPr>
        <p:spPr>
          <a:xfrm>
            <a:off x="6773225" y="2043823"/>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dirty="0">
                <a:solidFill>
                  <a:schemeClr val="tx1"/>
                </a:solidFill>
                <a:latin typeface="+mj-lt"/>
              </a:rPr>
              <a:t>3</a:t>
            </a:r>
            <a:endParaRPr lang="en-BE" sz="8800" b="1" dirty="0">
              <a:solidFill>
                <a:schemeClr val="tx1"/>
              </a:solidFill>
              <a:latin typeface="+mj-lt"/>
            </a:endParaRPr>
          </a:p>
        </p:txBody>
      </p:sp>
      <p:sp>
        <p:nvSpPr>
          <p:cNvPr id="22" name="Rechthoek 21">
            <a:extLst>
              <a:ext uri="{FF2B5EF4-FFF2-40B4-BE49-F238E27FC236}">
                <a16:creationId xmlns:a16="http://schemas.microsoft.com/office/drawing/2014/main" id="{416FBCA8-28A3-451D-A9AF-562C090D0473}"/>
              </a:ext>
            </a:extLst>
          </p:cNvPr>
          <p:cNvSpPr/>
          <p:nvPr userDrawn="1"/>
        </p:nvSpPr>
        <p:spPr>
          <a:xfrm>
            <a:off x="9579966" y="2043823"/>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dirty="0">
                <a:solidFill>
                  <a:schemeClr val="tx1"/>
                </a:solidFill>
                <a:latin typeface="+mj-lt"/>
              </a:rPr>
              <a:t>4</a:t>
            </a:r>
            <a:endParaRPr lang="en-BE" sz="8800" b="1" dirty="0">
              <a:solidFill>
                <a:schemeClr val="tx1"/>
              </a:solidFill>
              <a:latin typeface="+mj-lt"/>
            </a:endParaRPr>
          </a:p>
        </p:txBody>
      </p:sp>
      <p:sp>
        <p:nvSpPr>
          <p:cNvPr id="27" name="Titel 1">
            <a:extLst>
              <a:ext uri="{FF2B5EF4-FFF2-40B4-BE49-F238E27FC236}">
                <a16:creationId xmlns:a16="http://schemas.microsoft.com/office/drawing/2014/main" id="{F527D10A-ECAA-42B5-9443-DD7E72BAB7D2}"/>
              </a:ext>
            </a:extLst>
          </p:cNvPr>
          <p:cNvSpPr>
            <a:spLocks noGrp="1"/>
          </p:cNvSpPr>
          <p:nvPr>
            <p:ph type="title" hasCustomPrompt="1"/>
          </p:nvPr>
        </p:nvSpPr>
        <p:spPr>
          <a:xfrm>
            <a:off x="658813" y="612000"/>
            <a:ext cx="10874375" cy="684000"/>
          </a:xfrm>
        </p:spPr>
        <p:txBody>
          <a:bodyPr/>
          <a:lstStyle/>
          <a:p>
            <a:r>
              <a:rPr lang="nl-NL" dirty="0"/>
              <a:t>KLIK OM STIJL TE BEWERKEN</a:t>
            </a:r>
            <a:endParaRPr lang="nl-BE" dirty="0"/>
          </a:p>
        </p:txBody>
      </p:sp>
      <p:sp>
        <p:nvSpPr>
          <p:cNvPr id="28" name="Tijdelijke aanduiding voor tekst 7">
            <a:extLst>
              <a:ext uri="{FF2B5EF4-FFF2-40B4-BE49-F238E27FC236}">
                <a16:creationId xmlns:a16="http://schemas.microsoft.com/office/drawing/2014/main" id="{25B5C830-BD27-46D1-8E2E-A3817678DBC8}"/>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29" name="Vrije vorm: vorm 28">
            <a:extLst>
              <a:ext uri="{FF2B5EF4-FFF2-40B4-BE49-F238E27FC236}">
                <a16:creationId xmlns:a16="http://schemas.microsoft.com/office/drawing/2014/main" id="{F0CF5EC8-589A-4881-A069-681243AC696A}"/>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tx1"/>
          </a:solidFill>
          <a:ln>
            <a:noFill/>
          </a:ln>
        </p:spPr>
        <p:txBody>
          <a:bodyPr wrap="square" lIns="0" tIns="0" rIns="0" bIns="0" rtlCol="0" anchor="ctr">
            <a:noAutofit/>
          </a:bodyPr>
          <a:lstStyle/>
          <a:p>
            <a:pPr algn="l"/>
            <a:endParaRPr lang="nl-BE" sz="1600" b="1" dirty="0" err="1">
              <a:latin typeface="+mj-lt"/>
            </a:endParaRPr>
          </a:p>
        </p:txBody>
      </p:sp>
      <p:sp>
        <p:nvSpPr>
          <p:cNvPr id="8" name="Tijdelijke aanduiding voor voettekst 7">
            <a:extLst>
              <a:ext uri="{FF2B5EF4-FFF2-40B4-BE49-F238E27FC236}">
                <a16:creationId xmlns:a16="http://schemas.microsoft.com/office/drawing/2014/main" id="{28B644E8-8B88-441C-B02F-6B59883FE5C0}"/>
              </a:ext>
            </a:extLst>
          </p:cNvPr>
          <p:cNvSpPr>
            <a:spLocks noGrp="1"/>
          </p:cNvSpPr>
          <p:nvPr>
            <p:ph type="ftr" sz="quarter" idx="24"/>
          </p:nvPr>
        </p:nvSpPr>
        <p:spPr/>
        <p:txBody>
          <a:bodyPr/>
          <a:lstStyle/>
          <a:p>
            <a:r>
              <a:rPr lang="nl-BE"/>
              <a:t>Wat na het middelbaar?</a:t>
            </a:r>
            <a:endParaRPr lang="nl-BE" dirty="0"/>
          </a:p>
        </p:txBody>
      </p:sp>
      <p:sp>
        <p:nvSpPr>
          <p:cNvPr id="9" name="Tijdelijke aanduiding voor dianummer 8">
            <a:extLst>
              <a:ext uri="{FF2B5EF4-FFF2-40B4-BE49-F238E27FC236}">
                <a16:creationId xmlns:a16="http://schemas.microsoft.com/office/drawing/2014/main" id="{A949F589-0216-470D-A687-12914ACCE5A5}"/>
              </a:ext>
            </a:extLst>
          </p:cNvPr>
          <p:cNvSpPr>
            <a:spLocks noGrp="1"/>
          </p:cNvSpPr>
          <p:nvPr>
            <p:ph type="sldNum" sz="quarter" idx="25"/>
          </p:nvPr>
        </p:nvSpPr>
        <p:spPr/>
        <p:txBody>
          <a:bodyPr/>
          <a:lstStyle/>
          <a:p>
            <a:fld id="{FF88DA20-ED00-471C-9170-60F590CB400A}" type="slidenum">
              <a:rPr lang="nl-BE" smtClean="0"/>
              <a:pPr/>
              <a:t>‹N°›</a:t>
            </a:fld>
            <a:endParaRPr lang="nl-BE" dirty="0"/>
          </a:p>
        </p:txBody>
      </p:sp>
    </p:spTree>
    <p:extLst>
      <p:ext uri="{BB962C8B-B14F-4D97-AF65-F5344CB8AC3E}">
        <p14:creationId xmlns:p14="http://schemas.microsoft.com/office/powerpoint/2010/main" val="13664286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additive="base">
                                        <p:cTn id="7" dur="500" fill="hold"/>
                                        <p:tgtEl>
                                          <p:spTgt spid="29"/>
                                        </p:tgtEl>
                                        <p:attrNameLst>
                                          <p:attrName>ppt_x</p:attrName>
                                        </p:attrNameLst>
                                      </p:cBhvr>
                                      <p:tavLst>
                                        <p:tav tm="0">
                                          <p:val>
                                            <p:strVal val="0-#ppt_w/2"/>
                                          </p:val>
                                        </p:tav>
                                        <p:tav tm="100000">
                                          <p:val>
                                            <p:strVal val="#ppt_x"/>
                                          </p:val>
                                        </p:tav>
                                      </p:tavLst>
                                    </p:anim>
                                    <p:anim calcmode="lin" valueType="num">
                                      <p:cBhvr additive="base">
                                        <p:cTn id="8" dur="500" fill="hold"/>
                                        <p:tgtEl>
                                          <p:spTgt spid="2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Lst>
  </p:timing>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Opsomming cijfers (3)">
    <p:spTree>
      <p:nvGrpSpPr>
        <p:cNvPr id="1" name=""/>
        <p:cNvGrpSpPr/>
        <p:nvPr/>
      </p:nvGrpSpPr>
      <p:grpSpPr>
        <a:xfrm>
          <a:off x="0" y="0"/>
          <a:ext cx="0" cy="0"/>
          <a:chOff x="0" y="0"/>
          <a:chExt cx="0" cy="0"/>
        </a:xfrm>
      </p:grpSpPr>
      <p:sp>
        <p:nvSpPr>
          <p:cNvPr id="24" name="Ovaal 23">
            <a:extLst>
              <a:ext uri="{FF2B5EF4-FFF2-40B4-BE49-F238E27FC236}">
                <a16:creationId xmlns:a16="http://schemas.microsoft.com/office/drawing/2014/main" id="{13BA039D-CC66-4A52-85B1-74D0945E1658}"/>
              </a:ext>
            </a:extLst>
          </p:cNvPr>
          <p:cNvSpPr/>
          <p:nvPr userDrawn="1"/>
        </p:nvSpPr>
        <p:spPr>
          <a:xfrm>
            <a:off x="5592129" y="2074539"/>
            <a:ext cx="485192" cy="485192"/>
          </a:xfrm>
          <a:prstGeom prst="ellipse">
            <a:avLst/>
          </a:prstGeom>
          <a:solidFill>
            <a:schemeClr val="bg1">
              <a:lumMod val="95000"/>
            </a:schemeClr>
          </a:solidFill>
        </p:spPr>
        <p:txBody>
          <a:bodyPr wrap="square" lIns="0" tIns="0" rIns="0" bIns="0" rtlCol="0" anchor="ctr">
            <a:spAutoFit/>
          </a:bodyPr>
          <a:lstStyle/>
          <a:p>
            <a:pPr algn="l"/>
            <a:endParaRPr lang="nl-BE" sz="1600" b="1" dirty="0" err="1">
              <a:latin typeface="+mj-lt"/>
            </a:endParaRPr>
          </a:p>
        </p:txBody>
      </p:sp>
      <p:sp>
        <p:nvSpPr>
          <p:cNvPr id="25" name="Ovaal 24">
            <a:extLst>
              <a:ext uri="{FF2B5EF4-FFF2-40B4-BE49-F238E27FC236}">
                <a16:creationId xmlns:a16="http://schemas.microsoft.com/office/drawing/2014/main" id="{F249B83A-F1CB-4437-820B-81AD6F5B8CD7}"/>
              </a:ext>
            </a:extLst>
          </p:cNvPr>
          <p:cNvSpPr/>
          <p:nvPr userDrawn="1"/>
        </p:nvSpPr>
        <p:spPr>
          <a:xfrm>
            <a:off x="8783199" y="2534499"/>
            <a:ext cx="485192" cy="485192"/>
          </a:xfrm>
          <a:prstGeom prst="ellipse">
            <a:avLst/>
          </a:prstGeom>
          <a:solidFill>
            <a:schemeClr val="bg1">
              <a:lumMod val="95000"/>
            </a:schemeClr>
          </a:solidFill>
        </p:spPr>
        <p:txBody>
          <a:bodyPr wrap="square" lIns="0" tIns="0" rIns="0" bIns="0" rtlCol="0" anchor="ctr">
            <a:spAutoFit/>
          </a:bodyPr>
          <a:lstStyle/>
          <a:p>
            <a:pPr algn="l"/>
            <a:endParaRPr lang="nl-BE" sz="1600" b="1" dirty="0" err="1">
              <a:latin typeface="+mj-lt"/>
            </a:endParaRPr>
          </a:p>
        </p:txBody>
      </p:sp>
      <p:sp>
        <p:nvSpPr>
          <p:cNvPr id="23" name="Ovaal 22">
            <a:extLst>
              <a:ext uri="{FF2B5EF4-FFF2-40B4-BE49-F238E27FC236}">
                <a16:creationId xmlns:a16="http://schemas.microsoft.com/office/drawing/2014/main" id="{3B02B8D2-2DBB-481B-897B-99F2BB2F3939}"/>
              </a:ext>
            </a:extLst>
          </p:cNvPr>
          <p:cNvSpPr/>
          <p:nvPr userDrawn="1"/>
        </p:nvSpPr>
        <p:spPr>
          <a:xfrm>
            <a:off x="2837304" y="2545554"/>
            <a:ext cx="485192" cy="485192"/>
          </a:xfrm>
          <a:prstGeom prst="ellipse">
            <a:avLst/>
          </a:prstGeom>
          <a:solidFill>
            <a:schemeClr val="bg1">
              <a:lumMod val="95000"/>
            </a:schemeClr>
          </a:solidFill>
        </p:spPr>
        <p:txBody>
          <a:bodyPr wrap="square" lIns="0" tIns="0" rIns="0" bIns="0" rtlCol="0" anchor="ctr">
            <a:spAutoFit/>
          </a:bodyPr>
          <a:lstStyle/>
          <a:p>
            <a:pPr algn="l"/>
            <a:endParaRPr lang="nl-BE" sz="1600" b="1" dirty="0" err="1">
              <a:latin typeface="+mj-lt"/>
            </a:endParaRPr>
          </a:p>
        </p:txBody>
      </p:sp>
      <p:sp>
        <p:nvSpPr>
          <p:cNvPr id="11" name="Tijdelijke aanduiding voor tekst 9">
            <a:extLst>
              <a:ext uri="{FF2B5EF4-FFF2-40B4-BE49-F238E27FC236}">
                <a16:creationId xmlns:a16="http://schemas.microsoft.com/office/drawing/2014/main" id="{F3220731-F7ED-4850-9E4D-600CE79C249B}"/>
              </a:ext>
            </a:extLst>
          </p:cNvPr>
          <p:cNvSpPr>
            <a:spLocks noGrp="1"/>
          </p:cNvSpPr>
          <p:nvPr>
            <p:ph type="body" sz="quarter" idx="14" hasCustomPrompt="1"/>
          </p:nvPr>
        </p:nvSpPr>
        <p:spPr>
          <a:xfrm>
            <a:off x="1430926" y="3248275"/>
            <a:ext cx="2812756" cy="361449"/>
          </a:xfrm>
        </p:spPr>
        <p:txBody>
          <a:bodyPr lIns="0" tIns="0" rIns="0" bIns="0" anchor="ctr" anchorCtr="0">
            <a:noAutofit/>
          </a:bodyPr>
          <a:lstStyle>
            <a:lvl1pPr algn="ctr">
              <a:buNone/>
              <a:defRPr sz="2400" b="1">
                <a:solidFill>
                  <a:schemeClr val="accent3"/>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Titel 1</a:t>
            </a:r>
          </a:p>
        </p:txBody>
      </p:sp>
      <p:sp>
        <p:nvSpPr>
          <p:cNvPr id="12" name="Tijdelijke aanduiding voor tekst 9">
            <a:extLst>
              <a:ext uri="{FF2B5EF4-FFF2-40B4-BE49-F238E27FC236}">
                <a16:creationId xmlns:a16="http://schemas.microsoft.com/office/drawing/2014/main" id="{0E2B92F2-6789-42D5-9297-7B9A40C03E2F}"/>
              </a:ext>
            </a:extLst>
          </p:cNvPr>
          <p:cNvSpPr>
            <a:spLocks noGrp="1"/>
          </p:cNvSpPr>
          <p:nvPr>
            <p:ph type="body" sz="quarter" idx="15" hasCustomPrompt="1"/>
          </p:nvPr>
        </p:nvSpPr>
        <p:spPr>
          <a:xfrm>
            <a:off x="1430926" y="3710498"/>
            <a:ext cx="2812756" cy="1143267"/>
          </a:xfrm>
        </p:spPr>
        <p:txBody>
          <a:bodyPr>
            <a:noAutofit/>
          </a:bodyPr>
          <a:lstStyle>
            <a:lvl1pPr marL="0" indent="0" algn="ctr">
              <a:buNone/>
              <a:defRPr sz="2000">
                <a:solidFill>
                  <a:schemeClr val="tx1"/>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Titel 1 uitleg</a:t>
            </a:r>
            <a:endParaRPr lang="en-BE" dirty="0"/>
          </a:p>
        </p:txBody>
      </p:sp>
      <p:sp>
        <p:nvSpPr>
          <p:cNvPr id="13" name="Tijdelijke aanduiding voor tekst 9">
            <a:extLst>
              <a:ext uri="{FF2B5EF4-FFF2-40B4-BE49-F238E27FC236}">
                <a16:creationId xmlns:a16="http://schemas.microsoft.com/office/drawing/2014/main" id="{760C837C-4545-45C0-AC66-5A61520A35ED}"/>
              </a:ext>
            </a:extLst>
          </p:cNvPr>
          <p:cNvSpPr>
            <a:spLocks noGrp="1"/>
          </p:cNvSpPr>
          <p:nvPr>
            <p:ph type="body" sz="quarter" idx="16" hasCustomPrompt="1"/>
          </p:nvPr>
        </p:nvSpPr>
        <p:spPr>
          <a:xfrm>
            <a:off x="4610893" y="3248275"/>
            <a:ext cx="2812756" cy="361449"/>
          </a:xfrm>
        </p:spPr>
        <p:txBody>
          <a:bodyPr lIns="0" tIns="0" rIns="0" bIns="0" anchor="ctr" anchorCtr="0">
            <a:noAutofit/>
          </a:bodyPr>
          <a:lstStyle>
            <a:lvl1pPr algn="ctr">
              <a:buNone/>
              <a:defRPr sz="2400" b="1">
                <a:solidFill>
                  <a:schemeClr val="accent3"/>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Titel 2</a:t>
            </a:r>
          </a:p>
        </p:txBody>
      </p:sp>
      <p:sp>
        <p:nvSpPr>
          <p:cNvPr id="14" name="Tijdelijke aanduiding voor tekst 9">
            <a:extLst>
              <a:ext uri="{FF2B5EF4-FFF2-40B4-BE49-F238E27FC236}">
                <a16:creationId xmlns:a16="http://schemas.microsoft.com/office/drawing/2014/main" id="{52CF3CA1-4AFD-4D04-A9F0-43B09515F6A7}"/>
              </a:ext>
            </a:extLst>
          </p:cNvPr>
          <p:cNvSpPr>
            <a:spLocks noGrp="1"/>
          </p:cNvSpPr>
          <p:nvPr>
            <p:ph type="body" sz="quarter" idx="17" hasCustomPrompt="1"/>
          </p:nvPr>
        </p:nvSpPr>
        <p:spPr>
          <a:xfrm>
            <a:off x="4610893" y="3710498"/>
            <a:ext cx="2812756" cy="1143267"/>
          </a:xfrm>
        </p:spPr>
        <p:txBody>
          <a:bodyPr vert="horz" lIns="91440" tIns="45720" rIns="91440" bIns="45720" rtlCol="0">
            <a:noAutofit/>
          </a:bodyPr>
          <a:lstStyle>
            <a:lvl1pPr algn="ctr">
              <a:buNone/>
              <a:defRPr lang="en-BE" sz="2000" kern="1200" dirty="0">
                <a:solidFill>
                  <a:schemeClr val="tx1"/>
                </a:solidFill>
                <a:latin typeface="+mj-lt"/>
                <a:ea typeface="+mn-ea"/>
                <a:cs typeface="+mn-cs"/>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marL="0" lvl="0" indent="0" algn="ctr" defTabSz="914400" rtl="0" eaLnBrk="1" latinLnBrk="0" hangingPunct="1">
              <a:lnSpc>
                <a:spcPct val="90000"/>
              </a:lnSpc>
              <a:spcBef>
                <a:spcPts val="1000"/>
              </a:spcBef>
              <a:buFont typeface="Arial" panose="020B0604020202020204" pitchFamily="34" charset="0"/>
              <a:buNone/>
            </a:pPr>
            <a:r>
              <a:rPr lang="nl-BE" dirty="0"/>
              <a:t>Titel 2 uitleg</a:t>
            </a:r>
            <a:endParaRPr lang="en-BE" dirty="0"/>
          </a:p>
        </p:txBody>
      </p:sp>
      <p:sp>
        <p:nvSpPr>
          <p:cNvPr id="15" name="Tijdelijke aanduiding voor tekst 9">
            <a:extLst>
              <a:ext uri="{FF2B5EF4-FFF2-40B4-BE49-F238E27FC236}">
                <a16:creationId xmlns:a16="http://schemas.microsoft.com/office/drawing/2014/main" id="{4D5A24AB-2D15-4186-BD58-976AF1C8679E}"/>
              </a:ext>
            </a:extLst>
          </p:cNvPr>
          <p:cNvSpPr>
            <a:spLocks noGrp="1"/>
          </p:cNvSpPr>
          <p:nvPr>
            <p:ph type="body" sz="quarter" idx="18" hasCustomPrompt="1"/>
          </p:nvPr>
        </p:nvSpPr>
        <p:spPr>
          <a:xfrm>
            <a:off x="7790860" y="3248275"/>
            <a:ext cx="2812756" cy="361449"/>
          </a:xfrm>
        </p:spPr>
        <p:txBody>
          <a:bodyPr lIns="0" tIns="0" rIns="0" bIns="0" anchor="ctr" anchorCtr="0">
            <a:noAutofit/>
          </a:bodyPr>
          <a:lstStyle>
            <a:lvl1pPr algn="ctr">
              <a:buNone/>
              <a:defRPr sz="2400" b="1">
                <a:solidFill>
                  <a:schemeClr val="accent3"/>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Titel 3</a:t>
            </a:r>
          </a:p>
        </p:txBody>
      </p:sp>
      <p:sp>
        <p:nvSpPr>
          <p:cNvPr id="16" name="Tijdelijke aanduiding voor tekst 9">
            <a:extLst>
              <a:ext uri="{FF2B5EF4-FFF2-40B4-BE49-F238E27FC236}">
                <a16:creationId xmlns:a16="http://schemas.microsoft.com/office/drawing/2014/main" id="{FA900F6B-4DA9-4262-8435-7F4BE407729D}"/>
              </a:ext>
            </a:extLst>
          </p:cNvPr>
          <p:cNvSpPr>
            <a:spLocks noGrp="1"/>
          </p:cNvSpPr>
          <p:nvPr>
            <p:ph type="body" sz="quarter" idx="19" hasCustomPrompt="1"/>
          </p:nvPr>
        </p:nvSpPr>
        <p:spPr>
          <a:xfrm>
            <a:off x="7790860" y="3710498"/>
            <a:ext cx="2812756" cy="1143267"/>
          </a:xfrm>
        </p:spPr>
        <p:txBody>
          <a:bodyPr vert="horz" lIns="91440" tIns="45720" rIns="91440" bIns="45720" rtlCol="0">
            <a:noAutofit/>
          </a:bodyPr>
          <a:lstStyle>
            <a:lvl1pPr algn="ctr">
              <a:buNone/>
              <a:defRPr lang="en-BE" sz="2000" kern="1200" dirty="0">
                <a:solidFill>
                  <a:schemeClr val="tx1"/>
                </a:solidFill>
                <a:latin typeface="+mj-lt"/>
                <a:ea typeface="+mn-ea"/>
                <a:cs typeface="+mn-cs"/>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marL="0" lvl="0" indent="0" algn="ctr" defTabSz="914400" rtl="0" eaLnBrk="1" latinLnBrk="0" hangingPunct="1">
              <a:lnSpc>
                <a:spcPct val="90000"/>
              </a:lnSpc>
              <a:spcBef>
                <a:spcPts val="1000"/>
              </a:spcBef>
              <a:buFont typeface="Arial" panose="020B0604020202020204" pitchFamily="34" charset="0"/>
              <a:buNone/>
            </a:pPr>
            <a:r>
              <a:rPr lang="nl-BE" dirty="0"/>
              <a:t>Titel 3 uitleg</a:t>
            </a:r>
            <a:endParaRPr lang="en-BE" dirty="0"/>
          </a:p>
        </p:txBody>
      </p:sp>
      <p:sp>
        <p:nvSpPr>
          <p:cNvPr id="19" name="Rechthoek 18">
            <a:extLst>
              <a:ext uri="{FF2B5EF4-FFF2-40B4-BE49-F238E27FC236}">
                <a16:creationId xmlns:a16="http://schemas.microsoft.com/office/drawing/2014/main" id="{726153FA-014A-4550-95BE-734CB32A760A}"/>
              </a:ext>
            </a:extLst>
          </p:cNvPr>
          <p:cNvSpPr/>
          <p:nvPr userDrawn="1"/>
        </p:nvSpPr>
        <p:spPr>
          <a:xfrm>
            <a:off x="2109717" y="1993725"/>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dirty="0">
                <a:solidFill>
                  <a:schemeClr val="tx1"/>
                </a:solidFill>
                <a:latin typeface="+mj-lt"/>
              </a:rPr>
              <a:t>1</a:t>
            </a:r>
            <a:endParaRPr lang="en-BE" sz="8800" b="1" dirty="0">
              <a:solidFill>
                <a:schemeClr val="tx1"/>
              </a:solidFill>
              <a:latin typeface="+mj-lt"/>
            </a:endParaRPr>
          </a:p>
        </p:txBody>
      </p:sp>
      <p:sp>
        <p:nvSpPr>
          <p:cNvPr id="20" name="Rechthoek 19">
            <a:extLst>
              <a:ext uri="{FF2B5EF4-FFF2-40B4-BE49-F238E27FC236}">
                <a16:creationId xmlns:a16="http://schemas.microsoft.com/office/drawing/2014/main" id="{3DC79D73-9F56-4FB0-A068-70E4160F4F33}"/>
              </a:ext>
            </a:extLst>
          </p:cNvPr>
          <p:cNvSpPr/>
          <p:nvPr userDrawn="1"/>
        </p:nvSpPr>
        <p:spPr>
          <a:xfrm>
            <a:off x="5289684" y="1993725"/>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dirty="0">
                <a:solidFill>
                  <a:schemeClr val="tx1"/>
                </a:solidFill>
                <a:latin typeface="+mj-lt"/>
              </a:rPr>
              <a:t>2</a:t>
            </a:r>
            <a:endParaRPr lang="en-BE" sz="8800" b="1" dirty="0">
              <a:solidFill>
                <a:schemeClr val="tx1"/>
              </a:solidFill>
              <a:latin typeface="+mj-lt"/>
            </a:endParaRPr>
          </a:p>
        </p:txBody>
      </p:sp>
      <p:sp>
        <p:nvSpPr>
          <p:cNvPr id="21" name="Rechthoek 20">
            <a:extLst>
              <a:ext uri="{FF2B5EF4-FFF2-40B4-BE49-F238E27FC236}">
                <a16:creationId xmlns:a16="http://schemas.microsoft.com/office/drawing/2014/main" id="{89ED0911-4526-42EE-85A7-883027FB42CA}"/>
              </a:ext>
            </a:extLst>
          </p:cNvPr>
          <p:cNvSpPr/>
          <p:nvPr userDrawn="1"/>
        </p:nvSpPr>
        <p:spPr>
          <a:xfrm>
            <a:off x="8469651" y="1993725"/>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dirty="0">
                <a:solidFill>
                  <a:schemeClr val="tx1"/>
                </a:solidFill>
                <a:latin typeface="+mj-lt"/>
              </a:rPr>
              <a:t>3</a:t>
            </a:r>
            <a:endParaRPr lang="en-BE" sz="8800" b="1" dirty="0">
              <a:solidFill>
                <a:schemeClr val="tx1"/>
              </a:solidFill>
              <a:latin typeface="+mj-lt"/>
            </a:endParaRPr>
          </a:p>
        </p:txBody>
      </p:sp>
      <p:sp>
        <p:nvSpPr>
          <p:cNvPr id="28" name="Titel 1">
            <a:extLst>
              <a:ext uri="{FF2B5EF4-FFF2-40B4-BE49-F238E27FC236}">
                <a16:creationId xmlns:a16="http://schemas.microsoft.com/office/drawing/2014/main" id="{F4927082-514C-4DFA-9B27-84270C6F9FC9}"/>
              </a:ext>
            </a:extLst>
          </p:cNvPr>
          <p:cNvSpPr>
            <a:spLocks noGrp="1"/>
          </p:cNvSpPr>
          <p:nvPr>
            <p:ph type="title" hasCustomPrompt="1"/>
          </p:nvPr>
        </p:nvSpPr>
        <p:spPr>
          <a:xfrm>
            <a:off x="658813" y="612000"/>
            <a:ext cx="10874375" cy="684000"/>
          </a:xfrm>
        </p:spPr>
        <p:txBody>
          <a:bodyPr/>
          <a:lstStyle/>
          <a:p>
            <a:r>
              <a:rPr lang="nl-NL" dirty="0"/>
              <a:t>KLIK OM STIJL TE BEWERKEN</a:t>
            </a:r>
            <a:endParaRPr lang="nl-BE" dirty="0"/>
          </a:p>
        </p:txBody>
      </p:sp>
      <p:sp>
        <p:nvSpPr>
          <p:cNvPr id="29" name="Tijdelijke aanduiding voor tekst 7">
            <a:extLst>
              <a:ext uri="{FF2B5EF4-FFF2-40B4-BE49-F238E27FC236}">
                <a16:creationId xmlns:a16="http://schemas.microsoft.com/office/drawing/2014/main" id="{F0E90DAD-EC95-4DBB-A80F-247586C9ACDE}"/>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22" name="Vrije vorm: vorm 21">
            <a:extLst>
              <a:ext uri="{FF2B5EF4-FFF2-40B4-BE49-F238E27FC236}">
                <a16:creationId xmlns:a16="http://schemas.microsoft.com/office/drawing/2014/main" id="{39311BED-F204-4D4A-86FF-2B9FABCD0B54}"/>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tx1"/>
          </a:solidFill>
          <a:ln>
            <a:noFill/>
          </a:ln>
        </p:spPr>
        <p:txBody>
          <a:bodyPr wrap="square" lIns="0" tIns="0" rIns="0" bIns="0" rtlCol="0" anchor="ctr">
            <a:noAutofit/>
          </a:bodyPr>
          <a:lstStyle/>
          <a:p>
            <a:pPr algn="l"/>
            <a:endParaRPr lang="nl-BE" sz="1600" b="1" dirty="0" err="1">
              <a:latin typeface="+mj-lt"/>
            </a:endParaRPr>
          </a:p>
        </p:txBody>
      </p:sp>
      <p:sp>
        <p:nvSpPr>
          <p:cNvPr id="8" name="Tijdelijke aanduiding voor voettekst 7">
            <a:extLst>
              <a:ext uri="{FF2B5EF4-FFF2-40B4-BE49-F238E27FC236}">
                <a16:creationId xmlns:a16="http://schemas.microsoft.com/office/drawing/2014/main" id="{926A6AD9-D8CC-4F41-AD65-DCD51D6A3B61}"/>
              </a:ext>
            </a:extLst>
          </p:cNvPr>
          <p:cNvSpPr>
            <a:spLocks noGrp="1"/>
          </p:cNvSpPr>
          <p:nvPr>
            <p:ph type="ftr" sz="quarter" idx="20"/>
          </p:nvPr>
        </p:nvSpPr>
        <p:spPr/>
        <p:txBody>
          <a:bodyPr/>
          <a:lstStyle/>
          <a:p>
            <a:r>
              <a:rPr lang="nl-BE"/>
              <a:t>Wat na het middelbaar?</a:t>
            </a:r>
            <a:endParaRPr lang="nl-BE" dirty="0"/>
          </a:p>
        </p:txBody>
      </p:sp>
      <p:sp>
        <p:nvSpPr>
          <p:cNvPr id="9" name="Tijdelijke aanduiding voor dianummer 8">
            <a:extLst>
              <a:ext uri="{FF2B5EF4-FFF2-40B4-BE49-F238E27FC236}">
                <a16:creationId xmlns:a16="http://schemas.microsoft.com/office/drawing/2014/main" id="{A1543EA3-065E-4C23-95DD-0D5CC1CA5A40}"/>
              </a:ext>
            </a:extLst>
          </p:cNvPr>
          <p:cNvSpPr>
            <a:spLocks noGrp="1"/>
          </p:cNvSpPr>
          <p:nvPr>
            <p:ph type="sldNum" sz="quarter" idx="21"/>
          </p:nvPr>
        </p:nvSpPr>
        <p:spPr/>
        <p:txBody>
          <a:bodyPr/>
          <a:lstStyle/>
          <a:p>
            <a:fld id="{FF88DA20-ED00-471C-9170-60F590CB400A}" type="slidenum">
              <a:rPr lang="nl-BE" smtClean="0"/>
              <a:pPr/>
              <a:t>‹N°›</a:t>
            </a:fld>
            <a:endParaRPr lang="nl-BE" dirty="0"/>
          </a:p>
        </p:txBody>
      </p:sp>
    </p:spTree>
    <p:extLst>
      <p:ext uri="{BB962C8B-B14F-4D97-AF65-F5344CB8AC3E}">
        <p14:creationId xmlns:p14="http://schemas.microsoft.com/office/powerpoint/2010/main" val="31603790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additive="base">
                                        <p:cTn id="7" dur="500" fill="hold"/>
                                        <p:tgtEl>
                                          <p:spTgt spid="22"/>
                                        </p:tgtEl>
                                        <p:attrNameLst>
                                          <p:attrName>ppt_x</p:attrName>
                                        </p:attrNameLst>
                                      </p:cBhvr>
                                      <p:tavLst>
                                        <p:tav tm="0">
                                          <p:val>
                                            <p:strVal val="0-#ppt_w/2"/>
                                          </p:val>
                                        </p:tav>
                                        <p:tav tm="100000">
                                          <p:val>
                                            <p:strVal val="#ppt_x"/>
                                          </p:val>
                                        </p:tav>
                                      </p:tavLst>
                                    </p:anim>
                                    <p:anim calcmode="lin" valueType="num">
                                      <p:cBhvr additive="base">
                                        <p:cTn id="8" dur="500" fill="hold"/>
                                        <p:tgtEl>
                                          <p:spTgt spid="2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Lst>
  </p:timing>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Mockup">
    <p:bg>
      <p:bgPr>
        <a:solidFill>
          <a:schemeClr val="tx1"/>
        </a:solidFill>
        <a:effectLst/>
      </p:bgPr>
    </p:bg>
    <p:spTree>
      <p:nvGrpSpPr>
        <p:cNvPr id="1" name=""/>
        <p:cNvGrpSpPr/>
        <p:nvPr/>
      </p:nvGrpSpPr>
      <p:grpSpPr>
        <a:xfrm>
          <a:off x="0" y="0"/>
          <a:ext cx="0" cy="0"/>
          <a:chOff x="0" y="0"/>
          <a:chExt cx="0" cy="0"/>
        </a:xfrm>
      </p:grpSpPr>
      <p:sp>
        <p:nvSpPr>
          <p:cNvPr id="6" name="Titel 1">
            <a:extLst>
              <a:ext uri="{FF2B5EF4-FFF2-40B4-BE49-F238E27FC236}">
                <a16:creationId xmlns:a16="http://schemas.microsoft.com/office/drawing/2014/main" id="{AF19FF98-D86C-4E9C-A577-43ECEF42C9F4}"/>
              </a:ext>
            </a:extLst>
          </p:cNvPr>
          <p:cNvSpPr>
            <a:spLocks noGrp="1"/>
          </p:cNvSpPr>
          <p:nvPr>
            <p:ph type="title" hasCustomPrompt="1"/>
          </p:nvPr>
        </p:nvSpPr>
        <p:spPr>
          <a:xfrm>
            <a:off x="658814" y="612000"/>
            <a:ext cx="10876078" cy="684000"/>
          </a:xfrm>
        </p:spPr>
        <p:txBody>
          <a:bodyPr/>
          <a:lstStyle>
            <a:lvl1pPr>
              <a:defRPr>
                <a:solidFill>
                  <a:schemeClr val="bg1"/>
                </a:solidFill>
              </a:defRPr>
            </a:lvl1pPr>
          </a:lstStyle>
          <a:p>
            <a:r>
              <a:rPr lang="nl-NL" dirty="0"/>
              <a:t>KLIK OM STIJL TE BEWERKEN</a:t>
            </a:r>
            <a:endParaRPr lang="nl-BE" dirty="0"/>
          </a:p>
        </p:txBody>
      </p:sp>
      <p:sp>
        <p:nvSpPr>
          <p:cNvPr id="7" name="Tijdelijke aanduiding voor tekst 7">
            <a:extLst>
              <a:ext uri="{FF2B5EF4-FFF2-40B4-BE49-F238E27FC236}">
                <a16:creationId xmlns:a16="http://schemas.microsoft.com/office/drawing/2014/main" id="{6D14EA10-D76B-44C8-A451-E0C318F16F60}"/>
              </a:ext>
            </a:extLst>
          </p:cNvPr>
          <p:cNvSpPr>
            <a:spLocks noGrp="1"/>
          </p:cNvSpPr>
          <p:nvPr>
            <p:ph type="body" sz="quarter" idx="13" hasCustomPrompt="1"/>
          </p:nvPr>
        </p:nvSpPr>
        <p:spPr>
          <a:xfrm>
            <a:off x="658813" y="228154"/>
            <a:ext cx="3610115" cy="365125"/>
          </a:xfrm>
        </p:spPr>
        <p:txBody>
          <a:bodyPr anchor="b" anchorCtr="0"/>
          <a:lstStyle>
            <a:lvl1pPr marL="0" indent="0">
              <a:buNone/>
              <a:defRPr sz="1400" b="1">
                <a:solidFill>
                  <a:schemeClr val="accent3"/>
                </a:solidFill>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27" name="Rechthoekige driehoek 26">
            <a:extLst>
              <a:ext uri="{FF2B5EF4-FFF2-40B4-BE49-F238E27FC236}">
                <a16:creationId xmlns:a16="http://schemas.microsoft.com/office/drawing/2014/main" id="{2168D20B-B0B0-48E4-9073-236B549940F0}"/>
              </a:ext>
            </a:extLst>
          </p:cNvPr>
          <p:cNvSpPr/>
          <p:nvPr userDrawn="1"/>
        </p:nvSpPr>
        <p:spPr>
          <a:xfrm rot="10800000" flipV="1">
            <a:off x="7656723" y="2321961"/>
            <a:ext cx="4535275" cy="4536040"/>
          </a:xfrm>
          <a:prstGeom prst="rtTriangle">
            <a:avLst/>
          </a:prstGeom>
          <a:solidFill>
            <a:schemeClr val="tx1">
              <a:lumMod val="75000"/>
              <a:alpha val="30000"/>
            </a:schemeClr>
          </a:solidFill>
        </p:spPr>
        <p:txBody>
          <a:bodyPr wrap="square" lIns="0" tIns="0" rIns="0" bIns="0" rtlCol="0" anchor="ctr">
            <a:noAutofit/>
          </a:bodyPr>
          <a:lstStyle/>
          <a:p>
            <a:pPr algn="l"/>
            <a:endParaRPr lang="nl-BE" sz="1600" b="1" dirty="0" err="1">
              <a:latin typeface="+mj-lt"/>
            </a:endParaRPr>
          </a:p>
        </p:txBody>
      </p:sp>
      <p:sp>
        <p:nvSpPr>
          <p:cNvPr id="12" name="Vrije vorm: vorm 11">
            <a:extLst>
              <a:ext uri="{FF2B5EF4-FFF2-40B4-BE49-F238E27FC236}">
                <a16:creationId xmlns:a16="http://schemas.microsoft.com/office/drawing/2014/main" id="{24646666-3BC0-479B-A570-6E1C40845134}"/>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tx1"/>
          </a:solidFill>
          <a:ln>
            <a:noFill/>
          </a:ln>
        </p:spPr>
        <p:txBody>
          <a:bodyPr wrap="square" lIns="0" tIns="0" rIns="0" bIns="0" rtlCol="0" anchor="ctr">
            <a:noAutofit/>
          </a:bodyPr>
          <a:lstStyle/>
          <a:p>
            <a:pPr algn="l"/>
            <a:endParaRPr lang="nl-BE" sz="1600" b="1" dirty="0" err="1">
              <a:latin typeface="+mj-lt"/>
            </a:endParaRPr>
          </a:p>
        </p:txBody>
      </p:sp>
      <p:pic>
        <p:nvPicPr>
          <p:cNvPr id="14" name="Afbeelding 13" descr="Afbeelding met binnen, monitor, zitten, computer&#10;&#10;Automatisch gegenereerde beschrijving">
            <a:extLst>
              <a:ext uri="{FF2B5EF4-FFF2-40B4-BE49-F238E27FC236}">
                <a16:creationId xmlns:a16="http://schemas.microsoft.com/office/drawing/2014/main" id="{562DAF2E-3F5F-485B-A206-4470CFC3E0D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78338" y="748766"/>
            <a:ext cx="10025091" cy="5757180"/>
          </a:xfrm>
          <a:prstGeom prst="rect">
            <a:avLst/>
          </a:prstGeom>
        </p:spPr>
      </p:pic>
      <p:sp>
        <p:nvSpPr>
          <p:cNvPr id="15" name="Tijdelijke aanduiding voor afbeelding 5">
            <a:extLst>
              <a:ext uri="{FF2B5EF4-FFF2-40B4-BE49-F238E27FC236}">
                <a16:creationId xmlns:a16="http://schemas.microsoft.com/office/drawing/2014/main" id="{EE2C9667-CE0F-408B-8474-A99CCAC3E3FF}"/>
              </a:ext>
            </a:extLst>
          </p:cNvPr>
          <p:cNvSpPr>
            <a:spLocks noGrp="1"/>
          </p:cNvSpPr>
          <p:nvPr>
            <p:ph type="pic" sz="quarter" idx="22" hasCustomPrompt="1"/>
          </p:nvPr>
        </p:nvSpPr>
        <p:spPr>
          <a:xfrm>
            <a:off x="2994644" y="1651514"/>
            <a:ext cx="6203699" cy="3425803"/>
          </a:xfrm>
          <a:solidFill>
            <a:schemeClr val="bg1">
              <a:lumMod val="95000"/>
            </a:schemeClr>
          </a:solidFill>
        </p:spPr>
        <p:txBody>
          <a:bodyPr anchor="ctr"/>
          <a:lstStyle>
            <a:lvl1pPr marL="0" indent="0" algn="ctr">
              <a:buNone/>
              <a:defRPr>
                <a:solidFill>
                  <a:schemeClr val="tx1"/>
                </a:solidFill>
              </a:defRPr>
            </a:lvl1pPr>
          </a:lstStyle>
          <a:p>
            <a:r>
              <a:rPr lang="nl-BE" dirty="0"/>
              <a:t>Afbeelding</a:t>
            </a:r>
            <a:endParaRPr lang="en-BE" dirty="0"/>
          </a:p>
        </p:txBody>
      </p:sp>
      <p:sp>
        <p:nvSpPr>
          <p:cNvPr id="13" name="Gelijkbenige driehoek 12">
            <a:extLst>
              <a:ext uri="{FF2B5EF4-FFF2-40B4-BE49-F238E27FC236}">
                <a16:creationId xmlns:a16="http://schemas.microsoft.com/office/drawing/2014/main" id="{E0096502-2CAC-4899-AF67-4E371251A6A3}"/>
              </a:ext>
            </a:extLst>
          </p:cNvPr>
          <p:cNvSpPr/>
          <p:nvPr userDrawn="1"/>
        </p:nvSpPr>
        <p:spPr>
          <a:xfrm rot="16200000">
            <a:off x="11475085" y="6324985"/>
            <a:ext cx="116206" cy="53534"/>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800"/>
          </a:p>
        </p:txBody>
      </p:sp>
      <p:pic>
        <p:nvPicPr>
          <p:cNvPr id="18" name="Graphic 17">
            <a:extLst>
              <a:ext uri="{FF2B5EF4-FFF2-40B4-BE49-F238E27FC236}">
                <a16:creationId xmlns:a16="http://schemas.microsoft.com/office/drawing/2014/main" id="{AF48FC6B-3753-49B9-B746-2437354D5CA6}"/>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658813" y="6221683"/>
            <a:ext cx="1153603" cy="366439"/>
          </a:xfrm>
          <a:prstGeom prst="rect">
            <a:avLst/>
          </a:prstGeom>
        </p:spPr>
      </p:pic>
      <p:sp>
        <p:nvSpPr>
          <p:cNvPr id="4" name="Tijdelijke aanduiding voor voettekst 3">
            <a:extLst>
              <a:ext uri="{FF2B5EF4-FFF2-40B4-BE49-F238E27FC236}">
                <a16:creationId xmlns:a16="http://schemas.microsoft.com/office/drawing/2014/main" id="{287ED7CE-A78F-4A6E-AEB7-C89A9225F256}"/>
              </a:ext>
            </a:extLst>
          </p:cNvPr>
          <p:cNvSpPr>
            <a:spLocks noGrp="1"/>
          </p:cNvSpPr>
          <p:nvPr>
            <p:ph type="ftr" sz="quarter" idx="24"/>
          </p:nvPr>
        </p:nvSpPr>
        <p:spPr/>
        <p:txBody>
          <a:bodyPr/>
          <a:lstStyle>
            <a:lvl1pPr>
              <a:defRPr>
                <a:solidFill>
                  <a:schemeClr val="bg1"/>
                </a:solidFill>
              </a:defRPr>
            </a:lvl1pPr>
          </a:lstStyle>
          <a:p>
            <a:r>
              <a:rPr lang="nl-BE"/>
              <a:t>Wat na het middelbaar?</a:t>
            </a:r>
            <a:endParaRPr lang="nl-BE" dirty="0"/>
          </a:p>
        </p:txBody>
      </p:sp>
      <p:sp>
        <p:nvSpPr>
          <p:cNvPr id="5" name="Tijdelijke aanduiding voor dianummer 4">
            <a:extLst>
              <a:ext uri="{FF2B5EF4-FFF2-40B4-BE49-F238E27FC236}">
                <a16:creationId xmlns:a16="http://schemas.microsoft.com/office/drawing/2014/main" id="{B1BA0D6A-08E0-43B3-ADD2-8D89B7759E15}"/>
              </a:ext>
            </a:extLst>
          </p:cNvPr>
          <p:cNvSpPr>
            <a:spLocks noGrp="1"/>
          </p:cNvSpPr>
          <p:nvPr>
            <p:ph type="sldNum" sz="quarter" idx="25"/>
          </p:nvPr>
        </p:nvSpPr>
        <p:spPr/>
        <p:txBody>
          <a:bodyPr/>
          <a:lstStyle>
            <a:lvl1pPr>
              <a:defRPr>
                <a:solidFill>
                  <a:schemeClr val="bg1"/>
                </a:solidFill>
              </a:defRPr>
            </a:lvl1pPr>
          </a:lstStyle>
          <a:p>
            <a:fld id="{FF88DA20-ED00-471C-9170-60F590CB400A}" type="slidenum">
              <a:rPr lang="nl-BE" smtClean="0"/>
              <a:pPr/>
              <a:t>‹N°›</a:t>
            </a:fld>
            <a:endParaRPr lang="nl-BE" dirty="0"/>
          </a:p>
        </p:txBody>
      </p:sp>
    </p:spTree>
    <p:extLst>
      <p:ext uri="{BB962C8B-B14F-4D97-AF65-F5344CB8AC3E}">
        <p14:creationId xmlns:p14="http://schemas.microsoft.com/office/powerpoint/2010/main" val="20891104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Titel en bullets">
    <p:bg>
      <p:bgPr>
        <a:solidFill>
          <a:schemeClr val="bg1"/>
        </a:solidFill>
        <a:effectLst/>
      </p:bgPr>
    </p:bg>
    <p:spTree>
      <p:nvGrpSpPr>
        <p:cNvPr id="1" name=""/>
        <p:cNvGrpSpPr/>
        <p:nvPr/>
      </p:nvGrpSpPr>
      <p:grpSpPr>
        <a:xfrm>
          <a:off x="0" y="0"/>
          <a:ext cx="0" cy="0"/>
          <a:chOff x="0" y="0"/>
          <a:chExt cx="0" cy="0"/>
        </a:xfrm>
      </p:grpSpPr>
      <p:sp>
        <p:nvSpPr>
          <p:cNvPr id="13" name="Tijdelijke aanduiding voor tekst 12">
            <a:extLst>
              <a:ext uri="{FF2B5EF4-FFF2-40B4-BE49-F238E27FC236}">
                <a16:creationId xmlns:a16="http://schemas.microsoft.com/office/drawing/2014/main" id="{2CF2A6F9-A799-4021-B19B-41D542B79089}"/>
              </a:ext>
            </a:extLst>
          </p:cNvPr>
          <p:cNvSpPr>
            <a:spLocks noGrp="1"/>
          </p:cNvSpPr>
          <p:nvPr>
            <p:ph type="body" sz="quarter" idx="14"/>
          </p:nvPr>
        </p:nvSpPr>
        <p:spPr>
          <a:xfrm>
            <a:off x="658813" y="1889125"/>
            <a:ext cx="10874375" cy="3605213"/>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12" name="Titel 1">
            <a:extLst>
              <a:ext uri="{FF2B5EF4-FFF2-40B4-BE49-F238E27FC236}">
                <a16:creationId xmlns:a16="http://schemas.microsoft.com/office/drawing/2014/main" id="{C639D820-6917-47CB-AAD5-3DC9AD5AD735}"/>
              </a:ext>
            </a:extLst>
          </p:cNvPr>
          <p:cNvSpPr>
            <a:spLocks noGrp="1"/>
          </p:cNvSpPr>
          <p:nvPr>
            <p:ph type="title" hasCustomPrompt="1"/>
          </p:nvPr>
        </p:nvSpPr>
        <p:spPr>
          <a:xfrm>
            <a:off x="658813" y="612000"/>
            <a:ext cx="10874375" cy="684000"/>
          </a:xfrm>
        </p:spPr>
        <p:txBody>
          <a:bodyPr/>
          <a:lstStyle/>
          <a:p>
            <a:r>
              <a:rPr lang="nl-NL" dirty="0"/>
              <a:t>KLIK OM STIJL TE BEWERKEN</a:t>
            </a:r>
            <a:endParaRPr lang="nl-BE" dirty="0"/>
          </a:p>
        </p:txBody>
      </p:sp>
      <p:sp>
        <p:nvSpPr>
          <p:cNvPr id="15" name="Tijdelijke aanduiding voor tekst 7">
            <a:extLst>
              <a:ext uri="{FF2B5EF4-FFF2-40B4-BE49-F238E27FC236}">
                <a16:creationId xmlns:a16="http://schemas.microsoft.com/office/drawing/2014/main" id="{85001979-CD79-414E-9036-3689E3F4487A}"/>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9" name="Vrije vorm: vorm 8">
            <a:extLst>
              <a:ext uri="{FF2B5EF4-FFF2-40B4-BE49-F238E27FC236}">
                <a16:creationId xmlns:a16="http://schemas.microsoft.com/office/drawing/2014/main" id="{9BEC70B2-C888-4AC7-BCB5-A1A0C52950D3}"/>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tx1"/>
          </a:solidFill>
          <a:ln>
            <a:noFill/>
          </a:ln>
        </p:spPr>
        <p:txBody>
          <a:bodyPr wrap="square" lIns="0" tIns="0" rIns="0" bIns="0" rtlCol="0" anchor="ctr">
            <a:noAutofit/>
          </a:bodyPr>
          <a:lstStyle/>
          <a:p>
            <a:pPr algn="l"/>
            <a:endParaRPr lang="nl-BE" sz="1600" b="1" dirty="0" err="1">
              <a:latin typeface="+mj-lt"/>
            </a:endParaRPr>
          </a:p>
        </p:txBody>
      </p:sp>
      <p:sp>
        <p:nvSpPr>
          <p:cNvPr id="8" name="Tijdelijke aanduiding voor voettekst 7">
            <a:extLst>
              <a:ext uri="{FF2B5EF4-FFF2-40B4-BE49-F238E27FC236}">
                <a16:creationId xmlns:a16="http://schemas.microsoft.com/office/drawing/2014/main" id="{24E306A1-B87E-41C5-B6DE-DDBC98E5B6B0}"/>
              </a:ext>
            </a:extLst>
          </p:cNvPr>
          <p:cNvSpPr>
            <a:spLocks noGrp="1"/>
          </p:cNvSpPr>
          <p:nvPr>
            <p:ph type="ftr" sz="quarter" idx="15"/>
          </p:nvPr>
        </p:nvSpPr>
        <p:spPr/>
        <p:txBody>
          <a:bodyPr/>
          <a:lstStyle/>
          <a:p>
            <a:r>
              <a:rPr lang="nl-BE"/>
              <a:t>Wat na het middelbaar?</a:t>
            </a:r>
            <a:endParaRPr lang="nl-BE" dirty="0"/>
          </a:p>
        </p:txBody>
      </p:sp>
      <p:sp>
        <p:nvSpPr>
          <p:cNvPr id="10" name="Tijdelijke aanduiding voor dianummer 9">
            <a:extLst>
              <a:ext uri="{FF2B5EF4-FFF2-40B4-BE49-F238E27FC236}">
                <a16:creationId xmlns:a16="http://schemas.microsoft.com/office/drawing/2014/main" id="{353BC5FD-8044-4475-BFF6-CCDD543CE677}"/>
              </a:ext>
            </a:extLst>
          </p:cNvPr>
          <p:cNvSpPr>
            <a:spLocks noGrp="1"/>
          </p:cNvSpPr>
          <p:nvPr>
            <p:ph type="sldNum" sz="quarter" idx="16"/>
          </p:nvPr>
        </p:nvSpPr>
        <p:spPr/>
        <p:txBody>
          <a:bodyPr/>
          <a:lstStyle/>
          <a:p>
            <a:fld id="{FF88DA20-ED00-471C-9170-60F590CB400A}" type="slidenum">
              <a:rPr lang="nl-BE" smtClean="0"/>
              <a:pPr/>
              <a:t>‹N°›</a:t>
            </a:fld>
            <a:endParaRPr lang="nl-BE" dirty="0"/>
          </a:p>
        </p:txBody>
      </p:sp>
    </p:spTree>
    <p:extLst>
      <p:ext uri="{BB962C8B-B14F-4D97-AF65-F5344CB8AC3E}">
        <p14:creationId xmlns:p14="http://schemas.microsoft.com/office/powerpoint/2010/main" val="24840401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extLst>
    <p:ext uri="{DCECCB84-F9BA-43D5-87BE-67443E8EF086}">
      <p15:sldGuideLst xmlns:p15="http://schemas.microsoft.com/office/powerpoint/2012/main">
        <p15:guide id="1" pos="415" userDrawn="1">
          <p15:clr>
            <a:srgbClr val="FBAE40"/>
          </p15:clr>
        </p15:guide>
        <p15:guide id="2" pos="7265" userDrawn="1">
          <p15:clr>
            <a:srgbClr val="FBAE4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Titel en object of bullets">
    <p:bg>
      <p:bgPr>
        <a:solidFill>
          <a:schemeClr val="bg1"/>
        </a:solidFill>
        <a:effectLst/>
      </p:bgPr>
    </p:bg>
    <p:spTree>
      <p:nvGrpSpPr>
        <p:cNvPr id="1" name=""/>
        <p:cNvGrpSpPr/>
        <p:nvPr/>
      </p:nvGrpSpPr>
      <p:grpSpPr>
        <a:xfrm>
          <a:off x="0" y="0"/>
          <a:ext cx="0" cy="0"/>
          <a:chOff x="0" y="0"/>
          <a:chExt cx="0" cy="0"/>
        </a:xfrm>
      </p:grpSpPr>
      <p:sp>
        <p:nvSpPr>
          <p:cNvPr id="9" name="Tijdelijke aanduiding voor tekst 2">
            <a:extLst>
              <a:ext uri="{FF2B5EF4-FFF2-40B4-BE49-F238E27FC236}">
                <a16:creationId xmlns:a16="http://schemas.microsoft.com/office/drawing/2014/main" id="{8BE94EAB-431F-4408-87BD-3F9BE09FA5EE}"/>
              </a:ext>
            </a:extLst>
          </p:cNvPr>
          <p:cNvSpPr>
            <a:spLocks noGrp="1"/>
          </p:cNvSpPr>
          <p:nvPr>
            <p:ph idx="1"/>
          </p:nvPr>
        </p:nvSpPr>
        <p:spPr>
          <a:xfrm>
            <a:off x="658813" y="1955438"/>
            <a:ext cx="10874375" cy="3648921"/>
          </a:xfrm>
          <a:prstGeom prst="rect">
            <a:avLst/>
          </a:prstGeom>
        </p:spPr>
        <p:txBody>
          <a:bodyPr vert="horz" lIns="0" tIns="0" rIns="0" bIns="0" rtlCol="0" anchor="t" anchorCtr="0">
            <a:noAutofit/>
          </a:bodyPr>
          <a:lstStyle/>
          <a:p>
            <a:pPr lvl="0"/>
            <a:r>
              <a:rPr lang="nl-NL" dirty="0"/>
              <a:t>Klikken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endParaRPr lang="nl-BE" dirty="0"/>
          </a:p>
        </p:txBody>
      </p:sp>
      <p:sp>
        <p:nvSpPr>
          <p:cNvPr id="14" name="Titel 1">
            <a:extLst>
              <a:ext uri="{FF2B5EF4-FFF2-40B4-BE49-F238E27FC236}">
                <a16:creationId xmlns:a16="http://schemas.microsoft.com/office/drawing/2014/main" id="{D554F5C2-0160-4157-8DD6-4C3065483B83}"/>
              </a:ext>
            </a:extLst>
          </p:cNvPr>
          <p:cNvSpPr>
            <a:spLocks noGrp="1"/>
          </p:cNvSpPr>
          <p:nvPr>
            <p:ph type="title" hasCustomPrompt="1"/>
          </p:nvPr>
        </p:nvSpPr>
        <p:spPr>
          <a:xfrm>
            <a:off x="658813" y="612000"/>
            <a:ext cx="10874375" cy="684000"/>
          </a:xfrm>
        </p:spPr>
        <p:txBody>
          <a:bodyPr/>
          <a:lstStyle/>
          <a:p>
            <a:r>
              <a:rPr lang="nl-NL" dirty="0"/>
              <a:t>KLIK OM STIJL TE BEWERKEN</a:t>
            </a:r>
            <a:endParaRPr lang="nl-BE" dirty="0"/>
          </a:p>
        </p:txBody>
      </p:sp>
      <p:sp>
        <p:nvSpPr>
          <p:cNvPr id="15" name="Tijdelijke aanduiding voor tekst 7">
            <a:extLst>
              <a:ext uri="{FF2B5EF4-FFF2-40B4-BE49-F238E27FC236}">
                <a16:creationId xmlns:a16="http://schemas.microsoft.com/office/drawing/2014/main" id="{A1681482-9D7D-4259-80FF-C261F4A36615}"/>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0" name="Vrije vorm: vorm 9">
            <a:extLst>
              <a:ext uri="{FF2B5EF4-FFF2-40B4-BE49-F238E27FC236}">
                <a16:creationId xmlns:a16="http://schemas.microsoft.com/office/drawing/2014/main" id="{DF4A98F3-08BA-438F-8178-0CD721F4ED3F}"/>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tx1"/>
          </a:solidFill>
          <a:ln>
            <a:noFill/>
          </a:ln>
        </p:spPr>
        <p:txBody>
          <a:bodyPr wrap="square" lIns="0" tIns="0" rIns="0" bIns="0" rtlCol="0" anchor="ctr">
            <a:noAutofit/>
          </a:bodyPr>
          <a:lstStyle/>
          <a:p>
            <a:pPr algn="l"/>
            <a:endParaRPr lang="nl-BE" sz="1600" b="1" dirty="0" err="1">
              <a:latin typeface="+mj-lt"/>
            </a:endParaRPr>
          </a:p>
        </p:txBody>
      </p:sp>
      <p:sp>
        <p:nvSpPr>
          <p:cNvPr id="8" name="Tijdelijke aanduiding voor voettekst 7">
            <a:extLst>
              <a:ext uri="{FF2B5EF4-FFF2-40B4-BE49-F238E27FC236}">
                <a16:creationId xmlns:a16="http://schemas.microsoft.com/office/drawing/2014/main" id="{4CDCA65B-BC4F-4E28-8D4B-B0199E99912F}"/>
              </a:ext>
            </a:extLst>
          </p:cNvPr>
          <p:cNvSpPr>
            <a:spLocks noGrp="1"/>
          </p:cNvSpPr>
          <p:nvPr>
            <p:ph type="ftr" sz="quarter" idx="14"/>
          </p:nvPr>
        </p:nvSpPr>
        <p:spPr/>
        <p:txBody>
          <a:bodyPr/>
          <a:lstStyle/>
          <a:p>
            <a:r>
              <a:rPr lang="nl-BE"/>
              <a:t>Wat na het middelbaar?</a:t>
            </a:r>
            <a:endParaRPr lang="nl-BE" dirty="0"/>
          </a:p>
        </p:txBody>
      </p:sp>
      <p:sp>
        <p:nvSpPr>
          <p:cNvPr id="11" name="Tijdelijke aanduiding voor dianummer 10">
            <a:extLst>
              <a:ext uri="{FF2B5EF4-FFF2-40B4-BE49-F238E27FC236}">
                <a16:creationId xmlns:a16="http://schemas.microsoft.com/office/drawing/2014/main" id="{E9F717E0-5FF1-4B21-9999-8C8817AC6090}"/>
              </a:ext>
            </a:extLst>
          </p:cNvPr>
          <p:cNvSpPr>
            <a:spLocks noGrp="1"/>
          </p:cNvSpPr>
          <p:nvPr>
            <p:ph type="sldNum" sz="quarter" idx="15"/>
          </p:nvPr>
        </p:nvSpPr>
        <p:spPr/>
        <p:txBody>
          <a:bodyPr/>
          <a:lstStyle/>
          <a:p>
            <a:fld id="{FF88DA20-ED00-471C-9170-60F590CB400A}" type="slidenum">
              <a:rPr lang="nl-BE" smtClean="0"/>
              <a:pPr/>
              <a:t>‹N°›</a:t>
            </a:fld>
            <a:endParaRPr lang="nl-BE" dirty="0"/>
          </a:p>
        </p:txBody>
      </p:sp>
    </p:spTree>
    <p:extLst>
      <p:ext uri="{BB962C8B-B14F-4D97-AF65-F5344CB8AC3E}">
        <p14:creationId xmlns:p14="http://schemas.microsoft.com/office/powerpoint/2010/main" val="14274865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0-#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Inhoud van twee">
    <p:spTree>
      <p:nvGrpSpPr>
        <p:cNvPr id="1" name=""/>
        <p:cNvGrpSpPr/>
        <p:nvPr/>
      </p:nvGrpSpPr>
      <p:grpSpPr>
        <a:xfrm>
          <a:off x="0" y="0"/>
          <a:ext cx="0" cy="0"/>
          <a:chOff x="0" y="0"/>
          <a:chExt cx="0" cy="0"/>
        </a:xfrm>
      </p:grpSpPr>
      <p:sp>
        <p:nvSpPr>
          <p:cNvPr id="3" name="Tijdelijke aanduiding voor inhoud 2">
            <a:extLst>
              <a:ext uri="{FF2B5EF4-FFF2-40B4-BE49-F238E27FC236}">
                <a16:creationId xmlns:a16="http://schemas.microsoft.com/office/drawing/2014/main" id="{AACB0CE7-11E3-4438-919C-EA7601B23C76}"/>
              </a:ext>
            </a:extLst>
          </p:cNvPr>
          <p:cNvSpPr>
            <a:spLocks noGrp="1"/>
          </p:cNvSpPr>
          <p:nvPr>
            <p:ph sz="half" idx="1"/>
          </p:nvPr>
        </p:nvSpPr>
        <p:spPr>
          <a:xfrm>
            <a:off x="665816" y="2012733"/>
            <a:ext cx="5346184" cy="3534331"/>
          </a:xfrm>
        </p:spPr>
        <p:txBody>
          <a:bodyPr/>
          <a:lstStyle/>
          <a:p>
            <a:pPr lvl="0"/>
            <a:r>
              <a:rPr lang="nl-NL" dirty="0"/>
              <a:t>Klikken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endParaRPr lang="nl-BE" dirty="0"/>
          </a:p>
        </p:txBody>
      </p:sp>
      <p:sp>
        <p:nvSpPr>
          <p:cNvPr id="4" name="Tijdelijke aanduiding voor inhoud 3">
            <a:extLst>
              <a:ext uri="{FF2B5EF4-FFF2-40B4-BE49-F238E27FC236}">
                <a16:creationId xmlns:a16="http://schemas.microsoft.com/office/drawing/2014/main" id="{2C456A98-2404-4694-96D5-FDAB6BA76586}"/>
              </a:ext>
            </a:extLst>
          </p:cNvPr>
          <p:cNvSpPr>
            <a:spLocks noGrp="1"/>
          </p:cNvSpPr>
          <p:nvPr>
            <p:ph sz="half" idx="2"/>
          </p:nvPr>
        </p:nvSpPr>
        <p:spPr>
          <a:xfrm>
            <a:off x="6366616" y="2012733"/>
            <a:ext cx="5166571" cy="3534331"/>
          </a:xfrm>
        </p:spPr>
        <p:txBody>
          <a:bodyPr/>
          <a:lstStyle/>
          <a:p>
            <a:pPr lvl="0"/>
            <a:r>
              <a:rPr lang="nl-NL" dirty="0"/>
              <a:t>Klikken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endParaRPr lang="nl-BE" dirty="0"/>
          </a:p>
        </p:txBody>
      </p:sp>
      <p:sp>
        <p:nvSpPr>
          <p:cNvPr id="14" name="Titel 1">
            <a:extLst>
              <a:ext uri="{FF2B5EF4-FFF2-40B4-BE49-F238E27FC236}">
                <a16:creationId xmlns:a16="http://schemas.microsoft.com/office/drawing/2014/main" id="{E5915CC7-6436-414D-9F61-3C50E5990A9A}"/>
              </a:ext>
            </a:extLst>
          </p:cNvPr>
          <p:cNvSpPr>
            <a:spLocks noGrp="1"/>
          </p:cNvSpPr>
          <p:nvPr>
            <p:ph type="title" hasCustomPrompt="1"/>
          </p:nvPr>
        </p:nvSpPr>
        <p:spPr>
          <a:xfrm>
            <a:off x="658813" y="612000"/>
            <a:ext cx="10874375" cy="684000"/>
          </a:xfrm>
        </p:spPr>
        <p:txBody>
          <a:bodyPr/>
          <a:lstStyle/>
          <a:p>
            <a:r>
              <a:rPr lang="nl-NL" dirty="0"/>
              <a:t>KLIK OM STIJL TE BEWERKEN</a:t>
            </a:r>
            <a:endParaRPr lang="nl-BE" dirty="0"/>
          </a:p>
        </p:txBody>
      </p:sp>
      <p:sp>
        <p:nvSpPr>
          <p:cNvPr id="15" name="Tijdelijke aanduiding voor tekst 7">
            <a:extLst>
              <a:ext uri="{FF2B5EF4-FFF2-40B4-BE49-F238E27FC236}">
                <a16:creationId xmlns:a16="http://schemas.microsoft.com/office/drawing/2014/main" id="{6C253A40-717D-4D50-9BF8-1C7CDE17C2E0}"/>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0" name="Vrije vorm: vorm 9">
            <a:extLst>
              <a:ext uri="{FF2B5EF4-FFF2-40B4-BE49-F238E27FC236}">
                <a16:creationId xmlns:a16="http://schemas.microsoft.com/office/drawing/2014/main" id="{50ECD6BF-9F58-4722-BF5C-9CCBA87E4594}"/>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tx1"/>
          </a:solidFill>
          <a:ln>
            <a:noFill/>
          </a:ln>
        </p:spPr>
        <p:txBody>
          <a:bodyPr wrap="square" lIns="0" tIns="0" rIns="0" bIns="0" rtlCol="0" anchor="ctr">
            <a:noAutofit/>
          </a:bodyPr>
          <a:lstStyle/>
          <a:p>
            <a:pPr algn="l"/>
            <a:endParaRPr lang="nl-BE" sz="1600" b="1" dirty="0" err="1">
              <a:latin typeface="+mj-lt"/>
            </a:endParaRPr>
          </a:p>
        </p:txBody>
      </p:sp>
      <p:sp>
        <p:nvSpPr>
          <p:cNvPr id="11" name="Tijdelijke aanduiding voor voettekst 10">
            <a:extLst>
              <a:ext uri="{FF2B5EF4-FFF2-40B4-BE49-F238E27FC236}">
                <a16:creationId xmlns:a16="http://schemas.microsoft.com/office/drawing/2014/main" id="{C1F42B7F-12BE-4623-BE3A-366A19D2AD36}"/>
              </a:ext>
            </a:extLst>
          </p:cNvPr>
          <p:cNvSpPr>
            <a:spLocks noGrp="1"/>
          </p:cNvSpPr>
          <p:nvPr>
            <p:ph type="ftr" sz="quarter" idx="14"/>
          </p:nvPr>
        </p:nvSpPr>
        <p:spPr/>
        <p:txBody>
          <a:bodyPr/>
          <a:lstStyle/>
          <a:p>
            <a:r>
              <a:rPr lang="nl-BE"/>
              <a:t>Wat na het middelbaar?</a:t>
            </a:r>
            <a:endParaRPr lang="nl-BE" dirty="0"/>
          </a:p>
        </p:txBody>
      </p:sp>
      <p:sp>
        <p:nvSpPr>
          <p:cNvPr id="12" name="Tijdelijke aanduiding voor dianummer 11">
            <a:extLst>
              <a:ext uri="{FF2B5EF4-FFF2-40B4-BE49-F238E27FC236}">
                <a16:creationId xmlns:a16="http://schemas.microsoft.com/office/drawing/2014/main" id="{FCFAC74E-5C55-4E2A-AF89-486E6D0D76FE}"/>
              </a:ext>
            </a:extLst>
          </p:cNvPr>
          <p:cNvSpPr>
            <a:spLocks noGrp="1"/>
          </p:cNvSpPr>
          <p:nvPr>
            <p:ph type="sldNum" sz="quarter" idx="15"/>
          </p:nvPr>
        </p:nvSpPr>
        <p:spPr/>
        <p:txBody>
          <a:bodyPr/>
          <a:lstStyle/>
          <a:p>
            <a:fld id="{FF88DA20-ED00-471C-9170-60F590CB400A}" type="slidenum">
              <a:rPr lang="nl-BE" smtClean="0"/>
              <a:pPr/>
              <a:t>‹N°›</a:t>
            </a:fld>
            <a:endParaRPr lang="nl-BE" dirty="0"/>
          </a:p>
        </p:txBody>
      </p:sp>
    </p:spTree>
    <p:extLst>
      <p:ext uri="{BB962C8B-B14F-4D97-AF65-F5344CB8AC3E}">
        <p14:creationId xmlns:p14="http://schemas.microsoft.com/office/powerpoint/2010/main" val="625008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0-#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Hoofdstuktitel + titel">
    <p:spTree>
      <p:nvGrpSpPr>
        <p:cNvPr id="1" name=""/>
        <p:cNvGrpSpPr/>
        <p:nvPr/>
      </p:nvGrpSpPr>
      <p:grpSpPr>
        <a:xfrm>
          <a:off x="0" y="0"/>
          <a:ext cx="0" cy="0"/>
          <a:chOff x="0" y="0"/>
          <a:chExt cx="0" cy="0"/>
        </a:xfrm>
      </p:grpSpPr>
      <p:sp>
        <p:nvSpPr>
          <p:cNvPr id="15" name="Titel 1">
            <a:extLst>
              <a:ext uri="{FF2B5EF4-FFF2-40B4-BE49-F238E27FC236}">
                <a16:creationId xmlns:a16="http://schemas.microsoft.com/office/drawing/2014/main" id="{65A5EC3A-0689-4436-8545-3F4C2F6850CD}"/>
              </a:ext>
            </a:extLst>
          </p:cNvPr>
          <p:cNvSpPr>
            <a:spLocks noGrp="1"/>
          </p:cNvSpPr>
          <p:nvPr>
            <p:ph type="title" hasCustomPrompt="1"/>
          </p:nvPr>
        </p:nvSpPr>
        <p:spPr>
          <a:xfrm>
            <a:off x="658813" y="612000"/>
            <a:ext cx="10874375" cy="684000"/>
          </a:xfrm>
        </p:spPr>
        <p:txBody>
          <a:bodyPr/>
          <a:lstStyle/>
          <a:p>
            <a:r>
              <a:rPr lang="nl-NL" dirty="0"/>
              <a:t>KLIK OM STIJL TE BEWERKEN</a:t>
            </a:r>
            <a:endParaRPr lang="nl-BE" dirty="0"/>
          </a:p>
        </p:txBody>
      </p:sp>
      <p:sp>
        <p:nvSpPr>
          <p:cNvPr id="16" name="Tijdelijke aanduiding voor tekst 7">
            <a:extLst>
              <a:ext uri="{FF2B5EF4-FFF2-40B4-BE49-F238E27FC236}">
                <a16:creationId xmlns:a16="http://schemas.microsoft.com/office/drawing/2014/main" id="{CCD48A07-28E1-455D-B241-063A6A0CCF24}"/>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0" name="Vrije vorm: vorm 9">
            <a:extLst>
              <a:ext uri="{FF2B5EF4-FFF2-40B4-BE49-F238E27FC236}">
                <a16:creationId xmlns:a16="http://schemas.microsoft.com/office/drawing/2014/main" id="{CAFB60EC-D835-44A9-B5EE-9E705CDDDE34}"/>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tx1"/>
          </a:solidFill>
          <a:ln>
            <a:noFill/>
          </a:ln>
        </p:spPr>
        <p:txBody>
          <a:bodyPr wrap="square" lIns="0" tIns="0" rIns="0" bIns="0" rtlCol="0" anchor="ctr">
            <a:noAutofit/>
          </a:bodyPr>
          <a:lstStyle/>
          <a:p>
            <a:pPr algn="l"/>
            <a:endParaRPr lang="nl-BE" sz="1600" b="1" dirty="0" err="1">
              <a:latin typeface="+mj-lt"/>
            </a:endParaRPr>
          </a:p>
        </p:txBody>
      </p:sp>
      <p:sp>
        <p:nvSpPr>
          <p:cNvPr id="8" name="Tijdelijke aanduiding voor voettekst 7">
            <a:extLst>
              <a:ext uri="{FF2B5EF4-FFF2-40B4-BE49-F238E27FC236}">
                <a16:creationId xmlns:a16="http://schemas.microsoft.com/office/drawing/2014/main" id="{6A6A32CA-D6F3-4F8F-948C-27EAF8BA748B}"/>
              </a:ext>
            </a:extLst>
          </p:cNvPr>
          <p:cNvSpPr>
            <a:spLocks noGrp="1"/>
          </p:cNvSpPr>
          <p:nvPr>
            <p:ph type="ftr" sz="quarter" idx="14"/>
          </p:nvPr>
        </p:nvSpPr>
        <p:spPr/>
        <p:txBody>
          <a:bodyPr/>
          <a:lstStyle/>
          <a:p>
            <a:r>
              <a:rPr lang="nl-BE"/>
              <a:t>Wat na het middelbaar?</a:t>
            </a:r>
            <a:endParaRPr lang="nl-BE" dirty="0"/>
          </a:p>
        </p:txBody>
      </p:sp>
      <p:sp>
        <p:nvSpPr>
          <p:cNvPr id="9" name="Tijdelijke aanduiding voor dianummer 8">
            <a:extLst>
              <a:ext uri="{FF2B5EF4-FFF2-40B4-BE49-F238E27FC236}">
                <a16:creationId xmlns:a16="http://schemas.microsoft.com/office/drawing/2014/main" id="{82F0D371-4427-44A5-9A63-1CD085963E27}"/>
              </a:ext>
            </a:extLst>
          </p:cNvPr>
          <p:cNvSpPr>
            <a:spLocks noGrp="1"/>
          </p:cNvSpPr>
          <p:nvPr>
            <p:ph type="sldNum" sz="quarter" idx="15"/>
          </p:nvPr>
        </p:nvSpPr>
        <p:spPr/>
        <p:txBody>
          <a:bodyPr/>
          <a:lstStyle/>
          <a:p>
            <a:fld id="{FF88DA20-ED00-471C-9170-60F590CB400A}" type="slidenum">
              <a:rPr lang="nl-BE" smtClean="0"/>
              <a:pPr/>
              <a:t>‹N°›</a:t>
            </a:fld>
            <a:endParaRPr lang="nl-BE" dirty="0"/>
          </a:p>
        </p:txBody>
      </p:sp>
    </p:spTree>
    <p:extLst>
      <p:ext uri="{BB962C8B-B14F-4D97-AF65-F5344CB8AC3E}">
        <p14:creationId xmlns:p14="http://schemas.microsoft.com/office/powerpoint/2010/main" val="7090749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0-#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Sectiekop">
    <p:bg>
      <p:bgPr>
        <a:solidFill>
          <a:schemeClr val="tx1"/>
        </a:solidFill>
        <a:effectLst/>
      </p:bgPr>
    </p:bg>
    <p:spTree>
      <p:nvGrpSpPr>
        <p:cNvPr id="1" name=""/>
        <p:cNvGrpSpPr/>
        <p:nvPr/>
      </p:nvGrpSpPr>
      <p:grpSpPr>
        <a:xfrm>
          <a:off x="0" y="0"/>
          <a:ext cx="0" cy="0"/>
          <a:chOff x="0" y="0"/>
          <a:chExt cx="0" cy="0"/>
        </a:xfrm>
      </p:grpSpPr>
      <p:pic>
        <p:nvPicPr>
          <p:cNvPr id="13" name="Afbeelding 12" descr="Afbeelding met bijl&#10;&#10;Automatisch gegenereerde beschrijving">
            <a:extLst>
              <a:ext uri="{FF2B5EF4-FFF2-40B4-BE49-F238E27FC236}">
                <a16:creationId xmlns:a16="http://schemas.microsoft.com/office/drawing/2014/main" id="{26190394-04D1-435B-872B-98D9438B959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949842"/>
            <a:ext cx="2485770" cy="4958316"/>
          </a:xfrm>
          <a:prstGeom prst="rect">
            <a:avLst/>
          </a:prstGeom>
        </p:spPr>
      </p:pic>
      <p:sp>
        <p:nvSpPr>
          <p:cNvPr id="2" name="Titel 1">
            <a:extLst>
              <a:ext uri="{FF2B5EF4-FFF2-40B4-BE49-F238E27FC236}">
                <a16:creationId xmlns:a16="http://schemas.microsoft.com/office/drawing/2014/main" id="{1AD43DC2-455F-4EDF-A084-FEE83CFC46F6}"/>
              </a:ext>
            </a:extLst>
          </p:cNvPr>
          <p:cNvSpPr>
            <a:spLocks noGrp="1"/>
          </p:cNvSpPr>
          <p:nvPr>
            <p:ph type="title" hasCustomPrompt="1"/>
          </p:nvPr>
        </p:nvSpPr>
        <p:spPr>
          <a:xfrm>
            <a:off x="2674829" y="2226013"/>
            <a:ext cx="7759257" cy="1429415"/>
          </a:xfrm>
        </p:spPr>
        <p:txBody>
          <a:bodyPr anchor="b"/>
          <a:lstStyle>
            <a:lvl1pPr>
              <a:defRPr sz="4400" spc="170" baseline="0">
                <a:solidFill>
                  <a:schemeClr val="bg1"/>
                </a:solidFill>
              </a:defRPr>
            </a:lvl1pPr>
          </a:lstStyle>
          <a:p>
            <a:r>
              <a:rPr lang="nl-NL" dirty="0"/>
              <a:t>HOOFDSTUKTITEL</a:t>
            </a:r>
            <a:endParaRPr lang="nl-BE" dirty="0"/>
          </a:p>
        </p:txBody>
      </p:sp>
      <p:sp>
        <p:nvSpPr>
          <p:cNvPr id="3" name="Tijdelijke aanduiding voor tekst 2">
            <a:extLst>
              <a:ext uri="{FF2B5EF4-FFF2-40B4-BE49-F238E27FC236}">
                <a16:creationId xmlns:a16="http://schemas.microsoft.com/office/drawing/2014/main" id="{8C704646-7228-4188-9EAC-6994DE76A288}"/>
              </a:ext>
            </a:extLst>
          </p:cNvPr>
          <p:cNvSpPr>
            <a:spLocks noGrp="1"/>
          </p:cNvSpPr>
          <p:nvPr>
            <p:ph type="body" idx="1" hasCustomPrompt="1"/>
          </p:nvPr>
        </p:nvSpPr>
        <p:spPr>
          <a:xfrm>
            <a:off x="2674829" y="3619988"/>
            <a:ext cx="7759257" cy="1500187"/>
          </a:xfrm>
        </p:spPr>
        <p:txBody>
          <a:bodyPr/>
          <a:lstStyle>
            <a:lvl1pPr marL="0" indent="0">
              <a:buNone/>
              <a:defRPr sz="2400">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nl-NL" dirty="0"/>
              <a:t>ONDERTITEL</a:t>
            </a:r>
          </a:p>
        </p:txBody>
      </p:sp>
      <p:sp>
        <p:nvSpPr>
          <p:cNvPr id="10" name="Tijdelijke aanduiding voor tekst 9">
            <a:extLst>
              <a:ext uri="{FF2B5EF4-FFF2-40B4-BE49-F238E27FC236}">
                <a16:creationId xmlns:a16="http://schemas.microsoft.com/office/drawing/2014/main" id="{9A854FE4-B9A5-46C1-BF2D-13E51D44B0D8}"/>
              </a:ext>
            </a:extLst>
          </p:cNvPr>
          <p:cNvSpPr>
            <a:spLocks noGrp="1"/>
          </p:cNvSpPr>
          <p:nvPr>
            <p:ph type="body" sz="quarter" idx="13" hasCustomPrompt="1"/>
          </p:nvPr>
        </p:nvSpPr>
        <p:spPr>
          <a:xfrm>
            <a:off x="534293" y="1353110"/>
            <a:ext cx="1660525" cy="2808287"/>
          </a:xfrm>
        </p:spPr>
        <p:txBody>
          <a:bodyPr anchor="b"/>
          <a:lstStyle>
            <a:lvl1pPr marL="0" indent="0" algn="r">
              <a:buNone/>
              <a:defRPr sz="9000" b="1">
                <a:solidFill>
                  <a:schemeClr val="tx1"/>
                </a:solidFill>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1.</a:t>
            </a:r>
            <a:endParaRPr lang="nl-BE" dirty="0"/>
          </a:p>
        </p:txBody>
      </p:sp>
      <p:pic>
        <p:nvPicPr>
          <p:cNvPr id="16" name="Graphic 15">
            <a:extLst>
              <a:ext uri="{FF2B5EF4-FFF2-40B4-BE49-F238E27FC236}">
                <a16:creationId xmlns:a16="http://schemas.microsoft.com/office/drawing/2014/main" id="{A97F7D91-804B-4587-8AAE-EE252920E8D2}"/>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719817" y="6221683"/>
            <a:ext cx="1153603" cy="366439"/>
          </a:xfrm>
          <a:prstGeom prst="rect">
            <a:avLst/>
          </a:prstGeom>
        </p:spPr>
      </p:pic>
      <p:sp>
        <p:nvSpPr>
          <p:cNvPr id="11" name="Gelijkbenige driehoek 10">
            <a:extLst>
              <a:ext uri="{FF2B5EF4-FFF2-40B4-BE49-F238E27FC236}">
                <a16:creationId xmlns:a16="http://schemas.microsoft.com/office/drawing/2014/main" id="{BE31809A-4F26-4B9B-B649-DBEB7F94BA80}"/>
              </a:ext>
            </a:extLst>
          </p:cNvPr>
          <p:cNvSpPr/>
          <p:nvPr userDrawn="1"/>
        </p:nvSpPr>
        <p:spPr>
          <a:xfrm rot="16200000">
            <a:off x="11475085" y="6324985"/>
            <a:ext cx="116206" cy="53534"/>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800"/>
          </a:p>
        </p:txBody>
      </p:sp>
      <p:sp>
        <p:nvSpPr>
          <p:cNvPr id="5" name="Tijdelijke aanduiding voor voettekst 4">
            <a:extLst>
              <a:ext uri="{FF2B5EF4-FFF2-40B4-BE49-F238E27FC236}">
                <a16:creationId xmlns:a16="http://schemas.microsoft.com/office/drawing/2014/main" id="{A6647424-39ED-4A61-9AA7-EA10E2EAB55C}"/>
              </a:ext>
            </a:extLst>
          </p:cNvPr>
          <p:cNvSpPr>
            <a:spLocks noGrp="1"/>
          </p:cNvSpPr>
          <p:nvPr>
            <p:ph type="ftr" sz="quarter" idx="15"/>
          </p:nvPr>
        </p:nvSpPr>
        <p:spPr/>
        <p:txBody>
          <a:bodyPr/>
          <a:lstStyle>
            <a:lvl1pPr>
              <a:defRPr>
                <a:solidFill>
                  <a:schemeClr val="bg1"/>
                </a:solidFill>
              </a:defRPr>
            </a:lvl1pPr>
          </a:lstStyle>
          <a:p>
            <a:r>
              <a:rPr lang="nl-BE"/>
              <a:t>Wat na het middelbaar?</a:t>
            </a:r>
            <a:endParaRPr lang="nl-BE" dirty="0"/>
          </a:p>
        </p:txBody>
      </p:sp>
      <p:sp>
        <p:nvSpPr>
          <p:cNvPr id="6" name="Tijdelijke aanduiding voor dianummer 5">
            <a:extLst>
              <a:ext uri="{FF2B5EF4-FFF2-40B4-BE49-F238E27FC236}">
                <a16:creationId xmlns:a16="http://schemas.microsoft.com/office/drawing/2014/main" id="{7B73DB74-8217-40F3-B118-8F0DD187F925}"/>
              </a:ext>
            </a:extLst>
          </p:cNvPr>
          <p:cNvSpPr>
            <a:spLocks noGrp="1"/>
          </p:cNvSpPr>
          <p:nvPr>
            <p:ph type="sldNum" sz="quarter" idx="16"/>
          </p:nvPr>
        </p:nvSpPr>
        <p:spPr/>
        <p:txBody>
          <a:bodyPr/>
          <a:lstStyle>
            <a:lvl1pPr>
              <a:defRPr>
                <a:solidFill>
                  <a:schemeClr val="bg1"/>
                </a:solidFill>
              </a:defRPr>
            </a:lvl1pPr>
          </a:lstStyle>
          <a:p>
            <a:fld id="{FF88DA20-ED00-471C-9170-60F590CB400A}" type="slidenum">
              <a:rPr lang="nl-BE" smtClean="0"/>
              <a:pPr/>
              <a:t>‹N°›</a:t>
            </a:fld>
            <a:endParaRPr lang="nl-BE" dirty="0"/>
          </a:p>
        </p:txBody>
      </p:sp>
    </p:spTree>
    <p:extLst>
      <p:ext uri="{BB962C8B-B14F-4D97-AF65-F5344CB8AC3E}">
        <p14:creationId xmlns:p14="http://schemas.microsoft.com/office/powerpoint/2010/main" val="3999210527"/>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Titel en object en beeld">
    <p:bg>
      <p:bgPr>
        <a:solidFill>
          <a:schemeClr val="bg1"/>
        </a:solidFill>
        <a:effectLst/>
      </p:bgPr>
    </p:bg>
    <p:spTree>
      <p:nvGrpSpPr>
        <p:cNvPr id="1" name=""/>
        <p:cNvGrpSpPr/>
        <p:nvPr/>
      </p:nvGrpSpPr>
      <p:grpSpPr>
        <a:xfrm>
          <a:off x="0" y="0"/>
          <a:ext cx="0" cy="0"/>
          <a:chOff x="0" y="0"/>
          <a:chExt cx="0" cy="0"/>
        </a:xfrm>
      </p:grpSpPr>
      <p:sp>
        <p:nvSpPr>
          <p:cNvPr id="9" name="Tijdelijke aanduiding voor afbeelding 8">
            <a:extLst>
              <a:ext uri="{FF2B5EF4-FFF2-40B4-BE49-F238E27FC236}">
                <a16:creationId xmlns:a16="http://schemas.microsoft.com/office/drawing/2014/main" id="{CD9E304B-9EEF-4540-A2A5-7D039634D746}"/>
              </a:ext>
            </a:extLst>
          </p:cNvPr>
          <p:cNvSpPr>
            <a:spLocks noGrp="1"/>
          </p:cNvSpPr>
          <p:nvPr>
            <p:ph type="pic" sz="quarter" idx="14"/>
          </p:nvPr>
        </p:nvSpPr>
        <p:spPr>
          <a:xfrm>
            <a:off x="6792000" y="0"/>
            <a:ext cx="5400000" cy="6858000"/>
          </a:xfrm>
          <a:solidFill>
            <a:schemeClr val="bg1">
              <a:lumMod val="95000"/>
            </a:schemeClr>
          </a:solidFill>
        </p:spPr>
        <p:txBody>
          <a:bodyPr anchor="ctr"/>
          <a:lstStyle>
            <a:lvl1pPr marL="0" indent="0" algn="ctr">
              <a:buNone/>
              <a:defRPr baseline="-25000"/>
            </a:lvl1pPr>
          </a:lstStyle>
          <a:p>
            <a:endParaRPr lang="nl-BE"/>
          </a:p>
        </p:txBody>
      </p:sp>
      <p:sp>
        <p:nvSpPr>
          <p:cNvPr id="11" name="Tijdelijke aanduiding voor tekst 10">
            <a:extLst>
              <a:ext uri="{FF2B5EF4-FFF2-40B4-BE49-F238E27FC236}">
                <a16:creationId xmlns:a16="http://schemas.microsoft.com/office/drawing/2014/main" id="{94D40FD2-C162-407D-9C9A-A04CA78208AA}"/>
              </a:ext>
            </a:extLst>
          </p:cNvPr>
          <p:cNvSpPr>
            <a:spLocks noGrp="1"/>
          </p:cNvSpPr>
          <p:nvPr>
            <p:ph type="body" sz="quarter" idx="15"/>
          </p:nvPr>
        </p:nvSpPr>
        <p:spPr>
          <a:xfrm>
            <a:off x="658813" y="1762125"/>
            <a:ext cx="5437187" cy="3998913"/>
          </a:xfrm>
        </p:spPr>
        <p:txBody>
          <a:bodyPr/>
          <a:lstStyle/>
          <a:p>
            <a:pPr lvl="0"/>
            <a:r>
              <a:rPr lang="nl-NL" dirty="0"/>
              <a:t>Klikken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endParaRPr lang="nl-BE" dirty="0"/>
          </a:p>
        </p:txBody>
      </p:sp>
      <p:sp>
        <p:nvSpPr>
          <p:cNvPr id="15" name="Titel 1">
            <a:extLst>
              <a:ext uri="{FF2B5EF4-FFF2-40B4-BE49-F238E27FC236}">
                <a16:creationId xmlns:a16="http://schemas.microsoft.com/office/drawing/2014/main" id="{1DE94DC3-54BA-4357-8245-2EEBCCBEC511}"/>
              </a:ext>
            </a:extLst>
          </p:cNvPr>
          <p:cNvSpPr>
            <a:spLocks noGrp="1"/>
          </p:cNvSpPr>
          <p:nvPr>
            <p:ph type="title" hasCustomPrompt="1"/>
          </p:nvPr>
        </p:nvSpPr>
        <p:spPr>
          <a:xfrm>
            <a:off x="658813" y="612000"/>
            <a:ext cx="10874375" cy="684000"/>
          </a:xfrm>
        </p:spPr>
        <p:txBody>
          <a:bodyPr/>
          <a:lstStyle/>
          <a:p>
            <a:r>
              <a:rPr lang="nl-NL" dirty="0"/>
              <a:t>KLIK OM STIJL TE BEWERKEN</a:t>
            </a:r>
            <a:endParaRPr lang="nl-BE" dirty="0"/>
          </a:p>
        </p:txBody>
      </p:sp>
      <p:sp>
        <p:nvSpPr>
          <p:cNvPr id="16" name="Tijdelijke aanduiding voor tekst 7">
            <a:extLst>
              <a:ext uri="{FF2B5EF4-FFF2-40B4-BE49-F238E27FC236}">
                <a16:creationId xmlns:a16="http://schemas.microsoft.com/office/drawing/2014/main" id="{1671ACE5-BF78-48F4-A857-D5A8D41D2141}"/>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0" name="Vrije vorm: vorm 9">
            <a:extLst>
              <a:ext uri="{FF2B5EF4-FFF2-40B4-BE49-F238E27FC236}">
                <a16:creationId xmlns:a16="http://schemas.microsoft.com/office/drawing/2014/main" id="{36B8BA9D-D20B-4984-8F11-EFB0B4C705DD}"/>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tx1"/>
          </a:solidFill>
          <a:ln>
            <a:noFill/>
          </a:ln>
        </p:spPr>
        <p:txBody>
          <a:bodyPr wrap="square" lIns="0" tIns="0" rIns="0" bIns="0" rtlCol="0" anchor="ctr">
            <a:noAutofit/>
          </a:bodyPr>
          <a:lstStyle/>
          <a:p>
            <a:pPr algn="l"/>
            <a:endParaRPr lang="nl-BE" sz="1600" b="1" dirty="0" err="1">
              <a:latin typeface="+mj-lt"/>
            </a:endParaRPr>
          </a:p>
        </p:txBody>
      </p:sp>
      <p:sp>
        <p:nvSpPr>
          <p:cNvPr id="8" name="Tijdelijke aanduiding voor voettekst 7">
            <a:extLst>
              <a:ext uri="{FF2B5EF4-FFF2-40B4-BE49-F238E27FC236}">
                <a16:creationId xmlns:a16="http://schemas.microsoft.com/office/drawing/2014/main" id="{09BE9E71-53CB-4E35-AF5A-B0D8B55B4CBC}"/>
              </a:ext>
            </a:extLst>
          </p:cNvPr>
          <p:cNvSpPr>
            <a:spLocks noGrp="1"/>
          </p:cNvSpPr>
          <p:nvPr>
            <p:ph type="ftr" sz="quarter" idx="16"/>
          </p:nvPr>
        </p:nvSpPr>
        <p:spPr/>
        <p:txBody>
          <a:bodyPr/>
          <a:lstStyle/>
          <a:p>
            <a:r>
              <a:rPr lang="nl-BE"/>
              <a:t>Wat na het middelbaar?</a:t>
            </a:r>
            <a:endParaRPr lang="nl-BE" dirty="0"/>
          </a:p>
        </p:txBody>
      </p:sp>
      <p:sp>
        <p:nvSpPr>
          <p:cNvPr id="12" name="Tijdelijke aanduiding voor dianummer 11">
            <a:extLst>
              <a:ext uri="{FF2B5EF4-FFF2-40B4-BE49-F238E27FC236}">
                <a16:creationId xmlns:a16="http://schemas.microsoft.com/office/drawing/2014/main" id="{B64308D0-59DF-47D8-82F9-7E412989C359}"/>
              </a:ext>
            </a:extLst>
          </p:cNvPr>
          <p:cNvSpPr>
            <a:spLocks noGrp="1"/>
          </p:cNvSpPr>
          <p:nvPr>
            <p:ph type="sldNum" sz="quarter" idx="17"/>
          </p:nvPr>
        </p:nvSpPr>
        <p:spPr/>
        <p:txBody>
          <a:bodyPr/>
          <a:lstStyle/>
          <a:p>
            <a:fld id="{FF88DA20-ED00-471C-9170-60F590CB400A}" type="slidenum">
              <a:rPr lang="nl-BE" smtClean="0"/>
              <a:pPr/>
              <a:t>‹N°›</a:t>
            </a:fld>
            <a:endParaRPr lang="nl-BE" dirty="0"/>
          </a:p>
        </p:txBody>
      </p:sp>
    </p:spTree>
    <p:extLst>
      <p:ext uri="{BB962C8B-B14F-4D97-AF65-F5344CB8AC3E}">
        <p14:creationId xmlns:p14="http://schemas.microsoft.com/office/powerpoint/2010/main" val="4514035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0-#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Titel, icoon, subtitel en afbeelding">
    <p:bg>
      <p:bgPr>
        <a:solidFill>
          <a:schemeClr val="bg1"/>
        </a:solidFill>
        <a:effectLst/>
      </p:bgPr>
    </p:bg>
    <p:spTree>
      <p:nvGrpSpPr>
        <p:cNvPr id="1" name=""/>
        <p:cNvGrpSpPr/>
        <p:nvPr/>
      </p:nvGrpSpPr>
      <p:grpSpPr>
        <a:xfrm>
          <a:off x="0" y="0"/>
          <a:ext cx="0" cy="0"/>
          <a:chOff x="0" y="0"/>
          <a:chExt cx="0" cy="0"/>
        </a:xfrm>
      </p:grpSpPr>
      <p:sp>
        <p:nvSpPr>
          <p:cNvPr id="9" name="Tijdelijke aanduiding voor afbeelding 8">
            <a:extLst>
              <a:ext uri="{FF2B5EF4-FFF2-40B4-BE49-F238E27FC236}">
                <a16:creationId xmlns:a16="http://schemas.microsoft.com/office/drawing/2014/main" id="{CD9E304B-9EEF-4540-A2A5-7D039634D746}"/>
              </a:ext>
            </a:extLst>
          </p:cNvPr>
          <p:cNvSpPr>
            <a:spLocks noGrp="1"/>
          </p:cNvSpPr>
          <p:nvPr>
            <p:ph type="pic" sz="quarter" idx="14"/>
          </p:nvPr>
        </p:nvSpPr>
        <p:spPr>
          <a:xfrm>
            <a:off x="6792000" y="0"/>
            <a:ext cx="5400000" cy="6858000"/>
          </a:xfrm>
          <a:solidFill>
            <a:schemeClr val="bg1">
              <a:lumMod val="95000"/>
            </a:schemeClr>
          </a:solidFill>
        </p:spPr>
        <p:txBody>
          <a:bodyPr anchor="ctr"/>
          <a:lstStyle>
            <a:lvl1pPr marL="0" indent="0" algn="ctr">
              <a:buNone/>
              <a:defRPr baseline="-25000"/>
            </a:lvl1pPr>
          </a:lstStyle>
          <a:p>
            <a:endParaRPr lang="nl-BE"/>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p:txBody>
          <a:body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3" name="Tijdelijke aanduiding voor inhoud 2">
            <a:extLst>
              <a:ext uri="{FF2B5EF4-FFF2-40B4-BE49-F238E27FC236}">
                <a16:creationId xmlns:a16="http://schemas.microsoft.com/office/drawing/2014/main" id="{7DA0BE95-F6BE-4AD6-B90E-C58BD1A5AFCF}"/>
              </a:ext>
            </a:extLst>
          </p:cNvPr>
          <p:cNvSpPr>
            <a:spLocks noGrp="1"/>
          </p:cNvSpPr>
          <p:nvPr>
            <p:ph idx="1" hasCustomPrompt="1"/>
          </p:nvPr>
        </p:nvSpPr>
        <p:spPr>
          <a:xfrm>
            <a:off x="1684931" y="1672659"/>
            <a:ext cx="4751747"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15" name="Tijdelijke aanduiding voor inhoud 2">
            <a:extLst>
              <a:ext uri="{FF2B5EF4-FFF2-40B4-BE49-F238E27FC236}">
                <a16:creationId xmlns:a16="http://schemas.microsoft.com/office/drawing/2014/main" id="{861D1315-83FE-447B-897E-1C8EE73D3F7F}"/>
              </a:ext>
            </a:extLst>
          </p:cNvPr>
          <p:cNvSpPr>
            <a:spLocks noGrp="1"/>
          </p:cNvSpPr>
          <p:nvPr>
            <p:ph idx="17" hasCustomPrompt="1"/>
          </p:nvPr>
        </p:nvSpPr>
        <p:spPr>
          <a:xfrm>
            <a:off x="1684931" y="2781569"/>
            <a:ext cx="4751747"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17" name="Tijdelijke aanduiding voor inhoud 2">
            <a:extLst>
              <a:ext uri="{FF2B5EF4-FFF2-40B4-BE49-F238E27FC236}">
                <a16:creationId xmlns:a16="http://schemas.microsoft.com/office/drawing/2014/main" id="{60699044-4409-4507-BB76-30AD4C798D66}"/>
              </a:ext>
            </a:extLst>
          </p:cNvPr>
          <p:cNvSpPr>
            <a:spLocks noGrp="1"/>
          </p:cNvSpPr>
          <p:nvPr>
            <p:ph idx="19" hasCustomPrompt="1"/>
          </p:nvPr>
        </p:nvSpPr>
        <p:spPr>
          <a:xfrm>
            <a:off x="1684931" y="3890478"/>
            <a:ext cx="4751747"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19" name="Tijdelijke aanduiding voor inhoud 2">
            <a:extLst>
              <a:ext uri="{FF2B5EF4-FFF2-40B4-BE49-F238E27FC236}">
                <a16:creationId xmlns:a16="http://schemas.microsoft.com/office/drawing/2014/main" id="{ACA286C7-4C44-4CD2-8DDD-7AEF72CC43AB}"/>
              </a:ext>
            </a:extLst>
          </p:cNvPr>
          <p:cNvSpPr>
            <a:spLocks noGrp="1"/>
          </p:cNvSpPr>
          <p:nvPr>
            <p:ph idx="21" hasCustomPrompt="1"/>
          </p:nvPr>
        </p:nvSpPr>
        <p:spPr>
          <a:xfrm>
            <a:off x="1684931" y="4986132"/>
            <a:ext cx="4751747"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20" name="Vrije vorm: vorm 19">
            <a:extLst>
              <a:ext uri="{FF2B5EF4-FFF2-40B4-BE49-F238E27FC236}">
                <a16:creationId xmlns:a16="http://schemas.microsoft.com/office/drawing/2014/main" id="{8CCF1826-3BC5-472C-8943-DCBCEF8D1780}"/>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tx1"/>
          </a:solidFill>
          <a:ln>
            <a:noFill/>
          </a:ln>
        </p:spPr>
        <p:txBody>
          <a:bodyPr wrap="square" lIns="0" tIns="0" rIns="0" bIns="0" rtlCol="0" anchor="ctr">
            <a:noAutofit/>
          </a:bodyPr>
          <a:lstStyle/>
          <a:p>
            <a:pPr algn="l"/>
            <a:endParaRPr lang="nl-BE" sz="1600" b="1" dirty="0" err="1">
              <a:latin typeface="+mj-lt"/>
            </a:endParaRPr>
          </a:p>
        </p:txBody>
      </p:sp>
      <p:sp>
        <p:nvSpPr>
          <p:cNvPr id="21" name="Tijdelijke aanduiding voor afbeelding 6">
            <a:extLst>
              <a:ext uri="{FF2B5EF4-FFF2-40B4-BE49-F238E27FC236}">
                <a16:creationId xmlns:a16="http://schemas.microsoft.com/office/drawing/2014/main" id="{4AA0A564-9395-4D09-B6E9-0012FEF2F339}"/>
              </a:ext>
            </a:extLst>
          </p:cNvPr>
          <p:cNvSpPr>
            <a:spLocks noGrp="1" noChangeAspect="1"/>
          </p:cNvSpPr>
          <p:nvPr>
            <p:ph type="pic" sz="quarter" idx="15" hasCustomPrompt="1"/>
          </p:nvPr>
        </p:nvSpPr>
        <p:spPr>
          <a:xfrm>
            <a:off x="758461" y="1765303"/>
            <a:ext cx="665076" cy="665076"/>
          </a:xfrm>
        </p:spPr>
        <p:txBody>
          <a:bodyPr anchor="ctr" anchorCtr="0">
            <a:normAutofit/>
          </a:bodyPr>
          <a:lstStyle>
            <a:lvl1pPr marL="0" indent="0" algn="ctr">
              <a:buNone/>
              <a:defRPr/>
            </a:lvl1pPr>
          </a:lstStyle>
          <a:p>
            <a:r>
              <a:rPr lang="nl-BE" dirty="0"/>
              <a:t>Icoon</a:t>
            </a:r>
          </a:p>
        </p:txBody>
      </p:sp>
      <p:sp>
        <p:nvSpPr>
          <p:cNvPr id="23" name="Tijdelijke aanduiding voor afbeelding 6">
            <a:extLst>
              <a:ext uri="{FF2B5EF4-FFF2-40B4-BE49-F238E27FC236}">
                <a16:creationId xmlns:a16="http://schemas.microsoft.com/office/drawing/2014/main" id="{324696C4-35E4-4C28-9CFE-3C1FEAE353E0}"/>
              </a:ext>
            </a:extLst>
          </p:cNvPr>
          <p:cNvSpPr>
            <a:spLocks noGrp="1" noChangeAspect="1"/>
          </p:cNvSpPr>
          <p:nvPr>
            <p:ph type="pic" sz="quarter" idx="16" hasCustomPrompt="1"/>
          </p:nvPr>
        </p:nvSpPr>
        <p:spPr>
          <a:xfrm>
            <a:off x="758461" y="2874213"/>
            <a:ext cx="665076" cy="665076"/>
          </a:xfrm>
        </p:spPr>
        <p:txBody>
          <a:bodyPr anchor="ctr" anchorCtr="0">
            <a:normAutofit/>
          </a:bodyPr>
          <a:lstStyle>
            <a:lvl1pPr marL="0" indent="0" algn="ctr">
              <a:buNone/>
              <a:defRPr/>
            </a:lvl1pPr>
          </a:lstStyle>
          <a:p>
            <a:r>
              <a:rPr lang="nl-BE" dirty="0"/>
              <a:t>Icoon</a:t>
            </a:r>
          </a:p>
        </p:txBody>
      </p:sp>
      <p:sp>
        <p:nvSpPr>
          <p:cNvPr id="24" name="Tijdelijke aanduiding voor afbeelding 6">
            <a:extLst>
              <a:ext uri="{FF2B5EF4-FFF2-40B4-BE49-F238E27FC236}">
                <a16:creationId xmlns:a16="http://schemas.microsoft.com/office/drawing/2014/main" id="{05ED946C-1AF5-43C6-B63A-A7288AC21B75}"/>
              </a:ext>
            </a:extLst>
          </p:cNvPr>
          <p:cNvSpPr>
            <a:spLocks noGrp="1" noChangeAspect="1"/>
          </p:cNvSpPr>
          <p:nvPr>
            <p:ph type="pic" sz="quarter" idx="18" hasCustomPrompt="1"/>
          </p:nvPr>
        </p:nvSpPr>
        <p:spPr>
          <a:xfrm>
            <a:off x="758461" y="3983122"/>
            <a:ext cx="665076" cy="665076"/>
          </a:xfrm>
        </p:spPr>
        <p:txBody>
          <a:bodyPr anchor="ctr" anchorCtr="0">
            <a:normAutofit/>
          </a:bodyPr>
          <a:lstStyle>
            <a:lvl1pPr marL="0" indent="0" algn="ctr">
              <a:buNone/>
              <a:defRPr/>
            </a:lvl1pPr>
          </a:lstStyle>
          <a:p>
            <a:r>
              <a:rPr lang="nl-BE" dirty="0"/>
              <a:t>Icoon</a:t>
            </a:r>
          </a:p>
        </p:txBody>
      </p:sp>
      <p:sp>
        <p:nvSpPr>
          <p:cNvPr id="25" name="Tijdelijke aanduiding voor afbeelding 6">
            <a:extLst>
              <a:ext uri="{FF2B5EF4-FFF2-40B4-BE49-F238E27FC236}">
                <a16:creationId xmlns:a16="http://schemas.microsoft.com/office/drawing/2014/main" id="{87AD2394-4547-403D-A25F-42A28CC73263}"/>
              </a:ext>
            </a:extLst>
          </p:cNvPr>
          <p:cNvSpPr>
            <a:spLocks noGrp="1" noChangeAspect="1"/>
          </p:cNvSpPr>
          <p:nvPr>
            <p:ph type="pic" sz="quarter" idx="20" hasCustomPrompt="1"/>
          </p:nvPr>
        </p:nvSpPr>
        <p:spPr>
          <a:xfrm>
            <a:off x="758461" y="5078776"/>
            <a:ext cx="665076" cy="665076"/>
          </a:xfrm>
        </p:spPr>
        <p:txBody>
          <a:bodyPr anchor="ctr" anchorCtr="0">
            <a:normAutofit/>
          </a:bodyPr>
          <a:lstStyle>
            <a:lvl1pPr marL="0" indent="0" algn="ctr">
              <a:buNone/>
              <a:defRPr/>
            </a:lvl1pPr>
          </a:lstStyle>
          <a:p>
            <a:r>
              <a:rPr lang="nl-BE" dirty="0"/>
              <a:t>Icoon</a:t>
            </a:r>
          </a:p>
        </p:txBody>
      </p:sp>
      <p:sp>
        <p:nvSpPr>
          <p:cNvPr id="7" name="Tijdelijke aanduiding voor voettekst 6">
            <a:extLst>
              <a:ext uri="{FF2B5EF4-FFF2-40B4-BE49-F238E27FC236}">
                <a16:creationId xmlns:a16="http://schemas.microsoft.com/office/drawing/2014/main" id="{3B968D78-D67D-4BD1-B477-22AE90066FE4}"/>
              </a:ext>
            </a:extLst>
          </p:cNvPr>
          <p:cNvSpPr>
            <a:spLocks noGrp="1"/>
          </p:cNvSpPr>
          <p:nvPr>
            <p:ph type="ftr" sz="quarter" idx="22"/>
          </p:nvPr>
        </p:nvSpPr>
        <p:spPr/>
        <p:txBody>
          <a:bodyPr/>
          <a:lstStyle/>
          <a:p>
            <a:r>
              <a:rPr lang="nl-BE"/>
              <a:t>Wat na het middelbaar?</a:t>
            </a:r>
            <a:endParaRPr lang="nl-BE" dirty="0"/>
          </a:p>
        </p:txBody>
      </p:sp>
      <p:sp>
        <p:nvSpPr>
          <p:cNvPr id="12" name="Tijdelijke aanduiding voor dianummer 11">
            <a:extLst>
              <a:ext uri="{FF2B5EF4-FFF2-40B4-BE49-F238E27FC236}">
                <a16:creationId xmlns:a16="http://schemas.microsoft.com/office/drawing/2014/main" id="{D2639257-E47E-4669-A512-B8D399D7DA73}"/>
              </a:ext>
            </a:extLst>
          </p:cNvPr>
          <p:cNvSpPr>
            <a:spLocks noGrp="1"/>
          </p:cNvSpPr>
          <p:nvPr>
            <p:ph type="sldNum" sz="quarter" idx="23"/>
          </p:nvPr>
        </p:nvSpPr>
        <p:spPr/>
        <p:txBody>
          <a:bodyPr/>
          <a:lstStyle/>
          <a:p>
            <a:fld id="{FF88DA20-ED00-471C-9170-60F590CB400A}" type="slidenum">
              <a:rPr lang="nl-BE" smtClean="0"/>
              <a:pPr/>
              <a:t>‹N°›</a:t>
            </a:fld>
            <a:endParaRPr lang="nl-BE" dirty="0"/>
          </a:p>
        </p:txBody>
      </p:sp>
    </p:spTree>
    <p:extLst>
      <p:ext uri="{BB962C8B-B14F-4D97-AF65-F5344CB8AC3E}">
        <p14:creationId xmlns:p14="http://schemas.microsoft.com/office/powerpoint/2010/main" val="18369661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500" fill="hold"/>
                                        <p:tgtEl>
                                          <p:spTgt spid="20"/>
                                        </p:tgtEl>
                                        <p:attrNameLst>
                                          <p:attrName>ppt_x</p:attrName>
                                        </p:attrNameLst>
                                      </p:cBhvr>
                                      <p:tavLst>
                                        <p:tav tm="0">
                                          <p:val>
                                            <p:strVal val="0-#ppt_w/2"/>
                                          </p:val>
                                        </p:tav>
                                        <p:tav tm="100000">
                                          <p:val>
                                            <p:strVal val="#ppt_x"/>
                                          </p:val>
                                        </p:tav>
                                      </p:tavLst>
                                    </p:anim>
                                    <p:anim calcmode="lin" valueType="num">
                                      <p:cBhvr additive="base">
                                        <p:cTn id="8" dur="500" fill="hold"/>
                                        <p:tgtEl>
                                          <p:spTgt spid="2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el en object of bullets">
    <p:bg>
      <p:bgPr>
        <a:solidFill>
          <a:schemeClr val="bg1"/>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p:txBody>
          <a:body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9" name="Tijdelijke aanduiding voor tekst 2">
            <a:extLst>
              <a:ext uri="{FF2B5EF4-FFF2-40B4-BE49-F238E27FC236}">
                <a16:creationId xmlns:a16="http://schemas.microsoft.com/office/drawing/2014/main" id="{8BE94EAB-431F-4408-87BD-3F9BE09FA5EE}"/>
              </a:ext>
            </a:extLst>
          </p:cNvPr>
          <p:cNvSpPr>
            <a:spLocks noGrp="1"/>
          </p:cNvSpPr>
          <p:nvPr>
            <p:ph idx="1"/>
          </p:nvPr>
        </p:nvSpPr>
        <p:spPr>
          <a:xfrm>
            <a:off x="658813" y="1955438"/>
            <a:ext cx="10874375" cy="3648921"/>
          </a:xfrm>
          <a:prstGeom prst="rect">
            <a:avLst/>
          </a:prstGeom>
        </p:spPr>
        <p:txBody>
          <a:bodyPr vert="horz" lIns="0" tIns="0" rIns="0" bIns="0" rtlCol="0" anchor="t" anchorCtr="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dirty="0"/>
          </a:p>
        </p:txBody>
      </p:sp>
      <p:sp>
        <p:nvSpPr>
          <p:cNvPr id="11" name="Vrije vorm: vorm 10">
            <a:extLst>
              <a:ext uri="{FF2B5EF4-FFF2-40B4-BE49-F238E27FC236}">
                <a16:creationId xmlns:a16="http://schemas.microsoft.com/office/drawing/2014/main" id="{637B92CC-1A0C-47C3-A168-E2CEDDEB924E}"/>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3"/>
          </a:solidFill>
          <a:ln>
            <a:noFill/>
          </a:ln>
        </p:spPr>
        <p:txBody>
          <a:bodyPr wrap="square" lIns="0" tIns="0" rIns="0" bIns="0" rtlCol="0" anchor="ctr">
            <a:noAutofit/>
          </a:bodyPr>
          <a:lstStyle/>
          <a:p>
            <a:pPr algn="l"/>
            <a:endParaRPr lang="nl-BE" sz="1600" b="1" dirty="0" err="1">
              <a:latin typeface="+mj-lt"/>
            </a:endParaRPr>
          </a:p>
        </p:txBody>
      </p:sp>
      <p:sp>
        <p:nvSpPr>
          <p:cNvPr id="3" name="Tijdelijke aanduiding voor voettekst 2">
            <a:extLst>
              <a:ext uri="{FF2B5EF4-FFF2-40B4-BE49-F238E27FC236}">
                <a16:creationId xmlns:a16="http://schemas.microsoft.com/office/drawing/2014/main" id="{F57B0AF8-A98B-48D3-867E-5DD995C409E0}"/>
              </a:ext>
            </a:extLst>
          </p:cNvPr>
          <p:cNvSpPr>
            <a:spLocks noGrp="1"/>
          </p:cNvSpPr>
          <p:nvPr>
            <p:ph type="ftr" sz="quarter" idx="14"/>
          </p:nvPr>
        </p:nvSpPr>
        <p:spPr/>
        <p:txBody>
          <a:bodyPr/>
          <a:lstStyle/>
          <a:p>
            <a:r>
              <a:rPr lang="nl-BE"/>
              <a:t>Wat na het middelbaar?</a:t>
            </a:r>
            <a:endParaRPr lang="nl-BE" dirty="0"/>
          </a:p>
        </p:txBody>
      </p:sp>
      <p:sp>
        <p:nvSpPr>
          <p:cNvPr id="7" name="Tijdelijke aanduiding voor dianummer 6">
            <a:extLst>
              <a:ext uri="{FF2B5EF4-FFF2-40B4-BE49-F238E27FC236}">
                <a16:creationId xmlns:a16="http://schemas.microsoft.com/office/drawing/2014/main" id="{92037879-188D-4406-8069-3DFBC70FA5FE}"/>
              </a:ext>
            </a:extLst>
          </p:cNvPr>
          <p:cNvSpPr>
            <a:spLocks noGrp="1"/>
          </p:cNvSpPr>
          <p:nvPr>
            <p:ph type="sldNum" sz="quarter" idx="15"/>
          </p:nvPr>
        </p:nvSpPr>
        <p:spPr/>
        <p:txBody>
          <a:bodyPr/>
          <a:lstStyle/>
          <a:p>
            <a:fld id="{FF88DA20-ED00-471C-9170-60F590CB400A}" type="slidenum">
              <a:rPr lang="nl-BE" smtClean="0"/>
              <a:pPr/>
              <a:t>‹N°›</a:t>
            </a:fld>
            <a:endParaRPr lang="nl-BE" dirty="0"/>
          </a:p>
        </p:txBody>
      </p:sp>
    </p:spTree>
    <p:extLst>
      <p:ext uri="{BB962C8B-B14F-4D97-AF65-F5344CB8AC3E}">
        <p14:creationId xmlns:p14="http://schemas.microsoft.com/office/powerpoint/2010/main" val="346906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0-#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Titel, subtitel en afbeelding">
    <p:bg>
      <p:bgPr>
        <a:solidFill>
          <a:schemeClr val="bg1"/>
        </a:solidFill>
        <a:effectLst/>
      </p:bgPr>
    </p:bg>
    <p:spTree>
      <p:nvGrpSpPr>
        <p:cNvPr id="1" name=""/>
        <p:cNvGrpSpPr/>
        <p:nvPr/>
      </p:nvGrpSpPr>
      <p:grpSpPr>
        <a:xfrm>
          <a:off x="0" y="0"/>
          <a:ext cx="0" cy="0"/>
          <a:chOff x="0" y="0"/>
          <a:chExt cx="0" cy="0"/>
        </a:xfrm>
      </p:grpSpPr>
      <p:sp>
        <p:nvSpPr>
          <p:cNvPr id="9" name="Tijdelijke aanduiding voor afbeelding 8">
            <a:extLst>
              <a:ext uri="{FF2B5EF4-FFF2-40B4-BE49-F238E27FC236}">
                <a16:creationId xmlns:a16="http://schemas.microsoft.com/office/drawing/2014/main" id="{CD9E304B-9EEF-4540-A2A5-7D039634D746}"/>
              </a:ext>
            </a:extLst>
          </p:cNvPr>
          <p:cNvSpPr>
            <a:spLocks noGrp="1"/>
          </p:cNvSpPr>
          <p:nvPr>
            <p:ph type="pic" sz="quarter" idx="14"/>
          </p:nvPr>
        </p:nvSpPr>
        <p:spPr>
          <a:xfrm>
            <a:off x="6792000" y="0"/>
            <a:ext cx="5400000" cy="6858000"/>
          </a:xfrm>
          <a:solidFill>
            <a:schemeClr val="bg1">
              <a:lumMod val="95000"/>
            </a:schemeClr>
          </a:solidFill>
        </p:spPr>
        <p:txBody>
          <a:bodyPr anchor="ctr"/>
          <a:lstStyle>
            <a:lvl1pPr marL="0" indent="0" algn="ctr">
              <a:buNone/>
              <a:defRPr baseline="-25000"/>
            </a:lvl1pPr>
          </a:lstStyle>
          <a:p>
            <a:endParaRPr lang="nl-BE"/>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p:txBody>
          <a:body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3" name="Tijdelijke aanduiding voor inhoud 2">
            <a:extLst>
              <a:ext uri="{FF2B5EF4-FFF2-40B4-BE49-F238E27FC236}">
                <a16:creationId xmlns:a16="http://schemas.microsoft.com/office/drawing/2014/main" id="{7DA0BE95-F6BE-4AD6-B90E-C58BD1A5AFCF}"/>
              </a:ext>
            </a:extLst>
          </p:cNvPr>
          <p:cNvSpPr>
            <a:spLocks noGrp="1"/>
          </p:cNvSpPr>
          <p:nvPr>
            <p:ph idx="1" hasCustomPrompt="1"/>
          </p:nvPr>
        </p:nvSpPr>
        <p:spPr>
          <a:xfrm>
            <a:off x="992771" y="1672659"/>
            <a:ext cx="5443907"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15" name="Tijdelijke aanduiding voor inhoud 2">
            <a:extLst>
              <a:ext uri="{FF2B5EF4-FFF2-40B4-BE49-F238E27FC236}">
                <a16:creationId xmlns:a16="http://schemas.microsoft.com/office/drawing/2014/main" id="{861D1315-83FE-447B-897E-1C8EE73D3F7F}"/>
              </a:ext>
            </a:extLst>
          </p:cNvPr>
          <p:cNvSpPr>
            <a:spLocks noGrp="1"/>
          </p:cNvSpPr>
          <p:nvPr>
            <p:ph idx="17" hasCustomPrompt="1"/>
          </p:nvPr>
        </p:nvSpPr>
        <p:spPr>
          <a:xfrm>
            <a:off x="992771" y="2781569"/>
            <a:ext cx="5443907"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17" name="Tijdelijke aanduiding voor inhoud 2">
            <a:extLst>
              <a:ext uri="{FF2B5EF4-FFF2-40B4-BE49-F238E27FC236}">
                <a16:creationId xmlns:a16="http://schemas.microsoft.com/office/drawing/2014/main" id="{60699044-4409-4507-BB76-30AD4C798D66}"/>
              </a:ext>
            </a:extLst>
          </p:cNvPr>
          <p:cNvSpPr>
            <a:spLocks noGrp="1"/>
          </p:cNvSpPr>
          <p:nvPr>
            <p:ph idx="19" hasCustomPrompt="1"/>
          </p:nvPr>
        </p:nvSpPr>
        <p:spPr>
          <a:xfrm>
            <a:off x="992771" y="3890478"/>
            <a:ext cx="5443907"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19" name="Tijdelijke aanduiding voor inhoud 2">
            <a:extLst>
              <a:ext uri="{FF2B5EF4-FFF2-40B4-BE49-F238E27FC236}">
                <a16:creationId xmlns:a16="http://schemas.microsoft.com/office/drawing/2014/main" id="{ACA286C7-4C44-4CD2-8DDD-7AEF72CC43AB}"/>
              </a:ext>
            </a:extLst>
          </p:cNvPr>
          <p:cNvSpPr>
            <a:spLocks noGrp="1"/>
          </p:cNvSpPr>
          <p:nvPr>
            <p:ph idx="21" hasCustomPrompt="1"/>
          </p:nvPr>
        </p:nvSpPr>
        <p:spPr>
          <a:xfrm>
            <a:off x="992771" y="4986132"/>
            <a:ext cx="5443907"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20" name="Vrije vorm: vorm 19">
            <a:extLst>
              <a:ext uri="{FF2B5EF4-FFF2-40B4-BE49-F238E27FC236}">
                <a16:creationId xmlns:a16="http://schemas.microsoft.com/office/drawing/2014/main" id="{4F380378-F1E3-475A-9C01-EAB39A4E3213}"/>
              </a:ext>
            </a:extLst>
          </p:cNvPr>
          <p:cNvSpPr/>
          <p:nvPr userDrawn="1"/>
        </p:nvSpPr>
        <p:spPr>
          <a:xfrm rot="16200000">
            <a:off x="712334" y="2012077"/>
            <a:ext cx="91760" cy="18478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2"/>
          </a:solidFill>
          <a:ln>
            <a:noFill/>
          </a:ln>
        </p:spPr>
        <p:txBody>
          <a:bodyPr wrap="square" lIns="0" tIns="0" rIns="0" bIns="0" rtlCol="0" anchor="ctr">
            <a:noAutofit/>
          </a:bodyPr>
          <a:lstStyle/>
          <a:p>
            <a:pPr algn="l"/>
            <a:endParaRPr lang="nl-BE" sz="1600" b="1" dirty="0" err="1">
              <a:latin typeface="+mj-lt"/>
            </a:endParaRPr>
          </a:p>
        </p:txBody>
      </p:sp>
      <p:sp>
        <p:nvSpPr>
          <p:cNvPr id="21" name="Rechthoek 20">
            <a:extLst>
              <a:ext uri="{FF2B5EF4-FFF2-40B4-BE49-F238E27FC236}">
                <a16:creationId xmlns:a16="http://schemas.microsoft.com/office/drawing/2014/main" id="{241B37DB-5038-406E-BCB1-A61541F11610}"/>
              </a:ext>
            </a:extLst>
          </p:cNvPr>
          <p:cNvSpPr/>
          <p:nvPr userDrawn="1"/>
        </p:nvSpPr>
        <p:spPr>
          <a:xfrm rot="16200000">
            <a:off x="665428" y="3120982"/>
            <a:ext cx="185570" cy="184794"/>
          </a:xfrm>
          <a:prstGeom prst="rect">
            <a:avLst/>
          </a:prstGeom>
          <a:solidFill>
            <a:schemeClr val="accent3"/>
          </a:solidFill>
          <a:ln>
            <a:noFill/>
          </a:ln>
        </p:spPr>
        <p:txBody>
          <a:bodyPr wrap="square" lIns="0" tIns="0" rIns="0" bIns="0" rtlCol="0" anchor="ctr">
            <a:noAutofit/>
          </a:bodyPr>
          <a:lstStyle/>
          <a:p>
            <a:pPr algn="l"/>
            <a:endParaRPr lang="nl-BE" sz="1600" b="1" dirty="0" err="1">
              <a:latin typeface="+mj-lt"/>
            </a:endParaRPr>
          </a:p>
        </p:txBody>
      </p:sp>
      <p:sp>
        <p:nvSpPr>
          <p:cNvPr id="22" name="Rechthoekige driehoek 21">
            <a:extLst>
              <a:ext uri="{FF2B5EF4-FFF2-40B4-BE49-F238E27FC236}">
                <a16:creationId xmlns:a16="http://schemas.microsoft.com/office/drawing/2014/main" id="{303768BE-171B-4A2B-95B1-6711C0C3E569}"/>
              </a:ext>
            </a:extLst>
          </p:cNvPr>
          <p:cNvSpPr/>
          <p:nvPr userDrawn="1"/>
        </p:nvSpPr>
        <p:spPr>
          <a:xfrm rot="10800000">
            <a:off x="665428" y="4229892"/>
            <a:ext cx="185570" cy="184794"/>
          </a:xfrm>
          <a:prstGeom prst="rtTriangle">
            <a:avLst/>
          </a:prstGeom>
          <a:solidFill>
            <a:schemeClr val="accent1"/>
          </a:solidFill>
          <a:ln>
            <a:noFill/>
          </a:ln>
        </p:spPr>
        <p:txBody>
          <a:bodyPr wrap="square" lIns="0" tIns="0" rIns="0" bIns="0" rtlCol="0" anchor="ctr">
            <a:noAutofit/>
          </a:bodyPr>
          <a:lstStyle/>
          <a:p>
            <a:pPr algn="l"/>
            <a:endParaRPr lang="nl-BE" sz="1600" b="1" dirty="0" err="1">
              <a:latin typeface="+mj-lt"/>
            </a:endParaRPr>
          </a:p>
        </p:txBody>
      </p:sp>
      <p:sp>
        <p:nvSpPr>
          <p:cNvPr id="26" name="Vrije vorm: vorm 25">
            <a:extLst>
              <a:ext uri="{FF2B5EF4-FFF2-40B4-BE49-F238E27FC236}">
                <a16:creationId xmlns:a16="http://schemas.microsoft.com/office/drawing/2014/main" id="{DF5B68D1-43AB-4033-A68E-0DBAC8F12C34}"/>
              </a:ext>
            </a:extLst>
          </p:cNvPr>
          <p:cNvSpPr/>
          <p:nvPr userDrawn="1"/>
        </p:nvSpPr>
        <p:spPr>
          <a:xfrm rot="5400000">
            <a:off x="665431" y="5325550"/>
            <a:ext cx="185566" cy="184790"/>
          </a:xfrm>
          <a:custGeom>
            <a:avLst/>
            <a:gdLst>
              <a:gd name="connsiteX0" fmla="*/ 0 w 321670"/>
              <a:gd name="connsiteY0" fmla="*/ 108252 h 320325"/>
              <a:gd name="connsiteX1" fmla="*/ 0 w 321670"/>
              <a:gd name="connsiteY1" fmla="*/ 0 h 320325"/>
              <a:gd name="connsiteX2" fmla="*/ 321670 w 321670"/>
              <a:gd name="connsiteY2" fmla="*/ 0 h 320325"/>
              <a:gd name="connsiteX3" fmla="*/ 321670 w 321670"/>
              <a:gd name="connsiteY3" fmla="*/ 108252 h 320325"/>
              <a:gd name="connsiteX4" fmla="*/ 321669 w 321670"/>
              <a:gd name="connsiteY4" fmla="*/ 108252 h 320325"/>
              <a:gd name="connsiteX5" fmla="*/ 321669 w 321670"/>
              <a:gd name="connsiteY5" fmla="*/ 212073 h 320325"/>
              <a:gd name="connsiteX6" fmla="*/ 321668 w 321670"/>
              <a:gd name="connsiteY6" fmla="*/ 212073 h 320325"/>
              <a:gd name="connsiteX7" fmla="*/ 321668 w 321670"/>
              <a:gd name="connsiteY7" fmla="*/ 320325 h 320325"/>
              <a:gd name="connsiteX8" fmla="*/ 198068 w 321670"/>
              <a:gd name="connsiteY8" fmla="*/ 320325 h 320325"/>
              <a:gd name="connsiteX9" fmla="*/ 198068 w 321670"/>
              <a:gd name="connsiteY9" fmla="*/ 212073 h 320325"/>
              <a:gd name="connsiteX10" fmla="*/ 104397 w 321670"/>
              <a:gd name="connsiteY10" fmla="*/ 212073 h 320325"/>
              <a:gd name="connsiteX11" fmla="*/ 104397 w 321670"/>
              <a:gd name="connsiteY11" fmla="*/ 108252 h 320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1670" h="320325">
                <a:moveTo>
                  <a:pt x="0" y="108252"/>
                </a:moveTo>
                <a:lnTo>
                  <a:pt x="0" y="0"/>
                </a:lnTo>
                <a:lnTo>
                  <a:pt x="321670" y="0"/>
                </a:lnTo>
                <a:lnTo>
                  <a:pt x="321670" y="108252"/>
                </a:lnTo>
                <a:lnTo>
                  <a:pt x="321669" y="108252"/>
                </a:lnTo>
                <a:lnTo>
                  <a:pt x="321669" y="212073"/>
                </a:lnTo>
                <a:lnTo>
                  <a:pt x="321668" y="212073"/>
                </a:lnTo>
                <a:lnTo>
                  <a:pt x="321668" y="320325"/>
                </a:lnTo>
                <a:lnTo>
                  <a:pt x="198068" y="320325"/>
                </a:lnTo>
                <a:lnTo>
                  <a:pt x="198068" y="212073"/>
                </a:lnTo>
                <a:lnTo>
                  <a:pt x="104397" y="212073"/>
                </a:lnTo>
                <a:lnTo>
                  <a:pt x="104397" y="108252"/>
                </a:lnTo>
                <a:close/>
              </a:path>
            </a:pathLst>
          </a:custGeom>
          <a:solidFill>
            <a:schemeClr val="accent4"/>
          </a:solidFill>
          <a:ln>
            <a:noFill/>
          </a:ln>
        </p:spPr>
        <p:txBody>
          <a:bodyPr wrap="square" lIns="0" tIns="0" rIns="0" bIns="0" rtlCol="0" anchor="ctr">
            <a:noAutofit/>
          </a:bodyPr>
          <a:lstStyle/>
          <a:p>
            <a:pPr algn="l"/>
            <a:endParaRPr lang="nl-BE" sz="1600" b="1" dirty="0" err="1">
              <a:latin typeface="+mj-lt"/>
            </a:endParaRPr>
          </a:p>
        </p:txBody>
      </p:sp>
      <p:sp>
        <p:nvSpPr>
          <p:cNvPr id="18" name="Vrije vorm: vorm 17">
            <a:extLst>
              <a:ext uri="{FF2B5EF4-FFF2-40B4-BE49-F238E27FC236}">
                <a16:creationId xmlns:a16="http://schemas.microsoft.com/office/drawing/2014/main" id="{8D02E47B-DD50-4A18-9238-23D233A2C370}"/>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tx1"/>
          </a:solidFill>
          <a:ln>
            <a:noFill/>
          </a:ln>
        </p:spPr>
        <p:txBody>
          <a:bodyPr wrap="square" lIns="0" tIns="0" rIns="0" bIns="0" rtlCol="0" anchor="ctr">
            <a:noAutofit/>
          </a:bodyPr>
          <a:lstStyle/>
          <a:p>
            <a:pPr algn="l"/>
            <a:endParaRPr lang="nl-BE" sz="1600" b="1" dirty="0" err="1">
              <a:latin typeface="+mj-lt"/>
            </a:endParaRPr>
          </a:p>
        </p:txBody>
      </p:sp>
      <p:sp>
        <p:nvSpPr>
          <p:cNvPr id="11" name="Tijdelijke aanduiding voor voettekst 10">
            <a:extLst>
              <a:ext uri="{FF2B5EF4-FFF2-40B4-BE49-F238E27FC236}">
                <a16:creationId xmlns:a16="http://schemas.microsoft.com/office/drawing/2014/main" id="{418A6AEE-920C-424A-BE72-03C28461D5FB}"/>
              </a:ext>
            </a:extLst>
          </p:cNvPr>
          <p:cNvSpPr>
            <a:spLocks noGrp="1"/>
          </p:cNvSpPr>
          <p:nvPr>
            <p:ph type="ftr" sz="quarter" idx="22"/>
          </p:nvPr>
        </p:nvSpPr>
        <p:spPr/>
        <p:txBody>
          <a:bodyPr/>
          <a:lstStyle/>
          <a:p>
            <a:r>
              <a:rPr lang="nl-BE"/>
              <a:t>Wat na het middelbaar?</a:t>
            </a:r>
            <a:endParaRPr lang="nl-BE" dirty="0"/>
          </a:p>
        </p:txBody>
      </p:sp>
      <p:sp>
        <p:nvSpPr>
          <p:cNvPr id="12" name="Tijdelijke aanduiding voor dianummer 11">
            <a:extLst>
              <a:ext uri="{FF2B5EF4-FFF2-40B4-BE49-F238E27FC236}">
                <a16:creationId xmlns:a16="http://schemas.microsoft.com/office/drawing/2014/main" id="{D0CB7B7F-64A5-499B-A159-D6871A9C2AB6}"/>
              </a:ext>
            </a:extLst>
          </p:cNvPr>
          <p:cNvSpPr>
            <a:spLocks noGrp="1"/>
          </p:cNvSpPr>
          <p:nvPr>
            <p:ph type="sldNum" sz="quarter" idx="23"/>
          </p:nvPr>
        </p:nvSpPr>
        <p:spPr/>
        <p:txBody>
          <a:bodyPr/>
          <a:lstStyle/>
          <a:p>
            <a:fld id="{FF88DA20-ED00-471C-9170-60F590CB400A}" type="slidenum">
              <a:rPr lang="nl-BE" smtClean="0"/>
              <a:pPr/>
              <a:t>‹N°›</a:t>
            </a:fld>
            <a:endParaRPr lang="nl-BE" dirty="0"/>
          </a:p>
        </p:txBody>
      </p:sp>
    </p:spTree>
    <p:extLst>
      <p:ext uri="{BB962C8B-B14F-4D97-AF65-F5344CB8AC3E}">
        <p14:creationId xmlns:p14="http://schemas.microsoft.com/office/powerpoint/2010/main" val="8854219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0-#ppt_w/2"/>
                                          </p:val>
                                        </p:tav>
                                        <p:tav tm="100000">
                                          <p:val>
                                            <p:strVal val="#ppt_x"/>
                                          </p:val>
                                        </p:tav>
                                      </p:tavLst>
                                    </p:anim>
                                    <p:anim calcmode="lin" valueType="num">
                                      <p:cBhvr additive="base">
                                        <p:cTn id="8" dur="500" fill="hold"/>
                                        <p:tgtEl>
                                          <p:spTgt spid="1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Titel en object en beeld rond">
    <p:bg>
      <p:bgPr>
        <a:solidFill>
          <a:schemeClr val="bg1"/>
        </a:solidFill>
        <a:effectLst/>
      </p:bgPr>
    </p:bg>
    <p:spTree>
      <p:nvGrpSpPr>
        <p:cNvPr id="1" name=""/>
        <p:cNvGrpSpPr/>
        <p:nvPr/>
      </p:nvGrpSpPr>
      <p:grpSpPr>
        <a:xfrm>
          <a:off x="0" y="0"/>
          <a:ext cx="0" cy="0"/>
          <a:chOff x="0" y="0"/>
          <a:chExt cx="0" cy="0"/>
        </a:xfrm>
      </p:grpSpPr>
      <p:sp>
        <p:nvSpPr>
          <p:cNvPr id="9" name="Tijdelijke aanduiding voor afbeelding 8">
            <a:extLst>
              <a:ext uri="{FF2B5EF4-FFF2-40B4-BE49-F238E27FC236}">
                <a16:creationId xmlns:a16="http://schemas.microsoft.com/office/drawing/2014/main" id="{CD9E304B-9EEF-4540-A2A5-7D039634D746}"/>
              </a:ext>
            </a:extLst>
          </p:cNvPr>
          <p:cNvSpPr>
            <a:spLocks noGrp="1"/>
          </p:cNvSpPr>
          <p:nvPr>
            <p:ph type="pic" sz="quarter" idx="14"/>
          </p:nvPr>
        </p:nvSpPr>
        <p:spPr>
          <a:xfrm>
            <a:off x="6406410" y="846000"/>
            <a:ext cx="5400000" cy="5400000"/>
          </a:xfrm>
          <a:prstGeom prst="ellipse">
            <a:avLst/>
          </a:prstGeom>
          <a:solidFill>
            <a:schemeClr val="bg1">
              <a:lumMod val="95000"/>
            </a:schemeClr>
          </a:solidFill>
        </p:spPr>
        <p:txBody>
          <a:bodyPr anchor="ctr"/>
          <a:lstStyle>
            <a:lvl1pPr marL="0" indent="0" algn="ctr">
              <a:buNone/>
              <a:defRPr baseline="-25000"/>
            </a:lvl1pPr>
          </a:lstStyle>
          <a:p>
            <a:endParaRPr lang="nl-BE"/>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p:txBody>
          <a:body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1" name="Tijdelijke aanduiding voor tekst 10">
            <a:extLst>
              <a:ext uri="{FF2B5EF4-FFF2-40B4-BE49-F238E27FC236}">
                <a16:creationId xmlns:a16="http://schemas.microsoft.com/office/drawing/2014/main" id="{94D40FD2-C162-407D-9C9A-A04CA78208AA}"/>
              </a:ext>
            </a:extLst>
          </p:cNvPr>
          <p:cNvSpPr>
            <a:spLocks noGrp="1"/>
          </p:cNvSpPr>
          <p:nvPr>
            <p:ph type="body" sz="quarter" idx="15"/>
          </p:nvPr>
        </p:nvSpPr>
        <p:spPr>
          <a:xfrm>
            <a:off x="658813" y="1762125"/>
            <a:ext cx="5437187" cy="3998913"/>
          </a:xfrm>
        </p:spPr>
        <p:txBody>
          <a:bodyPr/>
          <a:lstStyle/>
          <a:p>
            <a:pPr lvl="0"/>
            <a:r>
              <a:rPr lang="nl-NL" dirty="0"/>
              <a:t>Klikken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endParaRPr lang="nl-BE" dirty="0"/>
          </a:p>
        </p:txBody>
      </p:sp>
      <p:sp>
        <p:nvSpPr>
          <p:cNvPr id="10" name="Vrije vorm: vorm 9">
            <a:extLst>
              <a:ext uri="{FF2B5EF4-FFF2-40B4-BE49-F238E27FC236}">
                <a16:creationId xmlns:a16="http://schemas.microsoft.com/office/drawing/2014/main" id="{EC303AB7-34B6-41D2-BBA3-0005FFBD618A}"/>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tx1"/>
          </a:solidFill>
          <a:ln>
            <a:noFill/>
          </a:ln>
        </p:spPr>
        <p:txBody>
          <a:bodyPr wrap="square" lIns="0" tIns="0" rIns="0" bIns="0" rtlCol="0" anchor="ctr">
            <a:noAutofit/>
          </a:bodyPr>
          <a:lstStyle/>
          <a:p>
            <a:pPr algn="l"/>
            <a:endParaRPr lang="nl-BE" sz="1600" b="1" dirty="0" err="1">
              <a:latin typeface="+mj-lt"/>
            </a:endParaRPr>
          </a:p>
        </p:txBody>
      </p:sp>
      <p:sp>
        <p:nvSpPr>
          <p:cNvPr id="13" name="Tijdelijke aanduiding voor voettekst 12">
            <a:extLst>
              <a:ext uri="{FF2B5EF4-FFF2-40B4-BE49-F238E27FC236}">
                <a16:creationId xmlns:a16="http://schemas.microsoft.com/office/drawing/2014/main" id="{F4F64E06-117D-4959-B781-9D76675AD63E}"/>
              </a:ext>
            </a:extLst>
          </p:cNvPr>
          <p:cNvSpPr>
            <a:spLocks noGrp="1"/>
          </p:cNvSpPr>
          <p:nvPr>
            <p:ph type="ftr" sz="quarter" idx="16"/>
          </p:nvPr>
        </p:nvSpPr>
        <p:spPr/>
        <p:txBody>
          <a:bodyPr/>
          <a:lstStyle/>
          <a:p>
            <a:r>
              <a:rPr lang="nl-BE"/>
              <a:t>Wat na het middelbaar?</a:t>
            </a:r>
            <a:endParaRPr lang="nl-BE" dirty="0"/>
          </a:p>
        </p:txBody>
      </p:sp>
      <p:sp>
        <p:nvSpPr>
          <p:cNvPr id="14" name="Tijdelijke aanduiding voor dianummer 13">
            <a:extLst>
              <a:ext uri="{FF2B5EF4-FFF2-40B4-BE49-F238E27FC236}">
                <a16:creationId xmlns:a16="http://schemas.microsoft.com/office/drawing/2014/main" id="{61DC8930-163A-4A7E-927D-6905B18922F2}"/>
              </a:ext>
            </a:extLst>
          </p:cNvPr>
          <p:cNvSpPr>
            <a:spLocks noGrp="1"/>
          </p:cNvSpPr>
          <p:nvPr>
            <p:ph type="sldNum" sz="quarter" idx="17"/>
          </p:nvPr>
        </p:nvSpPr>
        <p:spPr/>
        <p:txBody>
          <a:bodyPr/>
          <a:lstStyle/>
          <a:p>
            <a:fld id="{FF88DA20-ED00-471C-9170-60F590CB400A}" type="slidenum">
              <a:rPr lang="nl-BE" smtClean="0"/>
              <a:pPr/>
              <a:t>‹N°›</a:t>
            </a:fld>
            <a:endParaRPr lang="nl-BE" dirty="0"/>
          </a:p>
        </p:txBody>
      </p:sp>
    </p:spTree>
    <p:extLst>
      <p:ext uri="{BB962C8B-B14F-4D97-AF65-F5344CB8AC3E}">
        <p14:creationId xmlns:p14="http://schemas.microsoft.com/office/powerpoint/2010/main" val="14195027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0-#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Titel en subtitel en beeld rond">
    <p:bg>
      <p:bgPr>
        <a:solidFill>
          <a:schemeClr val="bg1"/>
        </a:solidFill>
        <a:effectLst/>
      </p:bgPr>
    </p:bg>
    <p:spTree>
      <p:nvGrpSpPr>
        <p:cNvPr id="1" name=""/>
        <p:cNvGrpSpPr/>
        <p:nvPr/>
      </p:nvGrpSpPr>
      <p:grpSpPr>
        <a:xfrm>
          <a:off x="0" y="0"/>
          <a:ext cx="0" cy="0"/>
          <a:chOff x="0" y="0"/>
          <a:chExt cx="0" cy="0"/>
        </a:xfrm>
      </p:grpSpPr>
      <p:sp>
        <p:nvSpPr>
          <p:cNvPr id="9" name="Tijdelijke aanduiding voor afbeelding 8">
            <a:extLst>
              <a:ext uri="{FF2B5EF4-FFF2-40B4-BE49-F238E27FC236}">
                <a16:creationId xmlns:a16="http://schemas.microsoft.com/office/drawing/2014/main" id="{CD9E304B-9EEF-4540-A2A5-7D039634D746}"/>
              </a:ext>
            </a:extLst>
          </p:cNvPr>
          <p:cNvSpPr>
            <a:spLocks noGrp="1"/>
          </p:cNvSpPr>
          <p:nvPr>
            <p:ph type="pic" sz="quarter" idx="14"/>
          </p:nvPr>
        </p:nvSpPr>
        <p:spPr>
          <a:xfrm>
            <a:off x="6406410" y="846000"/>
            <a:ext cx="5400000" cy="5400000"/>
          </a:xfrm>
          <a:prstGeom prst="ellipse">
            <a:avLst/>
          </a:prstGeom>
          <a:solidFill>
            <a:schemeClr val="bg1">
              <a:lumMod val="95000"/>
            </a:schemeClr>
          </a:solidFill>
        </p:spPr>
        <p:txBody>
          <a:bodyPr anchor="ctr"/>
          <a:lstStyle>
            <a:lvl1pPr marL="0" indent="0" algn="ctr">
              <a:buNone/>
              <a:defRPr baseline="-25000"/>
            </a:lvl1pPr>
          </a:lstStyle>
          <a:p>
            <a:endParaRPr lang="nl-BE"/>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p:txBody>
          <a:body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0" name="Tijdelijke aanduiding voor inhoud 2">
            <a:extLst>
              <a:ext uri="{FF2B5EF4-FFF2-40B4-BE49-F238E27FC236}">
                <a16:creationId xmlns:a16="http://schemas.microsoft.com/office/drawing/2014/main" id="{10EE6AD9-5AB1-4652-A0F3-7BC5E87C5491}"/>
              </a:ext>
            </a:extLst>
          </p:cNvPr>
          <p:cNvSpPr>
            <a:spLocks noGrp="1"/>
          </p:cNvSpPr>
          <p:nvPr>
            <p:ph idx="1" hasCustomPrompt="1"/>
          </p:nvPr>
        </p:nvSpPr>
        <p:spPr>
          <a:xfrm>
            <a:off x="992771" y="1672659"/>
            <a:ext cx="5103229"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13" name="Tijdelijke aanduiding voor inhoud 2">
            <a:extLst>
              <a:ext uri="{FF2B5EF4-FFF2-40B4-BE49-F238E27FC236}">
                <a16:creationId xmlns:a16="http://schemas.microsoft.com/office/drawing/2014/main" id="{4371F4F7-5106-4340-8A60-86266AAE7C72}"/>
              </a:ext>
            </a:extLst>
          </p:cNvPr>
          <p:cNvSpPr>
            <a:spLocks noGrp="1"/>
          </p:cNvSpPr>
          <p:nvPr>
            <p:ph idx="17" hasCustomPrompt="1"/>
          </p:nvPr>
        </p:nvSpPr>
        <p:spPr>
          <a:xfrm>
            <a:off x="992771" y="2781569"/>
            <a:ext cx="5103229"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14" name="Tijdelijke aanduiding voor inhoud 2">
            <a:extLst>
              <a:ext uri="{FF2B5EF4-FFF2-40B4-BE49-F238E27FC236}">
                <a16:creationId xmlns:a16="http://schemas.microsoft.com/office/drawing/2014/main" id="{F4DE5972-7D46-4749-9EDC-2FB0DB0A5F89}"/>
              </a:ext>
            </a:extLst>
          </p:cNvPr>
          <p:cNvSpPr>
            <a:spLocks noGrp="1"/>
          </p:cNvSpPr>
          <p:nvPr>
            <p:ph idx="19" hasCustomPrompt="1"/>
          </p:nvPr>
        </p:nvSpPr>
        <p:spPr>
          <a:xfrm>
            <a:off x="992771" y="3890478"/>
            <a:ext cx="5103229"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15" name="Tijdelijke aanduiding voor inhoud 2">
            <a:extLst>
              <a:ext uri="{FF2B5EF4-FFF2-40B4-BE49-F238E27FC236}">
                <a16:creationId xmlns:a16="http://schemas.microsoft.com/office/drawing/2014/main" id="{F45F4614-43BB-4983-8695-97108310198B}"/>
              </a:ext>
            </a:extLst>
          </p:cNvPr>
          <p:cNvSpPr>
            <a:spLocks noGrp="1"/>
          </p:cNvSpPr>
          <p:nvPr>
            <p:ph idx="21" hasCustomPrompt="1"/>
          </p:nvPr>
        </p:nvSpPr>
        <p:spPr>
          <a:xfrm>
            <a:off x="992771" y="4986132"/>
            <a:ext cx="5103229"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16" name="Vrije vorm: vorm 15">
            <a:extLst>
              <a:ext uri="{FF2B5EF4-FFF2-40B4-BE49-F238E27FC236}">
                <a16:creationId xmlns:a16="http://schemas.microsoft.com/office/drawing/2014/main" id="{2FB70499-B703-4A94-86CD-A0760285B955}"/>
              </a:ext>
            </a:extLst>
          </p:cNvPr>
          <p:cNvSpPr/>
          <p:nvPr userDrawn="1"/>
        </p:nvSpPr>
        <p:spPr>
          <a:xfrm rot="16200000">
            <a:off x="712334" y="2012077"/>
            <a:ext cx="91760" cy="18478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2"/>
          </a:solidFill>
          <a:ln>
            <a:noFill/>
          </a:ln>
        </p:spPr>
        <p:txBody>
          <a:bodyPr wrap="square" lIns="0" tIns="0" rIns="0" bIns="0" rtlCol="0" anchor="ctr">
            <a:noAutofit/>
          </a:bodyPr>
          <a:lstStyle/>
          <a:p>
            <a:pPr algn="l"/>
            <a:endParaRPr lang="nl-BE" sz="1600" b="1" dirty="0" err="1">
              <a:latin typeface="+mj-lt"/>
            </a:endParaRPr>
          </a:p>
        </p:txBody>
      </p:sp>
      <p:sp>
        <p:nvSpPr>
          <p:cNvPr id="17" name="Rechthoek 16">
            <a:extLst>
              <a:ext uri="{FF2B5EF4-FFF2-40B4-BE49-F238E27FC236}">
                <a16:creationId xmlns:a16="http://schemas.microsoft.com/office/drawing/2014/main" id="{12924C5D-936F-4C2C-972A-610B7DC4A699}"/>
              </a:ext>
            </a:extLst>
          </p:cNvPr>
          <p:cNvSpPr/>
          <p:nvPr userDrawn="1"/>
        </p:nvSpPr>
        <p:spPr>
          <a:xfrm rot="16200000">
            <a:off x="665428" y="3120982"/>
            <a:ext cx="185570" cy="184794"/>
          </a:xfrm>
          <a:prstGeom prst="rect">
            <a:avLst/>
          </a:prstGeom>
          <a:solidFill>
            <a:schemeClr val="accent3"/>
          </a:solidFill>
          <a:ln>
            <a:noFill/>
          </a:ln>
        </p:spPr>
        <p:txBody>
          <a:bodyPr wrap="square" lIns="0" tIns="0" rIns="0" bIns="0" rtlCol="0" anchor="ctr">
            <a:noAutofit/>
          </a:bodyPr>
          <a:lstStyle/>
          <a:p>
            <a:pPr algn="l"/>
            <a:endParaRPr lang="nl-BE" sz="1600" b="1" dirty="0" err="1">
              <a:latin typeface="+mj-lt"/>
            </a:endParaRPr>
          </a:p>
        </p:txBody>
      </p:sp>
      <p:sp>
        <p:nvSpPr>
          <p:cNvPr id="18" name="Rechthoekige driehoek 17">
            <a:extLst>
              <a:ext uri="{FF2B5EF4-FFF2-40B4-BE49-F238E27FC236}">
                <a16:creationId xmlns:a16="http://schemas.microsoft.com/office/drawing/2014/main" id="{5C5C3D00-32F4-4B4A-9710-ED53360CA01C}"/>
              </a:ext>
            </a:extLst>
          </p:cNvPr>
          <p:cNvSpPr/>
          <p:nvPr userDrawn="1"/>
        </p:nvSpPr>
        <p:spPr>
          <a:xfrm rot="10800000">
            <a:off x="665428" y="4229892"/>
            <a:ext cx="185570" cy="184794"/>
          </a:xfrm>
          <a:prstGeom prst="rtTriangle">
            <a:avLst/>
          </a:prstGeom>
          <a:solidFill>
            <a:schemeClr val="accent1"/>
          </a:solidFill>
          <a:ln>
            <a:noFill/>
          </a:ln>
        </p:spPr>
        <p:txBody>
          <a:bodyPr wrap="square" lIns="0" tIns="0" rIns="0" bIns="0" rtlCol="0" anchor="ctr">
            <a:noAutofit/>
          </a:bodyPr>
          <a:lstStyle/>
          <a:p>
            <a:pPr algn="l"/>
            <a:endParaRPr lang="nl-BE" sz="1600" b="1" dirty="0" err="1">
              <a:latin typeface="+mj-lt"/>
            </a:endParaRPr>
          </a:p>
        </p:txBody>
      </p:sp>
      <p:sp>
        <p:nvSpPr>
          <p:cNvPr id="19" name="Vrije vorm: vorm 18">
            <a:extLst>
              <a:ext uri="{FF2B5EF4-FFF2-40B4-BE49-F238E27FC236}">
                <a16:creationId xmlns:a16="http://schemas.microsoft.com/office/drawing/2014/main" id="{39EA9522-5A4D-41CE-B192-FC6E7719FE5B}"/>
              </a:ext>
            </a:extLst>
          </p:cNvPr>
          <p:cNvSpPr/>
          <p:nvPr userDrawn="1"/>
        </p:nvSpPr>
        <p:spPr>
          <a:xfrm rot="5400000">
            <a:off x="665431" y="5325550"/>
            <a:ext cx="185566" cy="184790"/>
          </a:xfrm>
          <a:custGeom>
            <a:avLst/>
            <a:gdLst>
              <a:gd name="connsiteX0" fmla="*/ 0 w 321670"/>
              <a:gd name="connsiteY0" fmla="*/ 108252 h 320325"/>
              <a:gd name="connsiteX1" fmla="*/ 0 w 321670"/>
              <a:gd name="connsiteY1" fmla="*/ 0 h 320325"/>
              <a:gd name="connsiteX2" fmla="*/ 321670 w 321670"/>
              <a:gd name="connsiteY2" fmla="*/ 0 h 320325"/>
              <a:gd name="connsiteX3" fmla="*/ 321670 w 321670"/>
              <a:gd name="connsiteY3" fmla="*/ 108252 h 320325"/>
              <a:gd name="connsiteX4" fmla="*/ 321669 w 321670"/>
              <a:gd name="connsiteY4" fmla="*/ 108252 h 320325"/>
              <a:gd name="connsiteX5" fmla="*/ 321669 w 321670"/>
              <a:gd name="connsiteY5" fmla="*/ 212073 h 320325"/>
              <a:gd name="connsiteX6" fmla="*/ 321668 w 321670"/>
              <a:gd name="connsiteY6" fmla="*/ 212073 h 320325"/>
              <a:gd name="connsiteX7" fmla="*/ 321668 w 321670"/>
              <a:gd name="connsiteY7" fmla="*/ 320325 h 320325"/>
              <a:gd name="connsiteX8" fmla="*/ 198068 w 321670"/>
              <a:gd name="connsiteY8" fmla="*/ 320325 h 320325"/>
              <a:gd name="connsiteX9" fmla="*/ 198068 w 321670"/>
              <a:gd name="connsiteY9" fmla="*/ 212073 h 320325"/>
              <a:gd name="connsiteX10" fmla="*/ 104397 w 321670"/>
              <a:gd name="connsiteY10" fmla="*/ 212073 h 320325"/>
              <a:gd name="connsiteX11" fmla="*/ 104397 w 321670"/>
              <a:gd name="connsiteY11" fmla="*/ 108252 h 320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1670" h="320325">
                <a:moveTo>
                  <a:pt x="0" y="108252"/>
                </a:moveTo>
                <a:lnTo>
                  <a:pt x="0" y="0"/>
                </a:lnTo>
                <a:lnTo>
                  <a:pt x="321670" y="0"/>
                </a:lnTo>
                <a:lnTo>
                  <a:pt x="321670" y="108252"/>
                </a:lnTo>
                <a:lnTo>
                  <a:pt x="321669" y="108252"/>
                </a:lnTo>
                <a:lnTo>
                  <a:pt x="321669" y="212073"/>
                </a:lnTo>
                <a:lnTo>
                  <a:pt x="321668" y="212073"/>
                </a:lnTo>
                <a:lnTo>
                  <a:pt x="321668" y="320325"/>
                </a:lnTo>
                <a:lnTo>
                  <a:pt x="198068" y="320325"/>
                </a:lnTo>
                <a:lnTo>
                  <a:pt x="198068" y="212073"/>
                </a:lnTo>
                <a:lnTo>
                  <a:pt x="104397" y="212073"/>
                </a:lnTo>
                <a:lnTo>
                  <a:pt x="104397" y="108252"/>
                </a:lnTo>
                <a:close/>
              </a:path>
            </a:pathLst>
          </a:custGeom>
          <a:solidFill>
            <a:schemeClr val="accent4"/>
          </a:solidFill>
          <a:ln>
            <a:noFill/>
          </a:ln>
        </p:spPr>
        <p:txBody>
          <a:bodyPr wrap="square" lIns="0" tIns="0" rIns="0" bIns="0" rtlCol="0" anchor="ctr">
            <a:noAutofit/>
          </a:bodyPr>
          <a:lstStyle/>
          <a:p>
            <a:pPr algn="l"/>
            <a:endParaRPr lang="nl-BE" sz="1600" b="1" dirty="0" err="1">
              <a:latin typeface="+mj-lt"/>
            </a:endParaRPr>
          </a:p>
        </p:txBody>
      </p:sp>
      <p:sp>
        <p:nvSpPr>
          <p:cNvPr id="20" name="Vrije vorm: vorm 19">
            <a:extLst>
              <a:ext uri="{FF2B5EF4-FFF2-40B4-BE49-F238E27FC236}">
                <a16:creationId xmlns:a16="http://schemas.microsoft.com/office/drawing/2014/main" id="{399B2C86-687B-45AA-8813-B30C0B1FFAB5}"/>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tx1"/>
          </a:solidFill>
          <a:ln>
            <a:noFill/>
          </a:ln>
        </p:spPr>
        <p:txBody>
          <a:bodyPr wrap="square" lIns="0" tIns="0" rIns="0" bIns="0" rtlCol="0" anchor="ctr">
            <a:noAutofit/>
          </a:bodyPr>
          <a:lstStyle/>
          <a:p>
            <a:pPr algn="l"/>
            <a:endParaRPr lang="nl-BE" sz="1600" b="1" dirty="0" err="1">
              <a:latin typeface="+mj-lt"/>
            </a:endParaRPr>
          </a:p>
        </p:txBody>
      </p:sp>
      <p:sp>
        <p:nvSpPr>
          <p:cNvPr id="12" name="Tijdelijke aanduiding voor voettekst 11">
            <a:extLst>
              <a:ext uri="{FF2B5EF4-FFF2-40B4-BE49-F238E27FC236}">
                <a16:creationId xmlns:a16="http://schemas.microsoft.com/office/drawing/2014/main" id="{16F31372-BE57-4382-B78F-6E32FF117E64}"/>
              </a:ext>
            </a:extLst>
          </p:cNvPr>
          <p:cNvSpPr>
            <a:spLocks noGrp="1"/>
          </p:cNvSpPr>
          <p:nvPr>
            <p:ph type="ftr" sz="quarter" idx="22"/>
          </p:nvPr>
        </p:nvSpPr>
        <p:spPr/>
        <p:txBody>
          <a:bodyPr/>
          <a:lstStyle/>
          <a:p>
            <a:r>
              <a:rPr lang="nl-BE"/>
              <a:t>Wat na het middelbaar?</a:t>
            </a:r>
            <a:endParaRPr lang="nl-BE" dirty="0"/>
          </a:p>
        </p:txBody>
      </p:sp>
      <p:sp>
        <p:nvSpPr>
          <p:cNvPr id="21" name="Tijdelijke aanduiding voor dianummer 20">
            <a:extLst>
              <a:ext uri="{FF2B5EF4-FFF2-40B4-BE49-F238E27FC236}">
                <a16:creationId xmlns:a16="http://schemas.microsoft.com/office/drawing/2014/main" id="{EADAEEA1-B3D1-4C84-8253-72BAAE718874}"/>
              </a:ext>
            </a:extLst>
          </p:cNvPr>
          <p:cNvSpPr>
            <a:spLocks noGrp="1"/>
          </p:cNvSpPr>
          <p:nvPr>
            <p:ph type="sldNum" sz="quarter" idx="23"/>
          </p:nvPr>
        </p:nvSpPr>
        <p:spPr/>
        <p:txBody>
          <a:bodyPr/>
          <a:lstStyle/>
          <a:p>
            <a:fld id="{FF88DA20-ED00-471C-9170-60F590CB400A}" type="slidenum">
              <a:rPr lang="nl-BE" smtClean="0"/>
              <a:pPr/>
              <a:t>‹N°›</a:t>
            </a:fld>
            <a:endParaRPr lang="nl-BE" dirty="0"/>
          </a:p>
        </p:txBody>
      </p:sp>
    </p:spTree>
    <p:extLst>
      <p:ext uri="{BB962C8B-B14F-4D97-AF65-F5344CB8AC3E}">
        <p14:creationId xmlns:p14="http://schemas.microsoft.com/office/powerpoint/2010/main" val="2997009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500" fill="hold"/>
                                        <p:tgtEl>
                                          <p:spTgt spid="20"/>
                                        </p:tgtEl>
                                        <p:attrNameLst>
                                          <p:attrName>ppt_x</p:attrName>
                                        </p:attrNameLst>
                                      </p:cBhvr>
                                      <p:tavLst>
                                        <p:tav tm="0">
                                          <p:val>
                                            <p:strVal val="0-#ppt_w/2"/>
                                          </p:val>
                                        </p:tav>
                                        <p:tav tm="100000">
                                          <p:val>
                                            <p:strVal val="#ppt_x"/>
                                          </p:val>
                                        </p:tav>
                                      </p:tavLst>
                                    </p:anim>
                                    <p:anim calcmode="lin" valueType="num">
                                      <p:cBhvr additive="base">
                                        <p:cTn id="8" dur="500" fill="hold"/>
                                        <p:tgtEl>
                                          <p:spTgt spid="2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Lst>
  </p:timing>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Titel en object en beeld rond_2">
    <p:bg>
      <p:bgPr>
        <a:solidFill>
          <a:schemeClr val="bg1"/>
        </a:solidFill>
        <a:effectLst/>
      </p:bgPr>
    </p:bg>
    <p:spTree>
      <p:nvGrpSpPr>
        <p:cNvPr id="1" name=""/>
        <p:cNvGrpSpPr/>
        <p:nvPr/>
      </p:nvGrpSpPr>
      <p:grpSpPr>
        <a:xfrm>
          <a:off x="0" y="0"/>
          <a:ext cx="0" cy="0"/>
          <a:chOff x="0" y="0"/>
          <a:chExt cx="0" cy="0"/>
        </a:xfrm>
      </p:grpSpPr>
      <p:sp>
        <p:nvSpPr>
          <p:cNvPr id="9" name="Tijdelijke aanduiding voor afbeelding 8">
            <a:extLst>
              <a:ext uri="{FF2B5EF4-FFF2-40B4-BE49-F238E27FC236}">
                <a16:creationId xmlns:a16="http://schemas.microsoft.com/office/drawing/2014/main" id="{CD9E304B-9EEF-4540-A2A5-7D039634D746}"/>
              </a:ext>
            </a:extLst>
          </p:cNvPr>
          <p:cNvSpPr>
            <a:spLocks noGrp="1"/>
          </p:cNvSpPr>
          <p:nvPr>
            <p:ph type="pic" sz="quarter" idx="14"/>
          </p:nvPr>
        </p:nvSpPr>
        <p:spPr>
          <a:xfrm>
            <a:off x="6362343" y="406122"/>
            <a:ext cx="7430776" cy="7430776"/>
          </a:xfrm>
          <a:prstGeom prst="ellipse">
            <a:avLst/>
          </a:prstGeom>
          <a:solidFill>
            <a:schemeClr val="bg1">
              <a:lumMod val="95000"/>
            </a:schemeClr>
          </a:solidFill>
        </p:spPr>
        <p:txBody>
          <a:bodyPr anchor="ctr"/>
          <a:lstStyle>
            <a:lvl1pPr marL="0" indent="0" algn="ctr">
              <a:buNone/>
              <a:defRPr baseline="-25000"/>
            </a:lvl1pPr>
          </a:lstStyle>
          <a:p>
            <a:endParaRPr lang="nl-BE"/>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p:txBody>
          <a:body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1" name="Tijdelijke aanduiding voor tekst 10">
            <a:extLst>
              <a:ext uri="{FF2B5EF4-FFF2-40B4-BE49-F238E27FC236}">
                <a16:creationId xmlns:a16="http://schemas.microsoft.com/office/drawing/2014/main" id="{94D40FD2-C162-407D-9C9A-A04CA78208AA}"/>
              </a:ext>
            </a:extLst>
          </p:cNvPr>
          <p:cNvSpPr>
            <a:spLocks noGrp="1"/>
          </p:cNvSpPr>
          <p:nvPr>
            <p:ph type="body" sz="quarter" idx="15"/>
          </p:nvPr>
        </p:nvSpPr>
        <p:spPr>
          <a:xfrm>
            <a:off x="658813" y="1762125"/>
            <a:ext cx="5437187" cy="3998913"/>
          </a:xfrm>
        </p:spPr>
        <p:txBody>
          <a:bodyPr/>
          <a:lstStyle/>
          <a:p>
            <a:pPr lvl="0"/>
            <a:r>
              <a:rPr lang="nl-NL" dirty="0"/>
              <a:t>Klikken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endParaRPr lang="nl-BE" dirty="0"/>
          </a:p>
        </p:txBody>
      </p:sp>
      <p:sp>
        <p:nvSpPr>
          <p:cNvPr id="10" name="Vrije vorm: vorm 9">
            <a:extLst>
              <a:ext uri="{FF2B5EF4-FFF2-40B4-BE49-F238E27FC236}">
                <a16:creationId xmlns:a16="http://schemas.microsoft.com/office/drawing/2014/main" id="{414C84C4-71F6-4160-BCF8-8B6A1E49CC64}"/>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tx1"/>
          </a:solidFill>
          <a:ln>
            <a:noFill/>
          </a:ln>
        </p:spPr>
        <p:txBody>
          <a:bodyPr wrap="square" lIns="0" tIns="0" rIns="0" bIns="0" rtlCol="0" anchor="ctr">
            <a:noAutofit/>
          </a:bodyPr>
          <a:lstStyle/>
          <a:p>
            <a:pPr algn="l"/>
            <a:endParaRPr lang="nl-BE" sz="1600" b="1" dirty="0" err="1">
              <a:latin typeface="+mj-lt"/>
            </a:endParaRPr>
          </a:p>
        </p:txBody>
      </p:sp>
      <p:sp>
        <p:nvSpPr>
          <p:cNvPr id="13" name="Tijdelijke aanduiding voor voettekst 12">
            <a:extLst>
              <a:ext uri="{FF2B5EF4-FFF2-40B4-BE49-F238E27FC236}">
                <a16:creationId xmlns:a16="http://schemas.microsoft.com/office/drawing/2014/main" id="{3BB21725-2199-43E2-8524-E16DC29FC9C2}"/>
              </a:ext>
            </a:extLst>
          </p:cNvPr>
          <p:cNvSpPr>
            <a:spLocks noGrp="1"/>
          </p:cNvSpPr>
          <p:nvPr>
            <p:ph type="ftr" sz="quarter" idx="16"/>
          </p:nvPr>
        </p:nvSpPr>
        <p:spPr/>
        <p:txBody>
          <a:bodyPr/>
          <a:lstStyle/>
          <a:p>
            <a:r>
              <a:rPr lang="nl-BE"/>
              <a:t>Wat na het middelbaar?</a:t>
            </a:r>
            <a:endParaRPr lang="nl-BE" dirty="0"/>
          </a:p>
        </p:txBody>
      </p:sp>
      <p:sp>
        <p:nvSpPr>
          <p:cNvPr id="14" name="Tijdelijke aanduiding voor dianummer 13">
            <a:extLst>
              <a:ext uri="{FF2B5EF4-FFF2-40B4-BE49-F238E27FC236}">
                <a16:creationId xmlns:a16="http://schemas.microsoft.com/office/drawing/2014/main" id="{9257E7DA-1E14-426E-9CAF-D66550F104B3}"/>
              </a:ext>
            </a:extLst>
          </p:cNvPr>
          <p:cNvSpPr>
            <a:spLocks noGrp="1"/>
          </p:cNvSpPr>
          <p:nvPr>
            <p:ph type="sldNum" sz="quarter" idx="17"/>
          </p:nvPr>
        </p:nvSpPr>
        <p:spPr/>
        <p:txBody>
          <a:bodyPr/>
          <a:lstStyle/>
          <a:p>
            <a:fld id="{FF88DA20-ED00-471C-9170-60F590CB400A}" type="slidenum">
              <a:rPr lang="nl-BE" smtClean="0"/>
              <a:pPr/>
              <a:t>‹N°›</a:t>
            </a:fld>
            <a:endParaRPr lang="nl-BE" dirty="0"/>
          </a:p>
        </p:txBody>
      </p:sp>
    </p:spTree>
    <p:extLst>
      <p:ext uri="{BB962C8B-B14F-4D97-AF65-F5344CB8AC3E}">
        <p14:creationId xmlns:p14="http://schemas.microsoft.com/office/powerpoint/2010/main" val="4797400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0-#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Titel en subtitel en beeld rond (2)">
    <p:bg>
      <p:bgPr>
        <a:solidFill>
          <a:schemeClr val="bg1"/>
        </a:solidFill>
        <a:effectLst/>
      </p:bgPr>
    </p:bg>
    <p:spTree>
      <p:nvGrpSpPr>
        <p:cNvPr id="1" name=""/>
        <p:cNvGrpSpPr/>
        <p:nvPr/>
      </p:nvGrpSpPr>
      <p:grpSpPr>
        <a:xfrm>
          <a:off x="0" y="0"/>
          <a:ext cx="0" cy="0"/>
          <a:chOff x="0" y="0"/>
          <a:chExt cx="0" cy="0"/>
        </a:xfrm>
      </p:grpSpPr>
      <p:sp>
        <p:nvSpPr>
          <p:cNvPr id="9" name="Tijdelijke aanduiding voor afbeelding 8">
            <a:extLst>
              <a:ext uri="{FF2B5EF4-FFF2-40B4-BE49-F238E27FC236}">
                <a16:creationId xmlns:a16="http://schemas.microsoft.com/office/drawing/2014/main" id="{CD9E304B-9EEF-4540-A2A5-7D039634D746}"/>
              </a:ext>
            </a:extLst>
          </p:cNvPr>
          <p:cNvSpPr>
            <a:spLocks noGrp="1"/>
          </p:cNvSpPr>
          <p:nvPr>
            <p:ph type="pic" sz="quarter" idx="14"/>
          </p:nvPr>
        </p:nvSpPr>
        <p:spPr>
          <a:xfrm>
            <a:off x="6362343" y="406122"/>
            <a:ext cx="7430776" cy="7430776"/>
          </a:xfrm>
          <a:prstGeom prst="ellipse">
            <a:avLst/>
          </a:prstGeom>
          <a:solidFill>
            <a:schemeClr val="bg1">
              <a:lumMod val="95000"/>
            </a:schemeClr>
          </a:solidFill>
        </p:spPr>
        <p:txBody>
          <a:bodyPr anchor="ctr"/>
          <a:lstStyle>
            <a:lvl1pPr marL="0" indent="0" algn="ctr">
              <a:buNone/>
              <a:defRPr baseline="-25000"/>
            </a:lvl1pPr>
          </a:lstStyle>
          <a:p>
            <a:endParaRPr lang="nl-BE"/>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p:txBody>
          <a:body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0" name="Tijdelijke aanduiding voor inhoud 2">
            <a:extLst>
              <a:ext uri="{FF2B5EF4-FFF2-40B4-BE49-F238E27FC236}">
                <a16:creationId xmlns:a16="http://schemas.microsoft.com/office/drawing/2014/main" id="{99CF5578-AC10-4AD4-A6FE-D4E9F3B8BEE9}"/>
              </a:ext>
            </a:extLst>
          </p:cNvPr>
          <p:cNvSpPr>
            <a:spLocks noGrp="1"/>
          </p:cNvSpPr>
          <p:nvPr>
            <p:ph idx="1" hasCustomPrompt="1"/>
          </p:nvPr>
        </p:nvSpPr>
        <p:spPr>
          <a:xfrm>
            <a:off x="992771" y="1672659"/>
            <a:ext cx="5103229"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13" name="Tijdelijke aanduiding voor inhoud 2">
            <a:extLst>
              <a:ext uri="{FF2B5EF4-FFF2-40B4-BE49-F238E27FC236}">
                <a16:creationId xmlns:a16="http://schemas.microsoft.com/office/drawing/2014/main" id="{8650217E-9812-4B94-A4BC-E8B9BE6B2B8E}"/>
              </a:ext>
            </a:extLst>
          </p:cNvPr>
          <p:cNvSpPr>
            <a:spLocks noGrp="1"/>
          </p:cNvSpPr>
          <p:nvPr>
            <p:ph idx="17" hasCustomPrompt="1"/>
          </p:nvPr>
        </p:nvSpPr>
        <p:spPr>
          <a:xfrm>
            <a:off x="992771" y="2781569"/>
            <a:ext cx="5103229"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14" name="Tijdelijke aanduiding voor inhoud 2">
            <a:extLst>
              <a:ext uri="{FF2B5EF4-FFF2-40B4-BE49-F238E27FC236}">
                <a16:creationId xmlns:a16="http://schemas.microsoft.com/office/drawing/2014/main" id="{7B932F2B-8231-4C2D-ACF4-6154263E2087}"/>
              </a:ext>
            </a:extLst>
          </p:cNvPr>
          <p:cNvSpPr>
            <a:spLocks noGrp="1"/>
          </p:cNvSpPr>
          <p:nvPr>
            <p:ph idx="19" hasCustomPrompt="1"/>
          </p:nvPr>
        </p:nvSpPr>
        <p:spPr>
          <a:xfrm>
            <a:off x="992771" y="3890478"/>
            <a:ext cx="5103229"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15" name="Tijdelijke aanduiding voor inhoud 2">
            <a:extLst>
              <a:ext uri="{FF2B5EF4-FFF2-40B4-BE49-F238E27FC236}">
                <a16:creationId xmlns:a16="http://schemas.microsoft.com/office/drawing/2014/main" id="{E91B5F9D-D110-42C4-823A-95CC6E0E98A4}"/>
              </a:ext>
            </a:extLst>
          </p:cNvPr>
          <p:cNvSpPr>
            <a:spLocks noGrp="1"/>
          </p:cNvSpPr>
          <p:nvPr>
            <p:ph idx="21" hasCustomPrompt="1"/>
          </p:nvPr>
        </p:nvSpPr>
        <p:spPr>
          <a:xfrm>
            <a:off x="992771" y="4986132"/>
            <a:ext cx="5103229" cy="863620"/>
          </a:xfrm>
        </p:spPr>
        <p:txBody>
          <a:bodyPr anchor="ctr" anchorCtr="0"/>
          <a:lstStyle>
            <a:lvl1pPr marL="0" indent="0">
              <a:lnSpc>
                <a:spcPct val="100000"/>
              </a:lnSpc>
              <a:spcBef>
                <a:spcPts val="0"/>
              </a:spcBef>
              <a:buFont typeface="Arial" panose="020B0604020202020204" pitchFamily="34" charset="0"/>
              <a:buNone/>
              <a:defRPr sz="2400" b="0">
                <a:solidFill>
                  <a:schemeClr val="tx1"/>
                </a:solidFill>
                <a:latin typeface="+mj-lt"/>
              </a:defRPr>
            </a:lvl1pPr>
            <a:lvl2pPr marL="360000" indent="-180000">
              <a:buFont typeface="Arial" panose="020B0604020202020204" pitchFamily="34" charset="0"/>
              <a:buChar char="•"/>
              <a:defRPr>
                <a:solidFill>
                  <a:schemeClr val="accent2"/>
                </a:solidFill>
              </a:defRPr>
            </a:lvl2pPr>
            <a:lvl3pPr marL="720000" indent="-180000" defTabSz="1436688">
              <a:buFont typeface="Arial" panose="020B0604020202020204" pitchFamily="34" charset="0"/>
              <a:buChar char="•"/>
              <a:defRPr>
                <a:solidFill>
                  <a:schemeClr val="accent2"/>
                </a:solidFill>
              </a:defRPr>
            </a:lvl3pPr>
            <a:lvl4pPr marL="1080000" indent="-180000">
              <a:buFont typeface="Arial" panose="020B0604020202020204" pitchFamily="34" charset="0"/>
              <a:buChar char="•"/>
              <a:defRPr>
                <a:solidFill>
                  <a:schemeClr val="accent2"/>
                </a:solidFill>
              </a:defRPr>
            </a:lvl4pPr>
            <a:lvl5pPr marL="1440000" indent="-180000">
              <a:buFont typeface="Arial" panose="020B0604020202020204" pitchFamily="34" charset="0"/>
              <a:buChar char="•"/>
              <a:defRPr>
                <a:solidFill>
                  <a:schemeClr val="accent2"/>
                </a:solidFill>
              </a:defRPr>
            </a:lvl5pPr>
          </a:lstStyle>
          <a:p>
            <a:pPr lvl="0"/>
            <a:r>
              <a:rPr lang="nl-NL" dirty="0"/>
              <a:t>Klikken om tekst toe te voegen</a:t>
            </a:r>
          </a:p>
        </p:txBody>
      </p:sp>
      <p:sp>
        <p:nvSpPr>
          <p:cNvPr id="16" name="Vrije vorm: vorm 15">
            <a:extLst>
              <a:ext uri="{FF2B5EF4-FFF2-40B4-BE49-F238E27FC236}">
                <a16:creationId xmlns:a16="http://schemas.microsoft.com/office/drawing/2014/main" id="{B8E746D0-B0D9-4B86-9368-B361174A9D61}"/>
              </a:ext>
            </a:extLst>
          </p:cNvPr>
          <p:cNvSpPr/>
          <p:nvPr userDrawn="1"/>
        </p:nvSpPr>
        <p:spPr>
          <a:xfrm rot="16200000">
            <a:off x="712334" y="2012077"/>
            <a:ext cx="91760" cy="18478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2"/>
          </a:solidFill>
          <a:ln>
            <a:noFill/>
          </a:ln>
        </p:spPr>
        <p:txBody>
          <a:bodyPr wrap="square" lIns="0" tIns="0" rIns="0" bIns="0" rtlCol="0" anchor="ctr">
            <a:noAutofit/>
          </a:bodyPr>
          <a:lstStyle/>
          <a:p>
            <a:pPr algn="l"/>
            <a:endParaRPr lang="nl-BE" sz="1600" b="1" dirty="0" err="1">
              <a:latin typeface="+mj-lt"/>
            </a:endParaRPr>
          </a:p>
        </p:txBody>
      </p:sp>
      <p:sp>
        <p:nvSpPr>
          <p:cNvPr id="17" name="Rechthoek 16">
            <a:extLst>
              <a:ext uri="{FF2B5EF4-FFF2-40B4-BE49-F238E27FC236}">
                <a16:creationId xmlns:a16="http://schemas.microsoft.com/office/drawing/2014/main" id="{2C68672F-CE68-4D3C-BAB5-48CDCBBE95DF}"/>
              </a:ext>
            </a:extLst>
          </p:cNvPr>
          <p:cNvSpPr/>
          <p:nvPr userDrawn="1"/>
        </p:nvSpPr>
        <p:spPr>
          <a:xfrm rot="16200000">
            <a:off x="665428" y="3120982"/>
            <a:ext cx="185570" cy="184794"/>
          </a:xfrm>
          <a:prstGeom prst="rect">
            <a:avLst/>
          </a:prstGeom>
          <a:solidFill>
            <a:schemeClr val="accent3"/>
          </a:solidFill>
          <a:ln>
            <a:noFill/>
          </a:ln>
        </p:spPr>
        <p:txBody>
          <a:bodyPr wrap="square" lIns="0" tIns="0" rIns="0" bIns="0" rtlCol="0" anchor="ctr">
            <a:noAutofit/>
          </a:bodyPr>
          <a:lstStyle/>
          <a:p>
            <a:pPr algn="l"/>
            <a:endParaRPr lang="nl-BE" sz="1600" b="1" dirty="0" err="1">
              <a:latin typeface="+mj-lt"/>
            </a:endParaRPr>
          </a:p>
        </p:txBody>
      </p:sp>
      <p:sp>
        <p:nvSpPr>
          <p:cNvPr id="18" name="Rechthoekige driehoek 17">
            <a:extLst>
              <a:ext uri="{FF2B5EF4-FFF2-40B4-BE49-F238E27FC236}">
                <a16:creationId xmlns:a16="http://schemas.microsoft.com/office/drawing/2014/main" id="{EF18B8DA-D6DF-4AF0-A0F0-0A96C1889B01}"/>
              </a:ext>
            </a:extLst>
          </p:cNvPr>
          <p:cNvSpPr/>
          <p:nvPr userDrawn="1"/>
        </p:nvSpPr>
        <p:spPr>
          <a:xfrm rot="10800000">
            <a:off x="665428" y="4229892"/>
            <a:ext cx="185570" cy="184794"/>
          </a:xfrm>
          <a:prstGeom prst="rtTriangle">
            <a:avLst/>
          </a:prstGeom>
          <a:solidFill>
            <a:schemeClr val="accent1"/>
          </a:solidFill>
          <a:ln>
            <a:noFill/>
          </a:ln>
        </p:spPr>
        <p:txBody>
          <a:bodyPr wrap="square" lIns="0" tIns="0" rIns="0" bIns="0" rtlCol="0" anchor="ctr">
            <a:noAutofit/>
          </a:bodyPr>
          <a:lstStyle/>
          <a:p>
            <a:pPr algn="l"/>
            <a:endParaRPr lang="nl-BE" sz="1600" b="1" dirty="0" err="1">
              <a:latin typeface="+mj-lt"/>
            </a:endParaRPr>
          </a:p>
        </p:txBody>
      </p:sp>
      <p:sp>
        <p:nvSpPr>
          <p:cNvPr id="19" name="Vrije vorm: vorm 18">
            <a:extLst>
              <a:ext uri="{FF2B5EF4-FFF2-40B4-BE49-F238E27FC236}">
                <a16:creationId xmlns:a16="http://schemas.microsoft.com/office/drawing/2014/main" id="{474288B0-29F7-4576-B68D-C22A89F80314}"/>
              </a:ext>
            </a:extLst>
          </p:cNvPr>
          <p:cNvSpPr/>
          <p:nvPr userDrawn="1"/>
        </p:nvSpPr>
        <p:spPr>
          <a:xfrm rot="5400000">
            <a:off x="665431" y="5325550"/>
            <a:ext cx="185566" cy="184790"/>
          </a:xfrm>
          <a:custGeom>
            <a:avLst/>
            <a:gdLst>
              <a:gd name="connsiteX0" fmla="*/ 0 w 321670"/>
              <a:gd name="connsiteY0" fmla="*/ 108252 h 320325"/>
              <a:gd name="connsiteX1" fmla="*/ 0 w 321670"/>
              <a:gd name="connsiteY1" fmla="*/ 0 h 320325"/>
              <a:gd name="connsiteX2" fmla="*/ 321670 w 321670"/>
              <a:gd name="connsiteY2" fmla="*/ 0 h 320325"/>
              <a:gd name="connsiteX3" fmla="*/ 321670 w 321670"/>
              <a:gd name="connsiteY3" fmla="*/ 108252 h 320325"/>
              <a:gd name="connsiteX4" fmla="*/ 321669 w 321670"/>
              <a:gd name="connsiteY4" fmla="*/ 108252 h 320325"/>
              <a:gd name="connsiteX5" fmla="*/ 321669 w 321670"/>
              <a:gd name="connsiteY5" fmla="*/ 212073 h 320325"/>
              <a:gd name="connsiteX6" fmla="*/ 321668 w 321670"/>
              <a:gd name="connsiteY6" fmla="*/ 212073 h 320325"/>
              <a:gd name="connsiteX7" fmla="*/ 321668 w 321670"/>
              <a:gd name="connsiteY7" fmla="*/ 320325 h 320325"/>
              <a:gd name="connsiteX8" fmla="*/ 198068 w 321670"/>
              <a:gd name="connsiteY8" fmla="*/ 320325 h 320325"/>
              <a:gd name="connsiteX9" fmla="*/ 198068 w 321670"/>
              <a:gd name="connsiteY9" fmla="*/ 212073 h 320325"/>
              <a:gd name="connsiteX10" fmla="*/ 104397 w 321670"/>
              <a:gd name="connsiteY10" fmla="*/ 212073 h 320325"/>
              <a:gd name="connsiteX11" fmla="*/ 104397 w 321670"/>
              <a:gd name="connsiteY11" fmla="*/ 108252 h 320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1670" h="320325">
                <a:moveTo>
                  <a:pt x="0" y="108252"/>
                </a:moveTo>
                <a:lnTo>
                  <a:pt x="0" y="0"/>
                </a:lnTo>
                <a:lnTo>
                  <a:pt x="321670" y="0"/>
                </a:lnTo>
                <a:lnTo>
                  <a:pt x="321670" y="108252"/>
                </a:lnTo>
                <a:lnTo>
                  <a:pt x="321669" y="108252"/>
                </a:lnTo>
                <a:lnTo>
                  <a:pt x="321669" y="212073"/>
                </a:lnTo>
                <a:lnTo>
                  <a:pt x="321668" y="212073"/>
                </a:lnTo>
                <a:lnTo>
                  <a:pt x="321668" y="320325"/>
                </a:lnTo>
                <a:lnTo>
                  <a:pt x="198068" y="320325"/>
                </a:lnTo>
                <a:lnTo>
                  <a:pt x="198068" y="212073"/>
                </a:lnTo>
                <a:lnTo>
                  <a:pt x="104397" y="212073"/>
                </a:lnTo>
                <a:lnTo>
                  <a:pt x="104397" y="108252"/>
                </a:lnTo>
                <a:close/>
              </a:path>
            </a:pathLst>
          </a:custGeom>
          <a:solidFill>
            <a:schemeClr val="accent4"/>
          </a:solidFill>
          <a:ln>
            <a:noFill/>
          </a:ln>
        </p:spPr>
        <p:txBody>
          <a:bodyPr wrap="square" lIns="0" tIns="0" rIns="0" bIns="0" rtlCol="0" anchor="ctr">
            <a:noAutofit/>
          </a:bodyPr>
          <a:lstStyle/>
          <a:p>
            <a:pPr algn="l"/>
            <a:endParaRPr lang="nl-BE" sz="1600" b="1" dirty="0" err="1">
              <a:latin typeface="+mj-lt"/>
            </a:endParaRPr>
          </a:p>
        </p:txBody>
      </p:sp>
      <p:sp>
        <p:nvSpPr>
          <p:cNvPr id="20" name="Vrije vorm: vorm 19">
            <a:extLst>
              <a:ext uri="{FF2B5EF4-FFF2-40B4-BE49-F238E27FC236}">
                <a16:creationId xmlns:a16="http://schemas.microsoft.com/office/drawing/2014/main" id="{2B395AF6-48E8-49B5-A3AA-B6B092D0616F}"/>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tx1"/>
          </a:solidFill>
          <a:ln>
            <a:noFill/>
          </a:ln>
        </p:spPr>
        <p:txBody>
          <a:bodyPr wrap="square" lIns="0" tIns="0" rIns="0" bIns="0" rtlCol="0" anchor="ctr">
            <a:noAutofit/>
          </a:bodyPr>
          <a:lstStyle/>
          <a:p>
            <a:pPr algn="l"/>
            <a:endParaRPr lang="nl-BE" sz="1600" b="1" dirty="0" err="1">
              <a:latin typeface="+mj-lt"/>
            </a:endParaRPr>
          </a:p>
        </p:txBody>
      </p:sp>
      <p:sp>
        <p:nvSpPr>
          <p:cNvPr id="12" name="Tijdelijke aanduiding voor voettekst 11">
            <a:extLst>
              <a:ext uri="{FF2B5EF4-FFF2-40B4-BE49-F238E27FC236}">
                <a16:creationId xmlns:a16="http://schemas.microsoft.com/office/drawing/2014/main" id="{36A73C93-8B8F-4B3F-A1C1-7C55DEE53B61}"/>
              </a:ext>
            </a:extLst>
          </p:cNvPr>
          <p:cNvSpPr>
            <a:spLocks noGrp="1"/>
          </p:cNvSpPr>
          <p:nvPr>
            <p:ph type="ftr" sz="quarter" idx="22"/>
          </p:nvPr>
        </p:nvSpPr>
        <p:spPr/>
        <p:txBody>
          <a:bodyPr/>
          <a:lstStyle/>
          <a:p>
            <a:r>
              <a:rPr lang="nl-BE"/>
              <a:t>Wat na het middelbaar?</a:t>
            </a:r>
            <a:endParaRPr lang="nl-BE" dirty="0"/>
          </a:p>
        </p:txBody>
      </p:sp>
      <p:sp>
        <p:nvSpPr>
          <p:cNvPr id="21" name="Tijdelijke aanduiding voor dianummer 20">
            <a:extLst>
              <a:ext uri="{FF2B5EF4-FFF2-40B4-BE49-F238E27FC236}">
                <a16:creationId xmlns:a16="http://schemas.microsoft.com/office/drawing/2014/main" id="{D7A45507-CA3E-44AC-9866-ACF49DBF7406}"/>
              </a:ext>
            </a:extLst>
          </p:cNvPr>
          <p:cNvSpPr>
            <a:spLocks noGrp="1"/>
          </p:cNvSpPr>
          <p:nvPr>
            <p:ph type="sldNum" sz="quarter" idx="23"/>
          </p:nvPr>
        </p:nvSpPr>
        <p:spPr/>
        <p:txBody>
          <a:bodyPr/>
          <a:lstStyle/>
          <a:p>
            <a:fld id="{FF88DA20-ED00-471C-9170-60F590CB400A}" type="slidenum">
              <a:rPr lang="nl-BE" smtClean="0"/>
              <a:pPr/>
              <a:t>‹N°›</a:t>
            </a:fld>
            <a:endParaRPr lang="nl-BE" dirty="0"/>
          </a:p>
        </p:txBody>
      </p:sp>
    </p:spTree>
    <p:extLst>
      <p:ext uri="{BB962C8B-B14F-4D97-AF65-F5344CB8AC3E}">
        <p14:creationId xmlns:p14="http://schemas.microsoft.com/office/powerpoint/2010/main" val="7707759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500" fill="hold"/>
                                        <p:tgtEl>
                                          <p:spTgt spid="20"/>
                                        </p:tgtEl>
                                        <p:attrNameLst>
                                          <p:attrName>ppt_x</p:attrName>
                                        </p:attrNameLst>
                                      </p:cBhvr>
                                      <p:tavLst>
                                        <p:tav tm="0">
                                          <p:val>
                                            <p:strVal val="0-#ppt_w/2"/>
                                          </p:val>
                                        </p:tav>
                                        <p:tav tm="100000">
                                          <p:val>
                                            <p:strVal val="#ppt_x"/>
                                          </p:val>
                                        </p:tav>
                                      </p:tavLst>
                                    </p:anim>
                                    <p:anim calcmode="lin" valueType="num">
                                      <p:cBhvr additive="base">
                                        <p:cTn id="8" dur="500" fill="hold"/>
                                        <p:tgtEl>
                                          <p:spTgt spid="2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Lst>
  </p:timing>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1_Titel en beeld">
    <p:bg>
      <p:bgPr>
        <a:solidFill>
          <a:schemeClr val="bg1"/>
        </a:solidFill>
        <a:effectLst/>
      </p:bgPr>
    </p:bg>
    <p:spTree>
      <p:nvGrpSpPr>
        <p:cNvPr id="1" name=""/>
        <p:cNvGrpSpPr/>
        <p:nvPr/>
      </p:nvGrpSpPr>
      <p:grpSpPr>
        <a:xfrm>
          <a:off x="0" y="0"/>
          <a:ext cx="0" cy="0"/>
          <a:chOff x="0" y="0"/>
          <a:chExt cx="0" cy="0"/>
        </a:xfrm>
      </p:grpSpPr>
      <p:sp>
        <p:nvSpPr>
          <p:cNvPr id="9" name="Tijdelijke aanduiding voor afbeelding 8">
            <a:extLst>
              <a:ext uri="{FF2B5EF4-FFF2-40B4-BE49-F238E27FC236}">
                <a16:creationId xmlns:a16="http://schemas.microsoft.com/office/drawing/2014/main" id="{CD9E304B-9EEF-4540-A2A5-7D039634D746}"/>
              </a:ext>
            </a:extLst>
          </p:cNvPr>
          <p:cNvSpPr>
            <a:spLocks noGrp="1"/>
          </p:cNvSpPr>
          <p:nvPr>
            <p:ph type="pic" sz="quarter" idx="14"/>
          </p:nvPr>
        </p:nvSpPr>
        <p:spPr>
          <a:xfrm>
            <a:off x="658813" y="1498294"/>
            <a:ext cx="10867371" cy="4318612"/>
          </a:xfrm>
          <a:solidFill>
            <a:schemeClr val="bg1">
              <a:lumMod val="95000"/>
            </a:schemeClr>
          </a:solidFill>
        </p:spPr>
        <p:txBody>
          <a:bodyPr anchor="ctr"/>
          <a:lstStyle>
            <a:lvl1pPr marL="0" indent="0" algn="ctr">
              <a:buNone/>
              <a:defRPr baseline="-25000"/>
            </a:lvl1pPr>
          </a:lstStyle>
          <a:p>
            <a:endParaRPr lang="nl-BE"/>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p:txBody>
          <a:body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0" name="Vrije vorm: vorm 9">
            <a:extLst>
              <a:ext uri="{FF2B5EF4-FFF2-40B4-BE49-F238E27FC236}">
                <a16:creationId xmlns:a16="http://schemas.microsoft.com/office/drawing/2014/main" id="{E50D75DC-E86B-4020-A3C6-255EE6953793}"/>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tx1"/>
          </a:solidFill>
          <a:ln>
            <a:noFill/>
          </a:ln>
        </p:spPr>
        <p:txBody>
          <a:bodyPr wrap="square" lIns="0" tIns="0" rIns="0" bIns="0" rtlCol="0" anchor="ctr">
            <a:noAutofit/>
          </a:bodyPr>
          <a:lstStyle/>
          <a:p>
            <a:pPr algn="l"/>
            <a:endParaRPr lang="nl-BE" sz="1600" b="1" dirty="0" err="1">
              <a:latin typeface="+mj-lt"/>
            </a:endParaRPr>
          </a:p>
        </p:txBody>
      </p:sp>
      <p:sp>
        <p:nvSpPr>
          <p:cNvPr id="12" name="Tijdelijke aanduiding voor voettekst 11">
            <a:extLst>
              <a:ext uri="{FF2B5EF4-FFF2-40B4-BE49-F238E27FC236}">
                <a16:creationId xmlns:a16="http://schemas.microsoft.com/office/drawing/2014/main" id="{1EB2EBE8-0E8A-432E-B7F5-C547BE05A728}"/>
              </a:ext>
            </a:extLst>
          </p:cNvPr>
          <p:cNvSpPr>
            <a:spLocks noGrp="1"/>
          </p:cNvSpPr>
          <p:nvPr>
            <p:ph type="ftr" sz="quarter" idx="15"/>
          </p:nvPr>
        </p:nvSpPr>
        <p:spPr/>
        <p:txBody>
          <a:bodyPr/>
          <a:lstStyle/>
          <a:p>
            <a:r>
              <a:rPr lang="nl-BE"/>
              <a:t>Wat na het middelbaar?</a:t>
            </a:r>
            <a:endParaRPr lang="nl-BE" dirty="0"/>
          </a:p>
        </p:txBody>
      </p:sp>
      <p:sp>
        <p:nvSpPr>
          <p:cNvPr id="13" name="Tijdelijke aanduiding voor dianummer 12">
            <a:extLst>
              <a:ext uri="{FF2B5EF4-FFF2-40B4-BE49-F238E27FC236}">
                <a16:creationId xmlns:a16="http://schemas.microsoft.com/office/drawing/2014/main" id="{55A2025D-803B-44DD-B9E5-B7322B88E2FC}"/>
              </a:ext>
            </a:extLst>
          </p:cNvPr>
          <p:cNvSpPr>
            <a:spLocks noGrp="1"/>
          </p:cNvSpPr>
          <p:nvPr>
            <p:ph type="sldNum" sz="quarter" idx="16"/>
          </p:nvPr>
        </p:nvSpPr>
        <p:spPr/>
        <p:txBody>
          <a:bodyPr/>
          <a:lstStyle/>
          <a:p>
            <a:fld id="{FF88DA20-ED00-471C-9170-60F590CB400A}" type="slidenum">
              <a:rPr lang="nl-BE" smtClean="0"/>
              <a:pPr/>
              <a:t>‹N°›</a:t>
            </a:fld>
            <a:endParaRPr lang="nl-BE" dirty="0"/>
          </a:p>
        </p:txBody>
      </p:sp>
    </p:spTree>
    <p:extLst>
      <p:ext uri="{BB962C8B-B14F-4D97-AF65-F5344CB8AC3E}">
        <p14:creationId xmlns:p14="http://schemas.microsoft.com/office/powerpoint/2010/main" val="40067434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0-#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Titel en beeld (2)">
    <p:bg>
      <p:bgPr>
        <a:solidFill>
          <a:schemeClr val="bg1"/>
        </a:solidFill>
        <a:effectLst/>
      </p:bgPr>
    </p:bg>
    <p:spTree>
      <p:nvGrpSpPr>
        <p:cNvPr id="1" name=""/>
        <p:cNvGrpSpPr/>
        <p:nvPr/>
      </p:nvGrpSpPr>
      <p:grpSpPr>
        <a:xfrm>
          <a:off x="0" y="0"/>
          <a:ext cx="0" cy="0"/>
          <a:chOff x="0" y="0"/>
          <a:chExt cx="0" cy="0"/>
        </a:xfrm>
      </p:grpSpPr>
      <p:sp>
        <p:nvSpPr>
          <p:cNvPr id="9" name="Tijdelijke aanduiding voor afbeelding 8">
            <a:extLst>
              <a:ext uri="{FF2B5EF4-FFF2-40B4-BE49-F238E27FC236}">
                <a16:creationId xmlns:a16="http://schemas.microsoft.com/office/drawing/2014/main" id="{CD9E304B-9EEF-4540-A2A5-7D039634D746}"/>
              </a:ext>
            </a:extLst>
          </p:cNvPr>
          <p:cNvSpPr>
            <a:spLocks noGrp="1"/>
          </p:cNvSpPr>
          <p:nvPr>
            <p:ph type="pic" sz="quarter" idx="14"/>
          </p:nvPr>
        </p:nvSpPr>
        <p:spPr>
          <a:xfrm>
            <a:off x="665816" y="1498294"/>
            <a:ext cx="5216296" cy="4318612"/>
          </a:xfrm>
          <a:solidFill>
            <a:schemeClr val="bg1">
              <a:lumMod val="95000"/>
            </a:schemeClr>
          </a:solidFill>
        </p:spPr>
        <p:txBody>
          <a:bodyPr anchor="ctr"/>
          <a:lstStyle>
            <a:lvl1pPr marL="0" indent="0" algn="ctr">
              <a:buNone/>
              <a:defRPr baseline="-25000"/>
            </a:lvl1pPr>
          </a:lstStyle>
          <a:p>
            <a:endParaRPr lang="nl-BE"/>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p:txBody>
          <a:body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0" name="Tijdelijke aanduiding voor afbeelding 8">
            <a:extLst>
              <a:ext uri="{FF2B5EF4-FFF2-40B4-BE49-F238E27FC236}">
                <a16:creationId xmlns:a16="http://schemas.microsoft.com/office/drawing/2014/main" id="{AD144CC7-24AF-4B98-A99B-B1C4731EA7C1}"/>
              </a:ext>
            </a:extLst>
          </p:cNvPr>
          <p:cNvSpPr>
            <a:spLocks noGrp="1"/>
          </p:cNvSpPr>
          <p:nvPr>
            <p:ph type="pic" sz="quarter" idx="15"/>
          </p:nvPr>
        </p:nvSpPr>
        <p:spPr>
          <a:xfrm>
            <a:off x="6316892" y="1498294"/>
            <a:ext cx="5216296" cy="4318612"/>
          </a:xfrm>
          <a:solidFill>
            <a:schemeClr val="bg1">
              <a:lumMod val="95000"/>
            </a:schemeClr>
          </a:solidFill>
        </p:spPr>
        <p:txBody>
          <a:bodyPr anchor="ctr"/>
          <a:lstStyle>
            <a:lvl1pPr marL="0" indent="0" algn="ctr">
              <a:buNone/>
              <a:defRPr baseline="-25000"/>
            </a:lvl1pPr>
          </a:lstStyle>
          <a:p>
            <a:endParaRPr lang="nl-BE"/>
          </a:p>
        </p:txBody>
      </p:sp>
      <p:sp>
        <p:nvSpPr>
          <p:cNvPr id="12" name="Vrije vorm: vorm 11">
            <a:extLst>
              <a:ext uri="{FF2B5EF4-FFF2-40B4-BE49-F238E27FC236}">
                <a16:creationId xmlns:a16="http://schemas.microsoft.com/office/drawing/2014/main" id="{E47158E2-1002-4579-B07E-88A35CD518F7}"/>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tx1"/>
          </a:solidFill>
          <a:ln>
            <a:noFill/>
          </a:ln>
        </p:spPr>
        <p:txBody>
          <a:bodyPr wrap="square" lIns="0" tIns="0" rIns="0" bIns="0" rtlCol="0" anchor="ctr">
            <a:noAutofit/>
          </a:bodyPr>
          <a:lstStyle/>
          <a:p>
            <a:pPr algn="l"/>
            <a:endParaRPr lang="nl-BE" sz="1600" b="1" dirty="0" err="1">
              <a:latin typeface="+mj-lt"/>
            </a:endParaRPr>
          </a:p>
        </p:txBody>
      </p:sp>
      <p:sp>
        <p:nvSpPr>
          <p:cNvPr id="13" name="Tijdelijke aanduiding voor voettekst 12">
            <a:extLst>
              <a:ext uri="{FF2B5EF4-FFF2-40B4-BE49-F238E27FC236}">
                <a16:creationId xmlns:a16="http://schemas.microsoft.com/office/drawing/2014/main" id="{CFF97E12-A35B-45F1-9914-702108ECDCC9}"/>
              </a:ext>
            </a:extLst>
          </p:cNvPr>
          <p:cNvSpPr>
            <a:spLocks noGrp="1"/>
          </p:cNvSpPr>
          <p:nvPr>
            <p:ph type="ftr" sz="quarter" idx="16"/>
          </p:nvPr>
        </p:nvSpPr>
        <p:spPr/>
        <p:txBody>
          <a:bodyPr/>
          <a:lstStyle/>
          <a:p>
            <a:r>
              <a:rPr lang="nl-BE"/>
              <a:t>Wat na het middelbaar?</a:t>
            </a:r>
            <a:endParaRPr lang="nl-BE" dirty="0"/>
          </a:p>
        </p:txBody>
      </p:sp>
      <p:sp>
        <p:nvSpPr>
          <p:cNvPr id="14" name="Tijdelijke aanduiding voor dianummer 13">
            <a:extLst>
              <a:ext uri="{FF2B5EF4-FFF2-40B4-BE49-F238E27FC236}">
                <a16:creationId xmlns:a16="http://schemas.microsoft.com/office/drawing/2014/main" id="{2970606F-60C4-4EDA-8A86-D6E54BA31F48}"/>
              </a:ext>
            </a:extLst>
          </p:cNvPr>
          <p:cNvSpPr>
            <a:spLocks noGrp="1"/>
          </p:cNvSpPr>
          <p:nvPr>
            <p:ph type="sldNum" sz="quarter" idx="17"/>
          </p:nvPr>
        </p:nvSpPr>
        <p:spPr/>
        <p:txBody>
          <a:bodyPr/>
          <a:lstStyle/>
          <a:p>
            <a:fld id="{FF88DA20-ED00-471C-9170-60F590CB400A}" type="slidenum">
              <a:rPr lang="nl-BE" smtClean="0"/>
              <a:pPr/>
              <a:t>‹N°›</a:t>
            </a:fld>
            <a:endParaRPr lang="nl-BE" dirty="0"/>
          </a:p>
        </p:txBody>
      </p:sp>
    </p:spTree>
    <p:extLst>
      <p:ext uri="{BB962C8B-B14F-4D97-AF65-F5344CB8AC3E}">
        <p14:creationId xmlns:p14="http://schemas.microsoft.com/office/powerpoint/2010/main" val="7983608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Titel en beeld">
    <p:bg>
      <p:bgPr>
        <a:solidFill>
          <a:schemeClr val="bg1"/>
        </a:solidFill>
        <a:effectLst/>
      </p:bgPr>
    </p:bg>
    <p:spTree>
      <p:nvGrpSpPr>
        <p:cNvPr id="1" name=""/>
        <p:cNvGrpSpPr/>
        <p:nvPr/>
      </p:nvGrpSpPr>
      <p:grpSpPr>
        <a:xfrm>
          <a:off x="0" y="0"/>
          <a:ext cx="0" cy="0"/>
          <a:chOff x="0" y="0"/>
          <a:chExt cx="0" cy="0"/>
        </a:xfrm>
      </p:grpSpPr>
      <p:sp>
        <p:nvSpPr>
          <p:cNvPr id="9" name="Tijdelijke aanduiding voor afbeelding 8">
            <a:extLst>
              <a:ext uri="{FF2B5EF4-FFF2-40B4-BE49-F238E27FC236}">
                <a16:creationId xmlns:a16="http://schemas.microsoft.com/office/drawing/2014/main" id="{CD9E304B-9EEF-4540-A2A5-7D039634D746}"/>
              </a:ext>
            </a:extLst>
          </p:cNvPr>
          <p:cNvSpPr>
            <a:spLocks noGrp="1"/>
          </p:cNvSpPr>
          <p:nvPr>
            <p:ph type="pic" sz="quarter" idx="14"/>
          </p:nvPr>
        </p:nvSpPr>
        <p:spPr>
          <a:xfrm>
            <a:off x="4068000" y="0"/>
            <a:ext cx="8124000" cy="6858000"/>
          </a:xfrm>
          <a:prstGeom prst="rect">
            <a:avLst/>
          </a:prstGeom>
          <a:solidFill>
            <a:schemeClr val="bg1">
              <a:lumMod val="95000"/>
            </a:schemeClr>
          </a:solidFill>
        </p:spPr>
        <p:txBody>
          <a:bodyPr anchor="ctr"/>
          <a:lstStyle>
            <a:lvl1pPr marL="0" indent="0" algn="ctr">
              <a:buNone/>
              <a:defRPr baseline="-25000"/>
            </a:lvl1pPr>
          </a:lstStyle>
          <a:p>
            <a:endParaRPr lang="nl-BE"/>
          </a:p>
        </p:txBody>
      </p:sp>
      <p:sp>
        <p:nvSpPr>
          <p:cNvPr id="7" name="Rechthoek 6">
            <a:extLst>
              <a:ext uri="{FF2B5EF4-FFF2-40B4-BE49-F238E27FC236}">
                <a16:creationId xmlns:a16="http://schemas.microsoft.com/office/drawing/2014/main" id="{E5744A9E-4C9D-4407-95E8-93A822A070AB}"/>
              </a:ext>
            </a:extLst>
          </p:cNvPr>
          <p:cNvSpPr/>
          <p:nvPr userDrawn="1"/>
        </p:nvSpPr>
        <p:spPr>
          <a:xfrm>
            <a:off x="0" y="1"/>
            <a:ext cx="4068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a:xfrm>
            <a:off x="395999" y="594002"/>
            <a:ext cx="3099759" cy="1518019"/>
          </a:xfrm>
        </p:spPr>
        <p:txBody>
          <a:bodyPr/>
          <a:lstStyle>
            <a:lvl1pPr>
              <a:defRPr>
                <a:solidFill>
                  <a:schemeClr val="bg1"/>
                </a:solidFill>
              </a:defRPr>
            </a:lvl1p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410178" y="228154"/>
            <a:ext cx="3099759" cy="365125"/>
          </a:xfrm>
        </p:spPr>
        <p:txBody>
          <a:bodyPr anchor="b" anchorCtr="0"/>
          <a:lstStyle>
            <a:lvl1pPr marL="0" indent="0">
              <a:buNone/>
              <a:defRPr sz="1400" b="1">
                <a:solidFill>
                  <a:schemeClr val="accent3"/>
                </a:solidFill>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3" name="Gedeeltelijke cirkel 12">
            <a:extLst>
              <a:ext uri="{FF2B5EF4-FFF2-40B4-BE49-F238E27FC236}">
                <a16:creationId xmlns:a16="http://schemas.microsoft.com/office/drawing/2014/main" id="{0AADED64-0876-4931-A9EE-AB3D2BA7A2FD}"/>
              </a:ext>
            </a:extLst>
          </p:cNvPr>
          <p:cNvSpPr/>
          <p:nvPr userDrawn="1"/>
        </p:nvSpPr>
        <p:spPr>
          <a:xfrm rot="10800000">
            <a:off x="-1133620" y="3233068"/>
            <a:ext cx="2267240" cy="2267240"/>
          </a:xfrm>
          <a:prstGeom prst="pie">
            <a:avLst>
              <a:gd name="adj1" fmla="val 5397516"/>
              <a:gd name="adj2" fmla="val 1620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3" name="Rechthoekige driehoek 2">
            <a:extLst>
              <a:ext uri="{FF2B5EF4-FFF2-40B4-BE49-F238E27FC236}">
                <a16:creationId xmlns:a16="http://schemas.microsoft.com/office/drawing/2014/main" id="{F3C90441-3937-4C81-9D31-E604F064ACB4}"/>
              </a:ext>
            </a:extLst>
          </p:cNvPr>
          <p:cNvSpPr/>
          <p:nvPr userDrawn="1"/>
        </p:nvSpPr>
        <p:spPr>
          <a:xfrm rot="2700000">
            <a:off x="1465650" y="3565098"/>
            <a:ext cx="1603181" cy="1603181"/>
          </a:xfrm>
          <a:prstGeom prst="rtTriangle">
            <a:avLst/>
          </a:prstGeom>
          <a:solidFill>
            <a:schemeClr val="accent3"/>
          </a:solidFill>
        </p:spPr>
        <p:txBody>
          <a:bodyPr wrap="square" lIns="0" tIns="0" rIns="0" bIns="0" rtlCol="0" anchor="ctr">
            <a:spAutoFit/>
          </a:bodyPr>
          <a:lstStyle/>
          <a:p>
            <a:pPr algn="l"/>
            <a:endParaRPr lang="nl-BE" sz="1600" b="1" dirty="0" err="1">
              <a:latin typeface="+mj-lt"/>
            </a:endParaRPr>
          </a:p>
        </p:txBody>
      </p:sp>
      <p:pic>
        <p:nvPicPr>
          <p:cNvPr id="11" name="Graphic 10">
            <a:extLst>
              <a:ext uri="{FF2B5EF4-FFF2-40B4-BE49-F238E27FC236}">
                <a16:creationId xmlns:a16="http://schemas.microsoft.com/office/drawing/2014/main" id="{79DA7DD4-C1A8-430C-9319-1961AEA8AF4F}"/>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658813" y="6221683"/>
            <a:ext cx="1153603" cy="366439"/>
          </a:xfrm>
          <a:prstGeom prst="rect">
            <a:avLst/>
          </a:prstGeom>
        </p:spPr>
      </p:pic>
      <p:sp>
        <p:nvSpPr>
          <p:cNvPr id="18" name="Tijdelijke aanduiding voor voettekst 17">
            <a:extLst>
              <a:ext uri="{FF2B5EF4-FFF2-40B4-BE49-F238E27FC236}">
                <a16:creationId xmlns:a16="http://schemas.microsoft.com/office/drawing/2014/main" id="{1DE04409-1B87-40A4-AAF3-306BA047B7B6}"/>
              </a:ext>
            </a:extLst>
          </p:cNvPr>
          <p:cNvSpPr>
            <a:spLocks noGrp="1"/>
          </p:cNvSpPr>
          <p:nvPr>
            <p:ph type="ftr" sz="quarter" idx="15"/>
          </p:nvPr>
        </p:nvSpPr>
        <p:spPr/>
        <p:txBody>
          <a:bodyPr/>
          <a:lstStyle/>
          <a:p>
            <a:r>
              <a:rPr lang="nl-BE"/>
              <a:t>Wat na het middelbaar?</a:t>
            </a:r>
            <a:endParaRPr lang="nl-BE" dirty="0"/>
          </a:p>
        </p:txBody>
      </p:sp>
      <p:sp>
        <p:nvSpPr>
          <p:cNvPr id="19" name="Tijdelijke aanduiding voor dianummer 18">
            <a:extLst>
              <a:ext uri="{FF2B5EF4-FFF2-40B4-BE49-F238E27FC236}">
                <a16:creationId xmlns:a16="http://schemas.microsoft.com/office/drawing/2014/main" id="{31ADC373-F630-4BA2-A991-CB8C311B9FC0}"/>
              </a:ext>
            </a:extLst>
          </p:cNvPr>
          <p:cNvSpPr>
            <a:spLocks noGrp="1"/>
          </p:cNvSpPr>
          <p:nvPr>
            <p:ph type="sldNum" sz="quarter" idx="16"/>
          </p:nvPr>
        </p:nvSpPr>
        <p:spPr/>
        <p:txBody>
          <a:bodyPr/>
          <a:lstStyle/>
          <a:p>
            <a:fld id="{FF88DA20-ED00-471C-9170-60F590CB400A}" type="slidenum">
              <a:rPr lang="nl-BE" smtClean="0"/>
              <a:pPr/>
              <a:t>‹N°›</a:t>
            </a:fld>
            <a:endParaRPr lang="nl-BE" dirty="0"/>
          </a:p>
        </p:txBody>
      </p:sp>
    </p:spTree>
    <p:extLst>
      <p:ext uri="{BB962C8B-B14F-4D97-AF65-F5344CB8AC3E}">
        <p14:creationId xmlns:p14="http://schemas.microsoft.com/office/powerpoint/2010/main" val="11406286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15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500" fill="hold"/>
                                        <p:tgtEl>
                                          <p:spTgt spid="13"/>
                                        </p:tgtEl>
                                        <p:attrNameLst>
                                          <p:attrName>ppt_x</p:attrName>
                                        </p:attrNameLst>
                                      </p:cBhvr>
                                      <p:tavLst>
                                        <p:tav tm="0">
                                          <p:val>
                                            <p:strVal val="0-#ppt_w/2"/>
                                          </p:val>
                                        </p:tav>
                                        <p:tav tm="100000">
                                          <p:val>
                                            <p:strVal val="#ppt_x"/>
                                          </p:val>
                                        </p:tav>
                                      </p:tavLst>
                                    </p:anim>
                                    <p:anim calcmode="lin" valueType="num">
                                      <p:cBhvr additive="base">
                                        <p:cTn id="12" dur="500" fill="hold"/>
                                        <p:tgtEl>
                                          <p:spTgt spid="13"/>
                                        </p:tgtEl>
                                        <p:attrNameLst>
                                          <p:attrName>ppt_y</p:attrName>
                                        </p:attrNameLst>
                                      </p:cBhvr>
                                      <p:tavLst>
                                        <p:tav tm="0">
                                          <p:val>
                                            <p:strVal val="#ppt_y"/>
                                          </p:val>
                                        </p:tav>
                                        <p:tav tm="100000">
                                          <p:val>
                                            <p:strVal val="#ppt_y"/>
                                          </p:val>
                                        </p:tav>
                                      </p:tavLst>
                                    </p:anim>
                                  </p:childTnLst>
                                </p:cTn>
                              </p:par>
                              <p:par>
                                <p:cTn id="13" presetID="2" presetClass="entr" presetSubtype="2" decel="10000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500" fill="hold"/>
                                        <p:tgtEl>
                                          <p:spTgt spid="9"/>
                                        </p:tgtEl>
                                        <p:attrNameLst>
                                          <p:attrName>ppt_x</p:attrName>
                                        </p:attrNameLst>
                                      </p:cBhvr>
                                      <p:tavLst>
                                        <p:tav tm="0">
                                          <p:val>
                                            <p:strVal val="1+#ppt_w/2"/>
                                          </p:val>
                                        </p:tav>
                                        <p:tav tm="100000">
                                          <p:val>
                                            <p:strVal val="#ppt_x"/>
                                          </p:val>
                                        </p:tav>
                                      </p:tavLst>
                                    </p:anim>
                                    <p:anim calcmode="lin" valueType="num">
                                      <p:cBhvr additive="base">
                                        <p:cTn id="16"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3" grpId="0" animBg="1"/>
      <p:bldP spid="3" grpId="0" animBg="1"/>
    </p:bldLst>
  </p:timing>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Titel en beeld rond">
    <p:bg>
      <p:bgPr>
        <a:solidFill>
          <a:schemeClr val="bg1"/>
        </a:solidFill>
        <a:effectLst/>
      </p:bgPr>
    </p:bg>
    <p:spTree>
      <p:nvGrpSpPr>
        <p:cNvPr id="1" name=""/>
        <p:cNvGrpSpPr/>
        <p:nvPr/>
      </p:nvGrpSpPr>
      <p:grpSpPr>
        <a:xfrm>
          <a:off x="0" y="0"/>
          <a:ext cx="0" cy="0"/>
          <a:chOff x="0" y="0"/>
          <a:chExt cx="0" cy="0"/>
        </a:xfrm>
      </p:grpSpPr>
      <p:sp>
        <p:nvSpPr>
          <p:cNvPr id="9" name="Tijdelijke aanduiding voor afbeelding 8">
            <a:extLst>
              <a:ext uri="{FF2B5EF4-FFF2-40B4-BE49-F238E27FC236}">
                <a16:creationId xmlns:a16="http://schemas.microsoft.com/office/drawing/2014/main" id="{CD9E304B-9EEF-4540-A2A5-7D039634D746}"/>
              </a:ext>
            </a:extLst>
          </p:cNvPr>
          <p:cNvSpPr>
            <a:spLocks noGrp="1"/>
          </p:cNvSpPr>
          <p:nvPr>
            <p:ph type="pic" sz="quarter" idx="14"/>
          </p:nvPr>
        </p:nvSpPr>
        <p:spPr>
          <a:xfrm>
            <a:off x="5334000" y="0"/>
            <a:ext cx="6858000" cy="6858000"/>
          </a:xfrm>
          <a:prstGeom prst="ellipse">
            <a:avLst/>
          </a:prstGeom>
          <a:solidFill>
            <a:schemeClr val="bg1">
              <a:lumMod val="95000"/>
            </a:schemeClr>
          </a:solidFill>
        </p:spPr>
        <p:txBody>
          <a:bodyPr anchor="ctr"/>
          <a:lstStyle>
            <a:lvl1pPr marL="0" indent="0" algn="ctr">
              <a:buNone/>
              <a:defRPr baseline="-25000"/>
            </a:lvl1pPr>
          </a:lstStyle>
          <a:p>
            <a:endParaRPr lang="nl-BE"/>
          </a:p>
        </p:txBody>
      </p:sp>
      <p:sp>
        <p:nvSpPr>
          <p:cNvPr id="7" name="Rechthoek 6">
            <a:extLst>
              <a:ext uri="{FF2B5EF4-FFF2-40B4-BE49-F238E27FC236}">
                <a16:creationId xmlns:a16="http://schemas.microsoft.com/office/drawing/2014/main" id="{E5744A9E-4C9D-4407-95E8-93A822A070AB}"/>
              </a:ext>
            </a:extLst>
          </p:cNvPr>
          <p:cNvSpPr/>
          <p:nvPr userDrawn="1"/>
        </p:nvSpPr>
        <p:spPr>
          <a:xfrm>
            <a:off x="0" y="1"/>
            <a:ext cx="5334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a:xfrm>
            <a:off x="658813" y="594002"/>
            <a:ext cx="3990305" cy="1518019"/>
          </a:xfrm>
        </p:spPr>
        <p:txBody>
          <a:bodyPr/>
          <a:lstStyle>
            <a:lvl1pPr>
              <a:defRPr>
                <a:solidFill>
                  <a:schemeClr val="bg1"/>
                </a:solidFill>
              </a:defRPr>
            </a:lvl1p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58814" y="228154"/>
            <a:ext cx="3990305" cy="365125"/>
          </a:xfrm>
        </p:spPr>
        <p:txBody>
          <a:bodyPr anchor="b" anchorCtr="0"/>
          <a:lstStyle>
            <a:lvl1pPr marL="0" indent="0">
              <a:buNone/>
              <a:defRPr sz="1400" b="1">
                <a:solidFill>
                  <a:schemeClr val="accent3"/>
                </a:solidFill>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1" name="Gedeeltelijke cirkel 10">
            <a:extLst>
              <a:ext uri="{FF2B5EF4-FFF2-40B4-BE49-F238E27FC236}">
                <a16:creationId xmlns:a16="http://schemas.microsoft.com/office/drawing/2014/main" id="{A8D34397-20B1-41D1-BCAC-0209F26BC340}"/>
              </a:ext>
            </a:extLst>
          </p:cNvPr>
          <p:cNvSpPr/>
          <p:nvPr userDrawn="1"/>
        </p:nvSpPr>
        <p:spPr>
          <a:xfrm rot="10800000">
            <a:off x="-1133620" y="3233068"/>
            <a:ext cx="2267240" cy="2267240"/>
          </a:xfrm>
          <a:prstGeom prst="pie">
            <a:avLst>
              <a:gd name="adj1" fmla="val 5397516"/>
              <a:gd name="adj2" fmla="val 1620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12" name="Rechthoekige driehoek 11">
            <a:extLst>
              <a:ext uri="{FF2B5EF4-FFF2-40B4-BE49-F238E27FC236}">
                <a16:creationId xmlns:a16="http://schemas.microsoft.com/office/drawing/2014/main" id="{BEC06E56-2CD9-41F5-BF60-964FB64BF4AE}"/>
              </a:ext>
            </a:extLst>
          </p:cNvPr>
          <p:cNvSpPr/>
          <p:nvPr userDrawn="1"/>
        </p:nvSpPr>
        <p:spPr>
          <a:xfrm rot="2700000">
            <a:off x="1465650" y="3565098"/>
            <a:ext cx="1603181" cy="1603181"/>
          </a:xfrm>
          <a:prstGeom prst="rtTriangle">
            <a:avLst/>
          </a:prstGeom>
          <a:solidFill>
            <a:schemeClr val="accent3"/>
          </a:solidFill>
        </p:spPr>
        <p:txBody>
          <a:bodyPr wrap="square" lIns="0" tIns="0" rIns="0" bIns="0" rtlCol="0" anchor="ctr">
            <a:spAutoFit/>
          </a:bodyPr>
          <a:lstStyle/>
          <a:p>
            <a:pPr algn="l"/>
            <a:endParaRPr lang="nl-BE" sz="1600" b="1" dirty="0" err="1">
              <a:latin typeface="+mj-lt"/>
            </a:endParaRPr>
          </a:p>
        </p:txBody>
      </p:sp>
      <p:pic>
        <p:nvPicPr>
          <p:cNvPr id="10" name="Graphic 9">
            <a:extLst>
              <a:ext uri="{FF2B5EF4-FFF2-40B4-BE49-F238E27FC236}">
                <a16:creationId xmlns:a16="http://schemas.microsoft.com/office/drawing/2014/main" id="{71000E47-BA09-4781-B8C3-9AC7C602AC1D}"/>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658813" y="6221683"/>
            <a:ext cx="1153603" cy="366439"/>
          </a:xfrm>
          <a:prstGeom prst="rect">
            <a:avLst/>
          </a:prstGeom>
        </p:spPr>
      </p:pic>
      <p:sp>
        <p:nvSpPr>
          <p:cNvPr id="6" name="Tijdelijke aanduiding voor voettekst 5">
            <a:extLst>
              <a:ext uri="{FF2B5EF4-FFF2-40B4-BE49-F238E27FC236}">
                <a16:creationId xmlns:a16="http://schemas.microsoft.com/office/drawing/2014/main" id="{6D74AA73-BDF2-4B9E-80C0-5D2780CEF80A}"/>
              </a:ext>
            </a:extLst>
          </p:cNvPr>
          <p:cNvSpPr>
            <a:spLocks noGrp="1"/>
          </p:cNvSpPr>
          <p:nvPr>
            <p:ph type="ftr" sz="quarter" idx="15"/>
          </p:nvPr>
        </p:nvSpPr>
        <p:spPr/>
        <p:txBody>
          <a:bodyPr/>
          <a:lstStyle/>
          <a:p>
            <a:r>
              <a:rPr lang="nl-BE"/>
              <a:t>Wat na het middelbaar?</a:t>
            </a:r>
            <a:endParaRPr lang="nl-BE" dirty="0"/>
          </a:p>
        </p:txBody>
      </p:sp>
      <p:sp>
        <p:nvSpPr>
          <p:cNvPr id="15" name="Tijdelijke aanduiding voor dianummer 14">
            <a:extLst>
              <a:ext uri="{FF2B5EF4-FFF2-40B4-BE49-F238E27FC236}">
                <a16:creationId xmlns:a16="http://schemas.microsoft.com/office/drawing/2014/main" id="{3B4F988B-402E-4D1E-B88A-A8C3A0F99C84}"/>
              </a:ext>
            </a:extLst>
          </p:cNvPr>
          <p:cNvSpPr>
            <a:spLocks noGrp="1"/>
          </p:cNvSpPr>
          <p:nvPr>
            <p:ph type="sldNum" sz="quarter" idx="16"/>
          </p:nvPr>
        </p:nvSpPr>
        <p:spPr/>
        <p:txBody>
          <a:bodyPr/>
          <a:lstStyle/>
          <a:p>
            <a:fld id="{FF88DA20-ED00-471C-9170-60F590CB400A}" type="slidenum">
              <a:rPr lang="nl-BE" smtClean="0"/>
              <a:pPr/>
              <a:t>‹N°›</a:t>
            </a:fld>
            <a:endParaRPr lang="nl-BE" dirty="0"/>
          </a:p>
        </p:txBody>
      </p:sp>
    </p:spTree>
    <p:extLst>
      <p:ext uri="{BB962C8B-B14F-4D97-AF65-F5344CB8AC3E}">
        <p14:creationId xmlns:p14="http://schemas.microsoft.com/office/powerpoint/2010/main" val="41652390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15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0-#ppt_w/2"/>
                                          </p:val>
                                        </p:tav>
                                        <p:tav tm="100000">
                                          <p:val>
                                            <p:strVal val="#ppt_x"/>
                                          </p:val>
                                        </p:tav>
                                      </p:tavLst>
                                    </p:anim>
                                    <p:anim calcmode="lin" valueType="num">
                                      <p:cBhvr additive="base">
                                        <p:cTn id="12" dur="500" fill="hold"/>
                                        <p:tgtEl>
                                          <p:spTgt spid="11"/>
                                        </p:tgtEl>
                                        <p:attrNameLst>
                                          <p:attrName>ppt_y</p:attrName>
                                        </p:attrNameLst>
                                      </p:cBhvr>
                                      <p:tavLst>
                                        <p:tav tm="0">
                                          <p:val>
                                            <p:strVal val="#ppt_y"/>
                                          </p:val>
                                        </p:tav>
                                        <p:tav tm="100000">
                                          <p:val>
                                            <p:strVal val="#ppt_y"/>
                                          </p:val>
                                        </p:tav>
                                      </p:tavLst>
                                    </p:anim>
                                  </p:childTnLst>
                                </p:cTn>
                              </p:par>
                              <p:par>
                                <p:cTn id="13" presetID="2" presetClass="entr" presetSubtype="2" decel="10000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500" fill="hold"/>
                                        <p:tgtEl>
                                          <p:spTgt spid="9"/>
                                        </p:tgtEl>
                                        <p:attrNameLst>
                                          <p:attrName>ppt_x</p:attrName>
                                        </p:attrNameLst>
                                      </p:cBhvr>
                                      <p:tavLst>
                                        <p:tav tm="0">
                                          <p:val>
                                            <p:strVal val="1+#ppt_w/2"/>
                                          </p:val>
                                        </p:tav>
                                        <p:tav tm="100000">
                                          <p:val>
                                            <p:strVal val="#ppt_x"/>
                                          </p:val>
                                        </p:tav>
                                      </p:tavLst>
                                    </p:anim>
                                    <p:anim calcmode="lin" valueType="num">
                                      <p:cBhvr additive="base">
                                        <p:cTn id="16"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P spid="12" grpId="0" animBg="1"/>
    </p:bldLst>
  </p:timing>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Titel en beeld rond groot">
    <p:bg>
      <p:bgPr>
        <a:solidFill>
          <a:schemeClr val="bg1"/>
        </a:solidFill>
        <a:effectLst/>
      </p:bgPr>
    </p:bg>
    <p:spTree>
      <p:nvGrpSpPr>
        <p:cNvPr id="1" name=""/>
        <p:cNvGrpSpPr/>
        <p:nvPr/>
      </p:nvGrpSpPr>
      <p:grpSpPr>
        <a:xfrm>
          <a:off x="0" y="0"/>
          <a:ext cx="0" cy="0"/>
          <a:chOff x="0" y="0"/>
          <a:chExt cx="0" cy="0"/>
        </a:xfrm>
      </p:grpSpPr>
      <p:sp>
        <p:nvSpPr>
          <p:cNvPr id="9" name="Tijdelijke aanduiding voor afbeelding 8">
            <a:extLst>
              <a:ext uri="{FF2B5EF4-FFF2-40B4-BE49-F238E27FC236}">
                <a16:creationId xmlns:a16="http://schemas.microsoft.com/office/drawing/2014/main" id="{CD9E304B-9EEF-4540-A2A5-7D039634D746}"/>
              </a:ext>
            </a:extLst>
          </p:cNvPr>
          <p:cNvSpPr>
            <a:spLocks noGrp="1"/>
          </p:cNvSpPr>
          <p:nvPr>
            <p:ph type="pic" sz="quarter" idx="14"/>
          </p:nvPr>
        </p:nvSpPr>
        <p:spPr>
          <a:xfrm>
            <a:off x="5334000" y="0"/>
            <a:ext cx="8012463" cy="8012463"/>
          </a:xfrm>
          <a:prstGeom prst="ellipse">
            <a:avLst/>
          </a:prstGeom>
          <a:solidFill>
            <a:schemeClr val="bg1">
              <a:lumMod val="95000"/>
            </a:schemeClr>
          </a:solidFill>
        </p:spPr>
        <p:txBody>
          <a:bodyPr anchor="ctr"/>
          <a:lstStyle>
            <a:lvl1pPr marL="0" indent="0" algn="ctr">
              <a:buNone/>
              <a:defRPr baseline="-25000"/>
            </a:lvl1pPr>
          </a:lstStyle>
          <a:p>
            <a:endParaRPr lang="nl-BE"/>
          </a:p>
        </p:txBody>
      </p:sp>
      <p:sp>
        <p:nvSpPr>
          <p:cNvPr id="7" name="Rechthoek 6">
            <a:extLst>
              <a:ext uri="{FF2B5EF4-FFF2-40B4-BE49-F238E27FC236}">
                <a16:creationId xmlns:a16="http://schemas.microsoft.com/office/drawing/2014/main" id="{E5744A9E-4C9D-4407-95E8-93A822A070AB}"/>
              </a:ext>
            </a:extLst>
          </p:cNvPr>
          <p:cNvSpPr/>
          <p:nvPr userDrawn="1"/>
        </p:nvSpPr>
        <p:spPr>
          <a:xfrm>
            <a:off x="0" y="1"/>
            <a:ext cx="5334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a:xfrm>
            <a:off x="658813" y="594002"/>
            <a:ext cx="3990305" cy="1518019"/>
          </a:xfrm>
        </p:spPr>
        <p:txBody>
          <a:bodyPr/>
          <a:lstStyle>
            <a:lvl1pPr>
              <a:defRPr>
                <a:solidFill>
                  <a:schemeClr val="bg1"/>
                </a:solidFill>
              </a:defRPr>
            </a:lvl1p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58814" y="228154"/>
            <a:ext cx="3990305" cy="365125"/>
          </a:xfrm>
        </p:spPr>
        <p:txBody>
          <a:bodyPr anchor="b" anchorCtr="0"/>
          <a:lstStyle>
            <a:lvl1pPr marL="0" indent="0">
              <a:buNone/>
              <a:defRPr sz="1400" b="1">
                <a:solidFill>
                  <a:schemeClr val="accent3"/>
                </a:solidFill>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1" name="Gedeeltelijke cirkel 10">
            <a:extLst>
              <a:ext uri="{FF2B5EF4-FFF2-40B4-BE49-F238E27FC236}">
                <a16:creationId xmlns:a16="http://schemas.microsoft.com/office/drawing/2014/main" id="{7BD64213-449B-41BD-971A-30A589BBC111}"/>
              </a:ext>
            </a:extLst>
          </p:cNvPr>
          <p:cNvSpPr/>
          <p:nvPr userDrawn="1"/>
        </p:nvSpPr>
        <p:spPr>
          <a:xfrm rot="10800000">
            <a:off x="-1133620" y="3233068"/>
            <a:ext cx="2267240" cy="2267240"/>
          </a:xfrm>
          <a:prstGeom prst="pie">
            <a:avLst>
              <a:gd name="adj1" fmla="val 5397516"/>
              <a:gd name="adj2" fmla="val 1620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12" name="Rechthoekige driehoek 11">
            <a:extLst>
              <a:ext uri="{FF2B5EF4-FFF2-40B4-BE49-F238E27FC236}">
                <a16:creationId xmlns:a16="http://schemas.microsoft.com/office/drawing/2014/main" id="{E680E3DC-9D91-4564-8256-B5FE7ACE51D8}"/>
              </a:ext>
            </a:extLst>
          </p:cNvPr>
          <p:cNvSpPr/>
          <p:nvPr userDrawn="1"/>
        </p:nvSpPr>
        <p:spPr>
          <a:xfrm rot="2700000">
            <a:off x="1465650" y="3565098"/>
            <a:ext cx="1603181" cy="1603181"/>
          </a:xfrm>
          <a:prstGeom prst="rtTriangle">
            <a:avLst/>
          </a:prstGeom>
          <a:solidFill>
            <a:schemeClr val="accent3"/>
          </a:solidFill>
        </p:spPr>
        <p:txBody>
          <a:bodyPr wrap="square" lIns="0" tIns="0" rIns="0" bIns="0" rtlCol="0" anchor="ctr">
            <a:spAutoFit/>
          </a:bodyPr>
          <a:lstStyle/>
          <a:p>
            <a:pPr algn="l"/>
            <a:endParaRPr lang="nl-BE" sz="1600" b="1" dirty="0" err="1">
              <a:latin typeface="+mj-lt"/>
            </a:endParaRPr>
          </a:p>
        </p:txBody>
      </p:sp>
      <p:pic>
        <p:nvPicPr>
          <p:cNvPr id="10" name="Graphic 9">
            <a:extLst>
              <a:ext uri="{FF2B5EF4-FFF2-40B4-BE49-F238E27FC236}">
                <a16:creationId xmlns:a16="http://schemas.microsoft.com/office/drawing/2014/main" id="{67F2CE1E-7818-4336-81E9-0174DBA47FB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658813" y="6221683"/>
            <a:ext cx="1153603" cy="366439"/>
          </a:xfrm>
          <a:prstGeom prst="rect">
            <a:avLst/>
          </a:prstGeom>
        </p:spPr>
      </p:pic>
      <p:sp>
        <p:nvSpPr>
          <p:cNvPr id="6" name="Tijdelijke aanduiding voor voettekst 5">
            <a:extLst>
              <a:ext uri="{FF2B5EF4-FFF2-40B4-BE49-F238E27FC236}">
                <a16:creationId xmlns:a16="http://schemas.microsoft.com/office/drawing/2014/main" id="{561AD92F-9E90-4B70-A79F-F8AFE2EC4F66}"/>
              </a:ext>
            </a:extLst>
          </p:cNvPr>
          <p:cNvSpPr>
            <a:spLocks noGrp="1"/>
          </p:cNvSpPr>
          <p:nvPr>
            <p:ph type="ftr" sz="quarter" idx="15"/>
          </p:nvPr>
        </p:nvSpPr>
        <p:spPr/>
        <p:txBody>
          <a:bodyPr/>
          <a:lstStyle/>
          <a:p>
            <a:r>
              <a:rPr lang="nl-BE"/>
              <a:t>Wat na het middelbaar?</a:t>
            </a:r>
            <a:endParaRPr lang="nl-BE" dirty="0"/>
          </a:p>
        </p:txBody>
      </p:sp>
      <p:sp>
        <p:nvSpPr>
          <p:cNvPr id="15" name="Tijdelijke aanduiding voor dianummer 14">
            <a:extLst>
              <a:ext uri="{FF2B5EF4-FFF2-40B4-BE49-F238E27FC236}">
                <a16:creationId xmlns:a16="http://schemas.microsoft.com/office/drawing/2014/main" id="{DF8205A2-11CA-427F-A557-EB8C5A24CB42}"/>
              </a:ext>
            </a:extLst>
          </p:cNvPr>
          <p:cNvSpPr>
            <a:spLocks noGrp="1"/>
          </p:cNvSpPr>
          <p:nvPr>
            <p:ph type="sldNum" sz="quarter" idx="16"/>
          </p:nvPr>
        </p:nvSpPr>
        <p:spPr/>
        <p:txBody>
          <a:bodyPr/>
          <a:lstStyle/>
          <a:p>
            <a:fld id="{FF88DA20-ED00-471C-9170-60F590CB400A}" type="slidenum">
              <a:rPr lang="nl-BE" smtClean="0"/>
              <a:pPr/>
              <a:t>‹N°›</a:t>
            </a:fld>
            <a:endParaRPr lang="nl-BE" dirty="0"/>
          </a:p>
        </p:txBody>
      </p:sp>
    </p:spTree>
    <p:extLst>
      <p:ext uri="{BB962C8B-B14F-4D97-AF65-F5344CB8AC3E}">
        <p14:creationId xmlns:p14="http://schemas.microsoft.com/office/powerpoint/2010/main" val="28227142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15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0-#ppt_w/2"/>
                                          </p:val>
                                        </p:tav>
                                        <p:tav tm="100000">
                                          <p:val>
                                            <p:strVal val="#ppt_x"/>
                                          </p:val>
                                        </p:tav>
                                      </p:tavLst>
                                    </p:anim>
                                    <p:anim calcmode="lin" valueType="num">
                                      <p:cBhvr additive="base">
                                        <p:cTn id="12" dur="500" fill="hold"/>
                                        <p:tgtEl>
                                          <p:spTgt spid="11"/>
                                        </p:tgtEl>
                                        <p:attrNameLst>
                                          <p:attrName>ppt_y</p:attrName>
                                        </p:attrNameLst>
                                      </p:cBhvr>
                                      <p:tavLst>
                                        <p:tav tm="0">
                                          <p:val>
                                            <p:strVal val="#ppt_y"/>
                                          </p:val>
                                        </p:tav>
                                        <p:tav tm="100000">
                                          <p:val>
                                            <p:strVal val="#ppt_y"/>
                                          </p:val>
                                        </p:tav>
                                      </p:tavLst>
                                    </p:anim>
                                  </p:childTnLst>
                                </p:cTn>
                              </p:par>
                              <p:par>
                                <p:cTn id="13" presetID="2" presetClass="entr" presetSubtype="2" decel="10000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500" fill="hold"/>
                                        <p:tgtEl>
                                          <p:spTgt spid="9"/>
                                        </p:tgtEl>
                                        <p:attrNameLst>
                                          <p:attrName>ppt_x</p:attrName>
                                        </p:attrNameLst>
                                      </p:cBhvr>
                                      <p:tavLst>
                                        <p:tav tm="0">
                                          <p:val>
                                            <p:strVal val="1+#ppt_w/2"/>
                                          </p:val>
                                        </p:tav>
                                        <p:tav tm="100000">
                                          <p:val>
                                            <p:strVal val="#ppt_x"/>
                                          </p:val>
                                        </p:tav>
                                      </p:tavLst>
                                    </p:anim>
                                    <p:anim calcmode="lin" valueType="num">
                                      <p:cBhvr additive="base">
                                        <p:cTn id="16"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P spid="12" grpId="0" animBg="1"/>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Inhoud van twe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9E5158C-C5F8-4FA4-8D48-8495226D3BD9}"/>
              </a:ext>
            </a:extLst>
          </p:cNvPr>
          <p:cNvSpPr>
            <a:spLocks noGrp="1"/>
          </p:cNvSpPr>
          <p:nvPr>
            <p:ph type="title" hasCustomPrompt="1"/>
          </p:nvPr>
        </p:nvSpPr>
        <p:spPr/>
        <p:txBody>
          <a:bodyPr/>
          <a:lstStyle/>
          <a:p>
            <a:r>
              <a:rPr lang="nl-NL" dirty="0"/>
              <a:t>KLIK OM STIJL TE BEWERKEN</a:t>
            </a:r>
            <a:endParaRPr lang="nl-BE" dirty="0"/>
          </a:p>
        </p:txBody>
      </p:sp>
      <p:sp>
        <p:nvSpPr>
          <p:cNvPr id="3" name="Tijdelijke aanduiding voor inhoud 2">
            <a:extLst>
              <a:ext uri="{FF2B5EF4-FFF2-40B4-BE49-F238E27FC236}">
                <a16:creationId xmlns:a16="http://schemas.microsoft.com/office/drawing/2014/main" id="{AACB0CE7-11E3-4438-919C-EA7601B23C76}"/>
              </a:ext>
            </a:extLst>
          </p:cNvPr>
          <p:cNvSpPr>
            <a:spLocks noGrp="1"/>
          </p:cNvSpPr>
          <p:nvPr>
            <p:ph sz="half" idx="1"/>
          </p:nvPr>
        </p:nvSpPr>
        <p:spPr>
          <a:xfrm>
            <a:off x="665816" y="2012733"/>
            <a:ext cx="5346184" cy="353433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dirty="0"/>
          </a:p>
        </p:txBody>
      </p:sp>
      <p:sp>
        <p:nvSpPr>
          <p:cNvPr id="4" name="Tijdelijke aanduiding voor inhoud 3">
            <a:extLst>
              <a:ext uri="{FF2B5EF4-FFF2-40B4-BE49-F238E27FC236}">
                <a16:creationId xmlns:a16="http://schemas.microsoft.com/office/drawing/2014/main" id="{2C456A98-2404-4694-96D5-FDAB6BA76586}"/>
              </a:ext>
            </a:extLst>
          </p:cNvPr>
          <p:cNvSpPr>
            <a:spLocks noGrp="1"/>
          </p:cNvSpPr>
          <p:nvPr>
            <p:ph sz="half" idx="2"/>
          </p:nvPr>
        </p:nvSpPr>
        <p:spPr>
          <a:xfrm>
            <a:off x="6366616" y="2012733"/>
            <a:ext cx="5166571" cy="353433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dirty="0"/>
          </a:p>
        </p:txBody>
      </p:sp>
      <p:sp>
        <p:nvSpPr>
          <p:cNvPr id="8" name="Tijdelijke aanduiding voor tekst 7">
            <a:extLst>
              <a:ext uri="{FF2B5EF4-FFF2-40B4-BE49-F238E27FC236}">
                <a16:creationId xmlns:a16="http://schemas.microsoft.com/office/drawing/2014/main" id="{3D35A45E-59A3-4C31-A9F3-DD73EF3BB76C}"/>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0" name="Vrije vorm: vorm 9">
            <a:extLst>
              <a:ext uri="{FF2B5EF4-FFF2-40B4-BE49-F238E27FC236}">
                <a16:creationId xmlns:a16="http://schemas.microsoft.com/office/drawing/2014/main" id="{E29FE90E-06DD-4733-B977-AA146C98944F}"/>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accent3"/>
          </a:solidFill>
          <a:ln>
            <a:noFill/>
          </a:ln>
        </p:spPr>
        <p:txBody>
          <a:bodyPr wrap="square" lIns="0" tIns="0" rIns="0" bIns="0" rtlCol="0" anchor="ctr">
            <a:noAutofit/>
          </a:bodyPr>
          <a:lstStyle/>
          <a:p>
            <a:pPr algn="l"/>
            <a:endParaRPr lang="nl-BE" sz="1600" b="1" dirty="0" err="1">
              <a:latin typeface="+mj-lt"/>
            </a:endParaRPr>
          </a:p>
        </p:txBody>
      </p:sp>
      <p:sp>
        <p:nvSpPr>
          <p:cNvPr id="9" name="Tijdelijke aanduiding voor voettekst 8">
            <a:extLst>
              <a:ext uri="{FF2B5EF4-FFF2-40B4-BE49-F238E27FC236}">
                <a16:creationId xmlns:a16="http://schemas.microsoft.com/office/drawing/2014/main" id="{71E23E30-C0C7-4040-99B3-00C223CD341B}"/>
              </a:ext>
            </a:extLst>
          </p:cNvPr>
          <p:cNvSpPr>
            <a:spLocks noGrp="1"/>
          </p:cNvSpPr>
          <p:nvPr>
            <p:ph type="ftr" sz="quarter" idx="14"/>
          </p:nvPr>
        </p:nvSpPr>
        <p:spPr/>
        <p:txBody>
          <a:bodyPr/>
          <a:lstStyle/>
          <a:p>
            <a:r>
              <a:rPr lang="nl-BE"/>
              <a:t>Wat na het middelbaar?</a:t>
            </a:r>
            <a:endParaRPr lang="nl-BE" dirty="0"/>
          </a:p>
        </p:txBody>
      </p:sp>
      <p:sp>
        <p:nvSpPr>
          <p:cNvPr id="11" name="Tijdelijke aanduiding voor dianummer 10">
            <a:extLst>
              <a:ext uri="{FF2B5EF4-FFF2-40B4-BE49-F238E27FC236}">
                <a16:creationId xmlns:a16="http://schemas.microsoft.com/office/drawing/2014/main" id="{89BCC8C7-E7CE-410D-AABC-CE308EF7A639}"/>
              </a:ext>
            </a:extLst>
          </p:cNvPr>
          <p:cNvSpPr>
            <a:spLocks noGrp="1"/>
          </p:cNvSpPr>
          <p:nvPr>
            <p:ph type="sldNum" sz="quarter" idx="15"/>
          </p:nvPr>
        </p:nvSpPr>
        <p:spPr/>
        <p:txBody>
          <a:bodyPr/>
          <a:lstStyle/>
          <a:p>
            <a:fld id="{FF88DA20-ED00-471C-9170-60F590CB400A}" type="slidenum">
              <a:rPr lang="nl-BE" smtClean="0"/>
              <a:pPr/>
              <a:t>‹N°›</a:t>
            </a:fld>
            <a:endParaRPr lang="nl-BE" dirty="0"/>
          </a:p>
        </p:txBody>
      </p:sp>
    </p:spTree>
    <p:extLst>
      <p:ext uri="{BB962C8B-B14F-4D97-AF65-F5344CB8AC3E}">
        <p14:creationId xmlns:p14="http://schemas.microsoft.com/office/powerpoint/2010/main" val="7104158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0-#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Titel en quote met naam">
    <p:bg>
      <p:bgPr>
        <a:solidFill>
          <a:schemeClr val="tx1"/>
        </a:solidFill>
        <a:effectLst/>
      </p:bgPr>
    </p:bg>
    <p:spTree>
      <p:nvGrpSpPr>
        <p:cNvPr id="1" name=""/>
        <p:cNvGrpSpPr/>
        <p:nvPr/>
      </p:nvGrpSpPr>
      <p:grpSpPr>
        <a:xfrm>
          <a:off x="0" y="0"/>
          <a:ext cx="0" cy="0"/>
          <a:chOff x="0" y="0"/>
          <a:chExt cx="0" cy="0"/>
        </a:xfrm>
      </p:grpSpPr>
      <p:sp>
        <p:nvSpPr>
          <p:cNvPr id="18" name="Rechthoek 17">
            <a:extLst>
              <a:ext uri="{FF2B5EF4-FFF2-40B4-BE49-F238E27FC236}">
                <a16:creationId xmlns:a16="http://schemas.microsoft.com/office/drawing/2014/main" id="{7BE966C4-F2D9-4A05-8182-0E3CB210AD5F}"/>
              </a:ext>
            </a:extLst>
          </p:cNvPr>
          <p:cNvSpPr/>
          <p:nvPr userDrawn="1"/>
        </p:nvSpPr>
        <p:spPr>
          <a:xfrm>
            <a:off x="10179781" y="5632057"/>
            <a:ext cx="2012219" cy="122594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1" name="Tijdelijke aanduiding voor afbeelding 8">
            <a:extLst>
              <a:ext uri="{FF2B5EF4-FFF2-40B4-BE49-F238E27FC236}">
                <a16:creationId xmlns:a16="http://schemas.microsoft.com/office/drawing/2014/main" id="{C62F4BC8-6200-4266-A16A-CC0C8AAADA8E}"/>
              </a:ext>
            </a:extLst>
          </p:cNvPr>
          <p:cNvSpPr>
            <a:spLocks noGrp="1"/>
          </p:cNvSpPr>
          <p:nvPr>
            <p:ph type="pic" sz="quarter" idx="14"/>
          </p:nvPr>
        </p:nvSpPr>
        <p:spPr>
          <a:xfrm>
            <a:off x="1884168" y="2676017"/>
            <a:ext cx="1432282" cy="1432282"/>
          </a:xfrm>
          <a:prstGeom prst="ellipse">
            <a:avLst/>
          </a:prstGeom>
          <a:solidFill>
            <a:schemeClr val="bg1">
              <a:lumMod val="95000"/>
            </a:schemeClr>
          </a:solidFill>
        </p:spPr>
        <p:txBody>
          <a:bodyPr anchor="ctr"/>
          <a:lstStyle>
            <a:lvl1pPr marL="0" indent="0" algn="ctr">
              <a:buNone/>
              <a:defRPr sz="2000" baseline="-25000"/>
            </a:lvl1pPr>
          </a:lstStyle>
          <a:p>
            <a:endParaRPr lang="nl-BE"/>
          </a:p>
        </p:txBody>
      </p:sp>
      <p:sp>
        <p:nvSpPr>
          <p:cNvPr id="12" name="Tijdelijke aanduiding voor tekst 9">
            <a:extLst>
              <a:ext uri="{FF2B5EF4-FFF2-40B4-BE49-F238E27FC236}">
                <a16:creationId xmlns:a16="http://schemas.microsoft.com/office/drawing/2014/main" id="{15423308-AAC4-429E-A2F1-870836FD7C0D}"/>
              </a:ext>
            </a:extLst>
          </p:cNvPr>
          <p:cNvSpPr>
            <a:spLocks noGrp="1"/>
          </p:cNvSpPr>
          <p:nvPr>
            <p:ph type="body" sz="quarter" idx="15" hasCustomPrompt="1"/>
          </p:nvPr>
        </p:nvSpPr>
        <p:spPr>
          <a:xfrm>
            <a:off x="3689799" y="2321999"/>
            <a:ext cx="6181314" cy="2140319"/>
          </a:xfrm>
        </p:spPr>
        <p:txBody>
          <a:bodyPr/>
          <a:lstStyle>
            <a:lvl1pPr marL="0" indent="0">
              <a:buNone/>
              <a:defRPr sz="2700" b="1">
                <a:solidFill>
                  <a:schemeClr val="bg1"/>
                </a:solidFill>
                <a:latin typeface="+mj-lt"/>
              </a:defRPr>
            </a:lvl1pPr>
          </a:lstStyle>
          <a:p>
            <a:pPr lvl="0"/>
            <a:r>
              <a:rPr lang="nl-NL" dirty="0"/>
              <a:t>Lorem ipsum dolor sit amet, consectetuer adipiscing elit. Maecenas porttitor congue massa. Fusce posuere, magna sed pulvinar ultricies, purus lectus malesuada libero, sit amet commodo magna eros quis </a:t>
            </a:r>
            <a:r>
              <a:rPr lang="nl-NL" dirty="0" err="1"/>
              <a:t>urna</a:t>
            </a:r>
            <a:r>
              <a:rPr lang="nl-NL" dirty="0"/>
              <a:t>.</a:t>
            </a:r>
          </a:p>
        </p:txBody>
      </p:sp>
      <p:sp>
        <p:nvSpPr>
          <p:cNvPr id="13" name="Tijdelijke aanduiding voor tekst 9">
            <a:extLst>
              <a:ext uri="{FF2B5EF4-FFF2-40B4-BE49-F238E27FC236}">
                <a16:creationId xmlns:a16="http://schemas.microsoft.com/office/drawing/2014/main" id="{08574577-82D1-450C-AB07-3C42489D1E2E}"/>
              </a:ext>
            </a:extLst>
          </p:cNvPr>
          <p:cNvSpPr>
            <a:spLocks noGrp="1"/>
          </p:cNvSpPr>
          <p:nvPr>
            <p:ph type="body" sz="quarter" idx="16" hasCustomPrompt="1"/>
          </p:nvPr>
        </p:nvSpPr>
        <p:spPr>
          <a:xfrm>
            <a:off x="3685518" y="4574866"/>
            <a:ext cx="6308725" cy="466613"/>
          </a:xfrm>
        </p:spPr>
        <p:txBody>
          <a:bodyPr anchor="b"/>
          <a:lstStyle>
            <a:lvl1pPr marL="0" indent="0">
              <a:buFontTx/>
              <a:buNone/>
              <a:defRPr sz="2100" b="1">
                <a:solidFill>
                  <a:schemeClr val="accent3"/>
                </a:solidFill>
                <a:latin typeface="+mj-lt"/>
              </a:defRPr>
            </a:lvl1pPr>
          </a:lstStyle>
          <a:p>
            <a:pPr lvl="0"/>
            <a:r>
              <a:rPr lang="nl-NL" dirty="0"/>
              <a:t>Naam Achternaam</a:t>
            </a:r>
            <a:endParaRPr lang="nl-BE" dirty="0"/>
          </a:p>
        </p:txBody>
      </p:sp>
      <p:sp>
        <p:nvSpPr>
          <p:cNvPr id="14" name="Tijdelijke aanduiding voor tekst 11">
            <a:extLst>
              <a:ext uri="{FF2B5EF4-FFF2-40B4-BE49-F238E27FC236}">
                <a16:creationId xmlns:a16="http://schemas.microsoft.com/office/drawing/2014/main" id="{ED6C814E-9199-4384-8E04-80BC32268AA6}"/>
              </a:ext>
            </a:extLst>
          </p:cNvPr>
          <p:cNvSpPr>
            <a:spLocks noGrp="1"/>
          </p:cNvSpPr>
          <p:nvPr>
            <p:ph type="body" sz="quarter" idx="17" hasCustomPrompt="1"/>
          </p:nvPr>
        </p:nvSpPr>
        <p:spPr>
          <a:xfrm>
            <a:off x="3685518" y="5041479"/>
            <a:ext cx="1909500" cy="466613"/>
          </a:xfrm>
        </p:spPr>
        <p:txBody>
          <a:bodyPr/>
          <a:lstStyle>
            <a:lvl1pPr marL="0" indent="0">
              <a:buNone/>
              <a:defRPr sz="2100">
                <a:solidFill>
                  <a:schemeClr val="accent3"/>
                </a:solidFill>
                <a:latin typeface="+mj-lt"/>
              </a:defRPr>
            </a:lvl1pPr>
            <a:lvl2pPr marL="358163" indent="0">
              <a:buNone/>
              <a:defRPr sz="2200">
                <a:latin typeface="+mj-lt"/>
              </a:defRPr>
            </a:lvl2pPr>
            <a:lvl3pPr marL="720000" indent="0">
              <a:buNone/>
              <a:defRPr sz="2200">
                <a:latin typeface="+mj-lt"/>
              </a:defRPr>
            </a:lvl3pPr>
            <a:lvl4pPr marL="1080000" indent="0">
              <a:buNone/>
              <a:defRPr sz="2200">
                <a:latin typeface="+mj-lt"/>
              </a:defRPr>
            </a:lvl4pPr>
            <a:lvl5pPr marL="1440000" indent="0">
              <a:buNone/>
              <a:defRPr sz="2200">
                <a:latin typeface="+mj-lt"/>
              </a:defRPr>
            </a:lvl5pPr>
          </a:lstStyle>
          <a:p>
            <a:pPr lvl="0"/>
            <a:r>
              <a:rPr lang="nl-NL" dirty="0"/>
              <a:t>Datum</a:t>
            </a:r>
            <a:endParaRPr lang="nl-BE" dirty="0"/>
          </a:p>
        </p:txBody>
      </p:sp>
      <p:sp>
        <p:nvSpPr>
          <p:cNvPr id="16" name="Gedeeltelijke cirkel 15">
            <a:extLst>
              <a:ext uri="{FF2B5EF4-FFF2-40B4-BE49-F238E27FC236}">
                <a16:creationId xmlns:a16="http://schemas.microsoft.com/office/drawing/2014/main" id="{D09C221D-B46C-40B3-A53A-E96521698B1E}"/>
              </a:ext>
            </a:extLst>
          </p:cNvPr>
          <p:cNvSpPr/>
          <p:nvPr userDrawn="1"/>
        </p:nvSpPr>
        <p:spPr>
          <a:xfrm>
            <a:off x="3685518" y="1504271"/>
            <a:ext cx="623480" cy="623480"/>
          </a:xfrm>
          <a:prstGeom prst="pie">
            <a:avLst>
              <a:gd name="adj1" fmla="val 5397516"/>
              <a:gd name="adj2" fmla="val 1620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20" name="Gedeeltelijke cirkel 19">
            <a:extLst>
              <a:ext uri="{FF2B5EF4-FFF2-40B4-BE49-F238E27FC236}">
                <a16:creationId xmlns:a16="http://schemas.microsoft.com/office/drawing/2014/main" id="{4D96823D-B755-421C-8B12-28EC2990AB52}"/>
              </a:ext>
            </a:extLst>
          </p:cNvPr>
          <p:cNvSpPr/>
          <p:nvPr userDrawn="1"/>
        </p:nvSpPr>
        <p:spPr>
          <a:xfrm>
            <a:off x="3997258" y="1504271"/>
            <a:ext cx="623480" cy="623480"/>
          </a:xfrm>
          <a:prstGeom prst="pie">
            <a:avLst>
              <a:gd name="adj1" fmla="val 5397516"/>
              <a:gd name="adj2" fmla="val 1620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21" name="Rechthoekige driehoek 20">
            <a:extLst>
              <a:ext uri="{FF2B5EF4-FFF2-40B4-BE49-F238E27FC236}">
                <a16:creationId xmlns:a16="http://schemas.microsoft.com/office/drawing/2014/main" id="{59D4E89D-E1B0-42CA-B7C9-B61705D298B8}"/>
              </a:ext>
            </a:extLst>
          </p:cNvPr>
          <p:cNvSpPr/>
          <p:nvPr userDrawn="1"/>
        </p:nvSpPr>
        <p:spPr>
          <a:xfrm flipV="1">
            <a:off x="0" y="-1"/>
            <a:ext cx="3548050" cy="3547432"/>
          </a:xfrm>
          <a:prstGeom prst="rtTriangle">
            <a:avLst/>
          </a:prstGeom>
          <a:solidFill>
            <a:schemeClr val="tx1">
              <a:lumMod val="75000"/>
              <a:alpha val="30000"/>
            </a:schemeClr>
          </a:solidFill>
        </p:spPr>
        <p:txBody>
          <a:bodyPr wrap="square" lIns="0" tIns="0" rIns="0" bIns="0" rtlCol="0" anchor="ctr">
            <a:noAutofit/>
          </a:bodyPr>
          <a:lstStyle/>
          <a:p>
            <a:pPr algn="l"/>
            <a:endParaRPr lang="nl-BE" sz="1600" b="1" dirty="0" err="1">
              <a:latin typeface="+mj-lt"/>
            </a:endParaRPr>
          </a:p>
        </p:txBody>
      </p:sp>
      <p:sp>
        <p:nvSpPr>
          <p:cNvPr id="24" name="Gedeeltelijke cirkel 23">
            <a:extLst>
              <a:ext uri="{FF2B5EF4-FFF2-40B4-BE49-F238E27FC236}">
                <a16:creationId xmlns:a16="http://schemas.microsoft.com/office/drawing/2014/main" id="{1E6B0ED3-9A30-46EC-AA0B-E59F3A50AC70}"/>
              </a:ext>
            </a:extLst>
          </p:cNvPr>
          <p:cNvSpPr/>
          <p:nvPr userDrawn="1"/>
        </p:nvSpPr>
        <p:spPr>
          <a:xfrm>
            <a:off x="11448070" y="2676017"/>
            <a:ext cx="1505966" cy="1505966"/>
          </a:xfrm>
          <a:prstGeom prst="pie">
            <a:avLst>
              <a:gd name="adj1" fmla="val 5397516"/>
              <a:gd name="adj2" fmla="val 1620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p:txBody>
          <a:bodyPr/>
          <a:lstStyle>
            <a:lvl1pPr>
              <a:defRPr>
                <a:solidFill>
                  <a:schemeClr val="bg1"/>
                </a:solidFill>
              </a:defRPr>
            </a:lvl1p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58813" y="228154"/>
            <a:ext cx="3714750" cy="365125"/>
          </a:xfrm>
        </p:spPr>
        <p:txBody>
          <a:bodyPr anchor="b" anchorCtr="0"/>
          <a:lstStyle>
            <a:lvl1pPr marL="0" indent="0">
              <a:buNone/>
              <a:defRPr sz="1400" b="1">
                <a:solidFill>
                  <a:schemeClr val="accent3"/>
                </a:solidFill>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23" name="Gelijkbenige driehoek 22">
            <a:extLst>
              <a:ext uri="{FF2B5EF4-FFF2-40B4-BE49-F238E27FC236}">
                <a16:creationId xmlns:a16="http://schemas.microsoft.com/office/drawing/2014/main" id="{D1C203A2-5C6D-4369-8AD0-DB838A5118AB}"/>
              </a:ext>
            </a:extLst>
          </p:cNvPr>
          <p:cNvSpPr/>
          <p:nvPr userDrawn="1"/>
        </p:nvSpPr>
        <p:spPr>
          <a:xfrm rot="16200000">
            <a:off x="11475085" y="6324985"/>
            <a:ext cx="116206" cy="53534"/>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800"/>
          </a:p>
        </p:txBody>
      </p:sp>
      <p:pic>
        <p:nvPicPr>
          <p:cNvPr id="25" name="Graphic 24">
            <a:extLst>
              <a:ext uri="{FF2B5EF4-FFF2-40B4-BE49-F238E27FC236}">
                <a16:creationId xmlns:a16="http://schemas.microsoft.com/office/drawing/2014/main" id="{05FE0D3E-35DB-47C7-B121-02C9E625E47E}"/>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658813" y="6221683"/>
            <a:ext cx="1153603" cy="366439"/>
          </a:xfrm>
          <a:prstGeom prst="rect">
            <a:avLst/>
          </a:prstGeom>
        </p:spPr>
      </p:pic>
      <p:sp>
        <p:nvSpPr>
          <p:cNvPr id="5" name="Tijdelijke aanduiding voor voettekst 4">
            <a:extLst>
              <a:ext uri="{FF2B5EF4-FFF2-40B4-BE49-F238E27FC236}">
                <a16:creationId xmlns:a16="http://schemas.microsoft.com/office/drawing/2014/main" id="{017098AB-BF0C-4299-8141-403EB3C518DB}"/>
              </a:ext>
            </a:extLst>
          </p:cNvPr>
          <p:cNvSpPr>
            <a:spLocks noGrp="1"/>
          </p:cNvSpPr>
          <p:nvPr>
            <p:ph type="ftr" sz="quarter" idx="19"/>
          </p:nvPr>
        </p:nvSpPr>
        <p:spPr/>
        <p:txBody>
          <a:bodyPr/>
          <a:lstStyle>
            <a:lvl1pPr>
              <a:defRPr>
                <a:solidFill>
                  <a:schemeClr val="bg1"/>
                </a:solidFill>
              </a:defRPr>
            </a:lvl1pPr>
          </a:lstStyle>
          <a:p>
            <a:r>
              <a:rPr lang="nl-BE"/>
              <a:t>Wat na het middelbaar?</a:t>
            </a:r>
            <a:endParaRPr lang="nl-BE" dirty="0"/>
          </a:p>
        </p:txBody>
      </p:sp>
      <p:sp>
        <p:nvSpPr>
          <p:cNvPr id="6" name="Tijdelijke aanduiding voor dianummer 5">
            <a:extLst>
              <a:ext uri="{FF2B5EF4-FFF2-40B4-BE49-F238E27FC236}">
                <a16:creationId xmlns:a16="http://schemas.microsoft.com/office/drawing/2014/main" id="{58F5CF66-C22B-4709-97D2-DC69771724AD}"/>
              </a:ext>
            </a:extLst>
          </p:cNvPr>
          <p:cNvSpPr>
            <a:spLocks noGrp="1"/>
          </p:cNvSpPr>
          <p:nvPr>
            <p:ph type="sldNum" sz="quarter" idx="20"/>
          </p:nvPr>
        </p:nvSpPr>
        <p:spPr/>
        <p:txBody>
          <a:bodyPr/>
          <a:lstStyle>
            <a:lvl1pPr>
              <a:defRPr>
                <a:solidFill>
                  <a:schemeClr val="bg1"/>
                </a:solidFill>
              </a:defRPr>
            </a:lvl1pPr>
          </a:lstStyle>
          <a:p>
            <a:fld id="{FF88DA20-ED00-471C-9170-60F590CB400A}" type="slidenum">
              <a:rPr lang="nl-BE" smtClean="0"/>
              <a:pPr/>
              <a:t>‹N°›</a:t>
            </a:fld>
            <a:endParaRPr lang="nl-BE" dirty="0"/>
          </a:p>
        </p:txBody>
      </p:sp>
    </p:spTree>
    <p:extLst>
      <p:ext uri="{BB962C8B-B14F-4D97-AF65-F5344CB8AC3E}">
        <p14:creationId xmlns:p14="http://schemas.microsoft.com/office/powerpoint/2010/main" val="27591682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0-#ppt_w/2"/>
                                          </p:val>
                                        </p:tav>
                                        <p:tav tm="100000">
                                          <p:val>
                                            <p:strVal val="#ppt_x"/>
                                          </p:val>
                                        </p:tav>
                                      </p:tavLst>
                                    </p:anim>
                                    <p:anim calcmode="lin" valueType="num">
                                      <p:cBhvr additive="base">
                                        <p:cTn id="8" dur="500" fill="hold"/>
                                        <p:tgtEl>
                                          <p:spTgt spid="21"/>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150"/>
                                  </p:stCondLst>
                                  <p:childTnLst>
                                    <p:set>
                                      <p:cBhvr>
                                        <p:cTn id="10" dur="1" fill="hold">
                                          <p:stCondLst>
                                            <p:cond delay="0"/>
                                          </p:stCondLst>
                                        </p:cTn>
                                        <p:tgtEl>
                                          <p:spTgt spid="24"/>
                                        </p:tgtEl>
                                        <p:attrNameLst>
                                          <p:attrName>style.visibility</p:attrName>
                                        </p:attrNameLst>
                                      </p:cBhvr>
                                      <p:to>
                                        <p:strVal val="visible"/>
                                      </p:to>
                                    </p:set>
                                    <p:anim calcmode="lin" valueType="num">
                                      <p:cBhvr additive="base">
                                        <p:cTn id="11" dur="500" fill="hold"/>
                                        <p:tgtEl>
                                          <p:spTgt spid="24"/>
                                        </p:tgtEl>
                                        <p:attrNameLst>
                                          <p:attrName>ppt_x</p:attrName>
                                        </p:attrNameLst>
                                      </p:cBhvr>
                                      <p:tavLst>
                                        <p:tav tm="0">
                                          <p:val>
                                            <p:strVal val="1+#ppt_w/2"/>
                                          </p:val>
                                        </p:tav>
                                        <p:tav tm="100000">
                                          <p:val>
                                            <p:strVal val="#ppt_x"/>
                                          </p:val>
                                        </p:tav>
                                      </p:tavLst>
                                    </p:anim>
                                    <p:anim calcmode="lin" valueType="num">
                                      <p:cBhvr additive="base">
                                        <p:cTn id="12" dur="500" fill="hold"/>
                                        <p:tgtEl>
                                          <p:spTgt spid="24"/>
                                        </p:tgtEl>
                                        <p:attrNameLst>
                                          <p:attrName>ppt_y</p:attrName>
                                        </p:attrNameLst>
                                      </p:cBhvr>
                                      <p:tavLst>
                                        <p:tav tm="0">
                                          <p:val>
                                            <p:strVal val="#ppt_y"/>
                                          </p:val>
                                        </p:tav>
                                        <p:tav tm="100000">
                                          <p:val>
                                            <p:strVal val="#ppt_y"/>
                                          </p:val>
                                        </p:tav>
                                      </p:tavLst>
                                    </p:anim>
                                  </p:childTnLst>
                                </p:cTn>
                              </p:par>
                            </p:childTnLst>
                          </p:cTn>
                        </p:par>
                        <p:par>
                          <p:cTn id="13" fill="hold">
                            <p:stCondLst>
                              <p:cond delay="650"/>
                            </p:stCondLst>
                            <p:childTnLst>
                              <p:par>
                                <p:cTn id="14" presetID="49" presetClass="entr" presetSubtype="0" decel="100000" fill="hold" grpId="0" nodeType="afterEffect">
                                  <p:stCondLst>
                                    <p:cond delay="0"/>
                                  </p:stCondLst>
                                  <p:childTnLst>
                                    <p:set>
                                      <p:cBhvr>
                                        <p:cTn id="15" dur="1" fill="hold">
                                          <p:stCondLst>
                                            <p:cond delay="0"/>
                                          </p:stCondLst>
                                        </p:cTn>
                                        <p:tgtEl>
                                          <p:spTgt spid="16"/>
                                        </p:tgtEl>
                                        <p:attrNameLst>
                                          <p:attrName>style.visibility</p:attrName>
                                        </p:attrNameLst>
                                      </p:cBhvr>
                                      <p:to>
                                        <p:strVal val="visible"/>
                                      </p:to>
                                    </p:set>
                                    <p:anim calcmode="lin" valueType="num">
                                      <p:cBhvr>
                                        <p:cTn id="16" dur="500" fill="hold"/>
                                        <p:tgtEl>
                                          <p:spTgt spid="16"/>
                                        </p:tgtEl>
                                        <p:attrNameLst>
                                          <p:attrName>ppt_w</p:attrName>
                                        </p:attrNameLst>
                                      </p:cBhvr>
                                      <p:tavLst>
                                        <p:tav tm="0">
                                          <p:val>
                                            <p:fltVal val="0"/>
                                          </p:val>
                                        </p:tav>
                                        <p:tav tm="100000">
                                          <p:val>
                                            <p:strVal val="#ppt_w"/>
                                          </p:val>
                                        </p:tav>
                                      </p:tavLst>
                                    </p:anim>
                                    <p:anim calcmode="lin" valueType="num">
                                      <p:cBhvr>
                                        <p:cTn id="17" dur="500" fill="hold"/>
                                        <p:tgtEl>
                                          <p:spTgt spid="16"/>
                                        </p:tgtEl>
                                        <p:attrNameLst>
                                          <p:attrName>ppt_h</p:attrName>
                                        </p:attrNameLst>
                                      </p:cBhvr>
                                      <p:tavLst>
                                        <p:tav tm="0">
                                          <p:val>
                                            <p:fltVal val="0"/>
                                          </p:val>
                                        </p:tav>
                                        <p:tav tm="100000">
                                          <p:val>
                                            <p:strVal val="#ppt_h"/>
                                          </p:val>
                                        </p:tav>
                                      </p:tavLst>
                                    </p:anim>
                                    <p:anim calcmode="lin" valueType="num">
                                      <p:cBhvr>
                                        <p:cTn id="18" dur="500" fill="hold"/>
                                        <p:tgtEl>
                                          <p:spTgt spid="16"/>
                                        </p:tgtEl>
                                        <p:attrNameLst>
                                          <p:attrName>style.rotation</p:attrName>
                                        </p:attrNameLst>
                                      </p:cBhvr>
                                      <p:tavLst>
                                        <p:tav tm="0">
                                          <p:val>
                                            <p:fltVal val="360"/>
                                          </p:val>
                                        </p:tav>
                                        <p:tav tm="100000">
                                          <p:val>
                                            <p:fltVal val="0"/>
                                          </p:val>
                                        </p:tav>
                                      </p:tavLst>
                                    </p:anim>
                                    <p:animEffect transition="in" filter="fade">
                                      <p:cBhvr>
                                        <p:cTn id="19" dur="500"/>
                                        <p:tgtEl>
                                          <p:spTgt spid="16"/>
                                        </p:tgtEl>
                                      </p:cBhvr>
                                    </p:animEffect>
                                  </p:childTnLst>
                                </p:cTn>
                              </p:par>
                              <p:par>
                                <p:cTn id="20" presetID="49" presetClass="entr" presetSubtype="0" decel="100000" fill="hold" grpId="0" nodeType="withEffect">
                                  <p:stCondLst>
                                    <p:cond delay="0"/>
                                  </p:stCondLst>
                                  <p:childTnLst>
                                    <p:set>
                                      <p:cBhvr>
                                        <p:cTn id="21" dur="1" fill="hold">
                                          <p:stCondLst>
                                            <p:cond delay="0"/>
                                          </p:stCondLst>
                                        </p:cTn>
                                        <p:tgtEl>
                                          <p:spTgt spid="20"/>
                                        </p:tgtEl>
                                        <p:attrNameLst>
                                          <p:attrName>style.visibility</p:attrName>
                                        </p:attrNameLst>
                                      </p:cBhvr>
                                      <p:to>
                                        <p:strVal val="visible"/>
                                      </p:to>
                                    </p:set>
                                    <p:anim calcmode="lin" valueType="num">
                                      <p:cBhvr>
                                        <p:cTn id="22" dur="500" fill="hold"/>
                                        <p:tgtEl>
                                          <p:spTgt spid="20"/>
                                        </p:tgtEl>
                                        <p:attrNameLst>
                                          <p:attrName>ppt_w</p:attrName>
                                        </p:attrNameLst>
                                      </p:cBhvr>
                                      <p:tavLst>
                                        <p:tav tm="0">
                                          <p:val>
                                            <p:fltVal val="0"/>
                                          </p:val>
                                        </p:tav>
                                        <p:tav tm="100000">
                                          <p:val>
                                            <p:strVal val="#ppt_w"/>
                                          </p:val>
                                        </p:tav>
                                      </p:tavLst>
                                    </p:anim>
                                    <p:anim calcmode="lin" valueType="num">
                                      <p:cBhvr>
                                        <p:cTn id="23" dur="500" fill="hold"/>
                                        <p:tgtEl>
                                          <p:spTgt spid="20"/>
                                        </p:tgtEl>
                                        <p:attrNameLst>
                                          <p:attrName>ppt_h</p:attrName>
                                        </p:attrNameLst>
                                      </p:cBhvr>
                                      <p:tavLst>
                                        <p:tav tm="0">
                                          <p:val>
                                            <p:fltVal val="0"/>
                                          </p:val>
                                        </p:tav>
                                        <p:tav tm="100000">
                                          <p:val>
                                            <p:strVal val="#ppt_h"/>
                                          </p:val>
                                        </p:tav>
                                      </p:tavLst>
                                    </p:anim>
                                    <p:anim calcmode="lin" valueType="num">
                                      <p:cBhvr>
                                        <p:cTn id="24" dur="500" fill="hold"/>
                                        <p:tgtEl>
                                          <p:spTgt spid="20"/>
                                        </p:tgtEl>
                                        <p:attrNameLst>
                                          <p:attrName>style.rotation</p:attrName>
                                        </p:attrNameLst>
                                      </p:cBhvr>
                                      <p:tavLst>
                                        <p:tav tm="0">
                                          <p:val>
                                            <p:fltVal val="360"/>
                                          </p:val>
                                        </p:tav>
                                        <p:tav tm="100000">
                                          <p:val>
                                            <p:fltVal val="0"/>
                                          </p:val>
                                        </p:tav>
                                      </p:tavLst>
                                    </p:anim>
                                    <p:animEffect transition="in" filter="fade">
                                      <p:cBhvr>
                                        <p:cTn id="25" dur="500"/>
                                        <p:tgtEl>
                                          <p:spTgt spid="20"/>
                                        </p:tgtEl>
                                      </p:cBhvr>
                                    </p:animEffect>
                                  </p:childTnLst>
                                </p:cTn>
                              </p:par>
                              <p:par>
                                <p:cTn id="26" presetID="53" presetClass="entr" presetSubtype="16" fill="hold" grpId="0" nodeType="withEffect">
                                  <p:stCondLst>
                                    <p:cond delay="200"/>
                                  </p:stCondLst>
                                  <p:childTnLst>
                                    <p:set>
                                      <p:cBhvr>
                                        <p:cTn id="27" dur="1" fill="hold">
                                          <p:stCondLst>
                                            <p:cond delay="0"/>
                                          </p:stCondLst>
                                        </p:cTn>
                                        <p:tgtEl>
                                          <p:spTgt spid="11"/>
                                        </p:tgtEl>
                                        <p:attrNameLst>
                                          <p:attrName>style.visibility</p:attrName>
                                        </p:attrNameLst>
                                      </p:cBhvr>
                                      <p:to>
                                        <p:strVal val="visible"/>
                                      </p:to>
                                    </p:set>
                                    <p:anim calcmode="lin" valueType="num">
                                      <p:cBhvr>
                                        <p:cTn id="28" dur="500" fill="hold"/>
                                        <p:tgtEl>
                                          <p:spTgt spid="11"/>
                                        </p:tgtEl>
                                        <p:attrNameLst>
                                          <p:attrName>ppt_w</p:attrName>
                                        </p:attrNameLst>
                                      </p:cBhvr>
                                      <p:tavLst>
                                        <p:tav tm="0">
                                          <p:val>
                                            <p:fltVal val="0"/>
                                          </p:val>
                                        </p:tav>
                                        <p:tav tm="100000">
                                          <p:val>
                                            <p:strVal val="#ppt_w"/>
                                          </p:val>
                                        </p:tav>
                                      </p:tavLst>
                                    </p:anim>
                                    <p:anim calcmode="lin" valueType="num">
                                      <p:cBhvr>
                                        <p:cTn id="29" dur="500" fill="hold"/>
                                        <p:tgtEl>
                                          <p:spTgt spid="11"/>
                                        </p:tgtEl>
                                        <p:attrNameLst>
                                          <p:attrName>ppt_h</p:attrName>
                                        </p:attrNameLst>
                                      </p:cBhvr>
                                      <p:tavLst>
                                        <p:tav tm="0">
                                          <p:val>
                                            <p:fltVal val="0"/>
                                          </p:val>
                                        </p:tav>
                                        <p:tav tm="100000">
                                          <p:val>
                                            <p:strVal val="#ppt_h"/>
                                          </p:val>
                                        </p:tav>
                                      </p:tavLst>
                                    </p:anim>
                                    <p:animEffect transition="in" filter="fade">
                                      <p:cBhvr>
                                        <p:cTn id="30" dur="500"/>
                                        <p:tgtEl>
                                          <p:spTgt spid="11"/>
                                        </p:tgtEl>
                                      </p:cBhvr>
                                    </p:animEffect>
                                  </p:childTnLst>
                                </p:cTn>
                              </p:par>
                              <p:par>
                                <p:cTn id="31" presetID="10" presetClass="entr" presetSubtype="0" fill="hold" grpId="0" nodeType="withEffect">
                                  <p:stCondLst>
                                    <p:cond delay="400"/>
                                  </p:stCondLst>
                                  <p:iterate type="wd">
                                    <p:tmPct val="5000"/>
                                  </p:iterate>
                                  <p:childTnLst>
                                    <p:set>
                                      <p:cBhvr>
                                        <p:cTn id="32" dur="1" fill="hold">
                                          <p:stCondLst>
                                            <p:cond delay="0"/>
                                          </p:stCondLst>
                                        </p:cTn>
                                        <p:tgtEl>
                                          <p:spTgt spid="12">
                                            <p:txEl>
                                              <p:pRg st="0" end="0"/>
                                            </p:txEl>
                                          </p:spTgt>
                                        </p:tgtEl>
                                        <p:attrNameLst>
                                          <p:attrName>style.visibility</p:attrName>
                                        </p:attrNameLst>
                                      </p:cBhvr>
                                      <p:to>
                                        <p:strVal val="visible"/>
                                      </p:to>
                                    </p:set>
                                    <p:animEffect transition="in" filter="fade">
                                      <p:cBhvr>
                                        <p:cTn id="33" dur="500"/>
                                        <p:tgtEl>
                                          <p:spTgt spid="12">
                                            <p:txEl>
                                              <p:pRg st="0" end="0"/>
                                            </p:txEl>
                                          </p:spTgt>
                                        </p:tgtEl>
                                      </p:cBhvr>
                                    </p:animEffect>
                                  </p:childTnLst>
                                </p:cTn>
                              </p:par>
                            </p:childTnLst>
                          </p:cTn>
                        </p:par>
                        <p:par>
                          <p:cTn id="34" fill="hold">
                            <p:stCondLst>
                              <p:cond delay="2425"/>
                            </p:stCondLst>
                            <p:childTnLst>
                              <p:par>
                                <p:cTn id="35" presetID="53" presetClass="entr" presetSubtype="16" fill="hold" grpId="0" nodeType="afterEffect">
                                  <p:stCondLst>
                                    <p:cond delay="0"/>
                                  </p:stCondLst>
                                  <p:childTnLst>
                                    <p:set>
                                      <p:cBhvr>
                                        <p:cTn id="36" dur="1" fill="hold">
                                          <p:stCondLst>
                                            <p:cond delay="0"/>
                                          </p:stCondLst>
                                        </p:cTn>
                                        <p:tgtEl>
                                          <p:spTgt spid="13">
                                            <p:txEl>
                                              <p:pRg st="0" end="0"/>
                                            </p:txEl>
                                          </p:spTgt>
                                        </p:tgtEl>
                                        <p:attrNameLst>
                                          <p:attrName>style.visibility</p:attrName>
                                        </p:attrNameLst>
                                      </p:cBhvr>
                                      <p:to>
                                        <p:strVal val="visible"/>
                                      </p:to>
                                    </p:set>
                                    <p:anim calcmode="lin" valueType="num">
                                      <p:cBhvr>
                                        <p:cTn id="37" dur="500" fill="hold"/>
                                        <p:tgtEl>
                                          <p:spTgt spid="13">
                                            <p:txEl>
                                              <p:pRg st="0" end="0"/>
                                            </p:txEl>
                                          </p:spTgt>
                                        </p:tgtEl>
                                        <p:attrNameLst>
                                          <p:attrName>ppt_w</p:attrName>
                                        </p:attrNameLst>
                                      </p:cBhvr>
                                      <p:tavLst>
                                        <p:tav tm="0">
                                          <p:val>
                                            <p:fltVal val="0"/>
                                          </p:val>
                                        </p:tav>
                                        <p:tav tm="100000">
                                          <p:val>
                                            <p:strVal val="#ppt_w"/>
                                          </p:val>
                                        </p:tav>
                                      </p:tavLst>
                                    </p:anim>
                                    <p:anim calcmode="lin" valueType="num">
                                      <p:cBhvr>
                                        <p:cTn id="38" dur="500" fill="hold"/>
                                        <p:tgtEl>
                                          <p:spTgt spid="13">
                                            <p:txEl>
                                              <p:pRg st="0" end="0"/>
                                            </p:txEl>
                                          </p:spTgt>
                                        </p:tgtEl>
                                        <p:attrNameLst>
                                          <p:attrName>ppt_h</p:attrName>
                                        </p:attrNameLst>
                                      </p:cBhvr>
                                      <p:tavLst>
                                        <p:tav tm="0">
                                          <p:val>
                                            <p:fltVal val="0"/>
                                          </p:val>
                                        </p:tav>
                                        <p:tav tm="100000">
                                          <p:val>
                                            <p:strVal val="#ppt_h"/>
                                          </p:val>
                                        </p:tav>
                                      </p:tavLst>
                                    </p:anim>
                                    <p:animEffect transition="in" filter="fade">
                                      <p:cBhvr>
                                        <p:cTn id="39" dur="500"/>
                                        <p:tgtEl>
                                          <p:spTgt spid="13">
                                            <p:txEl>
                                              <p:pRg st="0" end="0"/>
                                            </p:txEl>
                                          </p:spTgt>
                                        </p:tgtEl>
                                      </p:cBhvr>
                                    </p:animEffect>
                                  </p:childTnLst>
                                </p:cTn>
                              </p:par>
                              <p:par>
                                <p:cTn id="40" presetID="53" presetClass="entr" presetSubtype="16" fill="hold" grpId="0" nodeType="withEffect">
                                  <p:stCondLst>
                                    <p:cond delay="100"/>
                                  </p:stCondLst>
                                  <p:childTnLst>
                                    <p:set>
                                      <p:cBhvr>
                                        <p:cTn id="41" dur="1" fill="hold">
                                          <p:stCondLst>
                                            <p:cond delay="0"/>
                                          </p:stCondLst>
                                        </p:cTn>
                                        <p:tgtEl>
                                          <p:spTgt spid="14">
                                            <p:txEl>
                                              <p:pRg st="0" end="0"/>
                                            </p:txEl>
                                          </p:spTgt>
                                        </p:tgtEl>
                                        <p:attrNameLst>
                                          <p:attrName>style.visibility</p:attrName>
                                        </p:attrNameLst>
                                      </p:cBhvr>
                                      <p:to>
                                        <p:strVal val="visible"/>
                                      </p:to>
                                    </p:set>
                                    <p:anim calcmode="lin" valueType="num">
                                      <p:cBhvr>
                                        <p:cTn id="42" dur="500" fill="hold"/>
                                        <p:tgtEl>
                                          <p:spTgt spid="14">
                                            <p:txEl>
                                              <p:pRg st="0" end="0"/>
                                            </p:txEl>
                                          </p:spTgt>
                                        </p:tgtEl>
                                        <p:attrNameLst>
                                          <p:attrName>ppt_w</p:attrName>
                                        </p:attrNameLst>
                                      </p:cBhvr>
                                      <p:tavLst>
                                        <p:tav tm="0">
                                          <p:val>
                                            <p:fltVal val="0"/>
                                          </p:val>
                                        </p:tav>
                                        <p:tav tm="100000">
                                          <p:val>
                                            <p:strVal val="#ppt_w"/>
                                          </p:val>
                                        </p:tav>
                                      </p:tavLst>
                                    </p:anim>
                                    <p:anim calcmode="lin" valueType="num">
                                      <p:cBhvr>
                                        <p:cTn id="43" dur="500" fill="hold"/>
                                        <p:tgtEl>
                                          <p:spTgt spid="14">
                                            <p:txEl>
                                              <p:pRg st="0" end="0"/>
                                            </p:txEl>
                                          </p:spTgt>
                                        </p:tgtEl>
                                        <p:attrNameLst>
                                          <p:attrName>ppt_h</p:attrName>
                                        </p:attrNameLst>
                                      </p:cBhvr>
                                      <p:tavLst>
                                        <p:tav tm="0">
                                          <p:val>
                                            <p:fltVal val="0"/>
                                          </p:val>
                                        </p:tav>
                                        <p:tav tm="100000">
                                          <p:val>
                                            <p:strVal val="#ppt_h"/>
                                          </p:val>
                                        </p:tav>
                                      </p:tavLst>
                                    </p:anim>
                                    <p:animEffect transition="in" filter="fade">
                                      <p:cBhvr>
                                        <p:cTn id="44" dur="500"/>
                                        <p:tgtEl>
                                          <p:spTgt spid="1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build="p">
        <p:tmplLst>
          <p:tmpl lvl="1">
            <p:tnLst>
              <p:par>
                <p:cTn presetID="10" presetClass="entr" presetSubtype="0" fill="hold" nodeType="withEffect">
                  <p:stCondLst>
                    <p:cond delay="400"/>
                  </p:stCondLst>
                  <p:iterate type="wd">
                    <p:tmPct val="5000"/>
                  </p:iterate>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3" grpId="0" build="p">
        <p:tmplLst>
          <p:tmpl lvl="1">
            <p:tnLst>
              <p:par>
                <p:cTn presetID="53" presetClass="entr" presetSubtype="16"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 calcmode="lin" valueType="num">
                      <p:cBhvr>
                        <p:cTn dur="500" fill="hold"/>
                        <p:tgtEl>
                          <p:spTgt spid="13"/>
                        </p:tgtEl>
                        <p:attrNameLst>
                          <p:attrName>ppt_w</p:attrName>
                        </p:attrNameLst>
                      </p:cBhvr>
                      <p:tavLst>
                        <p:tav tm="0">
                          <p:val>
                            <p:fltVal val="0"/>
                          </p:val>
                        </p:tav>
                        <p:tav tm="100000">
                          <p:val>
                            <p:strVal val="#ppt_w"/>
                          </p:val>
                        </p:tav>
                      </p:tavLst>
                    </p:anim>
                    <p:anim calcmode="lin" valueType="num">
                      <p:cBhvr>
                        <p:cTn dur="500" fill="hold"/>
                        <p:tgtEl>
                          <p:spTgt spid="13"/>
                        </p:tgtEl>
                        <p:attrNameLst>
                          <p:attrName>ppt_h</p:attrName>
                        </p:attrNameLst>
                      </p:cBhvr>
                      <p:tavLst>
                        <p:tav tm="0">
                          <p:val>
                            <p:fltVal val="0"/>
                          </p:val>
                        </p:tav>
                        <p:tav tm="100000">
                          <p:val>
                            <p:strVal val="#ppt_h"/>
                          </p:val>
                        </p:tav>
                      </p:tavLst>
                    </p:anim>
                    <p:animEffect transition="in" filter="fade">
                      <p:cBhvr>
                        <p:cTn dur="500"/>
                        <p:tgtEl>
                          <p:spTgt spid="13"/>
                        </p:tgtEl>
                      </p:cBhvr>
                    </p:animEffect>
                  </p:childTnLst>
                </p:cTn>
              </p:par>
            </p:tnLst>
          </p:tmpl>
        </p:tmplLst>
      </p:bldP>
      <p:bldP spid="14" grpId="0" build="p">
        <p:tmplLst>
          <p:tmpl lvl="1">
            <p:tnLst>
              <p:par>
                <p:cTn presetID="53" presetClass="entr" presetSubtype="16" fill="hold" nodeType="withEffect">
                  <p:stCondLst>
                    <p:cond delay="100"/>
                  </p:stCondLst>
                  <p:childTnLst>
                    <p:set>
                      <p:cBhvr>
                        <p:cTn dur="1" fill="hold">
                          <p:stCondLst>
                            <p:cond delay="0"/>
                          </p:stCondLst>
                        </p:cTn>
                        <p:tgtEl>
                          <p:spTgt spid="14"/>
                        </p:tgtEl>
                        <p:attrNameLst>
                          <p:attrName>style.visibility</p:attrName>
                        </p:attrNameLst>
                      </p:cBhvr>
                      <p:to>
                        <p:strVal val="visible"/>
                      </p:to>
                    </p:set>
                    <p:anim calcmode="lin" valueType="num">
                      <p:cBhvr>
                        <p:cTn dur="500" fill="hold"/>
                        <p:tgtEl>
                          <p:spTgt spid="14"/>
                        </p:tgtEl>
                        <p:attrNameLst>
                          <p:attrName>ppt_w</p:attrName>
                        </p:attrNameLst>
                      </p:cBhvr>
                      <p:tavLst>
                        <p:tav tm="0">
                          <p:val>
                            <p:fltVal val="0"/>
                          </p:val>
                        </p:tav>
                        <p:tav tm="100000">
                          <p:val>
                            <p:strVal val="#ppt_w"/>
                          </p:val>
                        </p:tav>
                      </p:tavLst>
                    </p:anim>
                    <p:anim calcmode="lin" valueType="num">
                      <p:cBhvr>
                        <p:cTn dur="500" fill="hold"/>
                        <p:tgtEl>
                          <p:spTgt spid="14"/>
                        </p:tgtEl>
                        <p:attrNameLst>
                          <p:attrName>ppt_h</p:attrName>
                        </p:attrNameLst>
                      </p:cBhvr>
                      <p:tavLst>
                        <p:tav tm="0">
                          <p:val>
                            <p:fltVal val="0"/>
                          </p:val>
                        </p:tav>
                        <p:tav tm="100000">
                          <p:val>
                            <p:strVal val="#ppt_h"/>
                          </p:val>
                        </p:tav>
                      </p:tavLst>
                    </p:anim>
                    <p:animEffect transition="in" filter="fade">
                      <p:cBhvr>
                        <p:cTn dur="500"/>
                        <p:tgtEl>
                          <p:spTgt spid="14"/>
                        </p:tgtEl>
                      </p:cBhvr>
                    </p:animEffect>
                  </p:childTnLst>
                </p:cTn>
              </p:par>
            </p:tnLst>
          </p:tmpl>
        </p:tmplLst>
      </p:bldP>
      <p:bldP spid="16" grpId="0" animBg="1"/>
      <p:bldP spid="20" grpId="0" animBg="1"/>
      <p:bldP spid="21" grpId="0" animBg="1"/>
      <p:bldP spid="24" grpId="0" animBg="1"/>
    </p:bldLst>
  </p:timing>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Titel en quote met naam wit">
    <p:bg>
      <p:bgPr>
        <a:solidFill>
          <a:schemeClr val="bg1"/>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p:txBody>
          <a:body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7" name="Rechthoekige driehoek 16">
            <a:extLst>
              <a:ext uri="{FF2B5EF4-FFF2-40B4-BE49-F238E27FC236}">
                <a16:creationId xmlns:a16="http://schemas.microsoft.com/office/drawing/2014/main" id="{15B54BF4-554B-4AEA-BD68-687B1B03F4DA}"/>
              </a:ext>
            </a:extLst>
          </p:cNvPr>
          <p:cNvSpPr/>
          <p:nvPr userDrawn="1"/>
        </p:nvSpPr>
        <p:spPr>
          <a:xfrm rot="5400000" flipV="1">
            <a:off x="9524958" y="-9130"/>
            <a:ext cx="2676327" cy="2675861"/>
          </a:xfrm>
          <a:prstGeom prst="rtTriangle">
            <a:avLst/>
          </a:prstGeom>
          <a:solidFill>
            <a:schemeClr val="tx1"/>
          </a:solidFill>
        </p:spPr>
        <p:txBody>
          <a:bodyPr wrap="square" lIns="0" tIns="0" rIns="0" bIns="0" rtlCol="0" anchor="ctr">
            <a:noAutofit/>
          </a:bodyPr>
          <a:lstStyle/>
          <a:p>
            <a:pPr algn="l"/>
            <a:endParaRPr lang="nl-BE" sz="1600" b="1" dirty="0" err="1">
              <a:solidFill>
                <a:schemeClr val="accent3"/>
              </a:solidFill>
              <a:latin typeface="+mj-lt"/>
            </a:endParaRPr>
          </a:p>
        </p:txBody>
      </p:sp>
      <p:sp>
        <p:nvSpPr>
          <p:cNvPr id="18" name="Tijdelijke aanduiding voor afbeelding 8">
            <a:extLst>
              <a:ext uri="{FF2B5EF4-FFF2-40B4-BE49-F238E27FC236}">
                <a16:creationId xmlns:a16="http://schemas.microsoft.com/office/drawing/2014/main" id="{EEDC6B68-4EB7-482B-8296-A656256536D2}"/>
              </a:ext>
            </a:extLst>
          </p:cNvPr>
          <p:cNvSpPr>
            <a:spLocks noGrp="1"/>
          </p:cNvSpPr>
          <p:nvPr>
            <p:ph type="pic" sz="quarter" idx="14"/>
          </p:nvPr>
        </p:nvSpPr>
        <p:spPr>
          <a:xfrm>
            <a:off x="1884168" y="2676017"/>
            <a:ext cx="1432282" cy="1432282"/>
          </a:xfrm>
          <a:prstGeom prst="ellipse">
            <a:avLst/>
          </a:prstGeom>
          <a:solidFill>
            <a:schemeClr val="bg1">
              <a:lumMod val="95000"/>
            </a:schemeClr>
          </a:solidFill>
        </p:spPr>
        <p:txBody>
          <a:bodyPr anchor="ctr"/>
          <a:lstStyle>
            <a:lvl1pPr marL="0" indent="0" algn="ctr">
              <a:buNone/>
              <a:defRPr sz="2000" baseline="-25000"/>
            </a:lvl1pPr>
          </a:lstStyle>
          <a:p>
            <a:endParaRPr lang="nl-BE"/>
          </a:p>
        </p:txBody>
      </p:sp>
      <p:sp>
        <p:nvSpPr>
          <p:cNvPr id="19" name="Tijdelijke aanduiding voor tekst 9">
            <a:extLst>
              <a:ext uri="{FF2B5EF4-FFF2-40B4-BE49-F238E27FC236}">
                <a16:creationId xmlns:a16="http://schemas.microsoft.com/office/drawing/2014/main" id="{9E1CF3B3-A935-4C95-8908-594BED49F23F}"/>
              </a:ext>
            </a:extLst>
          </p:cNvPr>
          <p:cNvSpPr>
            <a:spLocks noGrp="1"/>
          </p:cNvSpPr>
          <p:nvPr>
            <p:ph type="body" sz="quarter" idx="15" hasCustomPrompt="1"/>
          </p:nvPr>
        </p:nvSpPr>
        <p:spPr>
          <a:xfrm>
            <a:off x="3689799" y="2321999"/>
            <a:ext cx="6181314" cy="2140319"/>
          </a:xfrm>
        </p:spPr>
        <p:txBody>
          <a:bodyPr/>
          <a:lstStyle>
            <a:lvl1pPr marL="0" indent="0">
              <a:buNone/>
              <a:defRPr sz="2700" b="1">
                <a:solidFill>
                  <a:schemeClr val="tx1"/>
                </a:solidFill>
                <a:latin typeface="+mj-lt"/>
              </a:defRPr>
            </a:lvl1pPr>
          </a:lstStyle>
          <a:p>
            <a:pPr lvl="0"/>
            <a:r>
              <a:rPr lang="nl-NL" dirty="0"/>
              <a:t>Lorem ipsum dolor sit amet, consectetuer adipiscing elit. Maecenas porttitor congue massa. Fusce posuere, magna sed pulvinar ultricies, purus lectus malesuada libero, sit amet commodo magna eros quis </a:t>
            </a:r>
            <a:r>
              <a:rPr lang="nl-NL" dirty="0" err="1"/>
              <a:t>urna</a:t>
            </a:r>
            <a:r>
              <a:rPr lang="nl-NL" dirty="0"/>
              <a:t>.</a:t>
            </a:r>
          </a:p>
        </p:txBody>
      </p:sp>
      <p:sp>
        <p:nvSpPr>
          <p:cNvPr id="20" name="Tijdelijke aanduiding voor tekst 9">
            <a:extLst>
              <a:ext uri="{FF2B5EF4-FFF2-40B4-BE49-F238E27FC236}">
                <a16:creationId xmlns:a16="http://schemas.microsoft.com/office/drawing/2014/main" id="{EF4DEA93-3D61-47ED-B039-E4FB95D3186D}"/>
              </a:ext>
            </a:extLst>
          </p:cNvPr>
          <p:cNvSpPr>
            <a:spLocks noGrp="1"/>
          </p:cNvSpPr>
          <p:nvPr>
            <p:ph type="body" sz="quarter" idx="16" hasCustomPrompt="1"/>
          </p:nvPr>
        </p:nvSpPr>
        <p:spPr>
          <a:xfrm>
            <a:off x="3685518" y="4574866"/>
            <a:ext cx="6308725" cy="466613"/>
          </a:xfrm>
        </p:spPr>
        <p:txBody>
          <a:bodyPr anchor="b"/>
          <a:lstStyle>
            <a:lvl1pPr marL="0" indent="0">
              <a:buFontTx/>
              <a:buNone/>
              <a:defRPr sz="2100" b="1">
                <a:solidFill>
                  <a:schemeClr val="tx1"/>
                </a:solidFill>
                <a:latin typeface="+mj-lt"/>
              </a:defRPr>
            </a:lvl1pPr>
          </a:lstStyle>
          <a:p>
            <a:pPr lvl="0"/>
            <a:r>
              <a:rPr lang="nl-NL" dirty="0"/>
              <a:t>Naam Achternaam</a:t>
            </a:r>
            <a:endParaRPr lang="nl-BE" dirty="0"/>
          </a:p>
        </p:txBody>
      </p:sp>
      <p:sp>
        <p:nvSpPr>
          <p:cNvPr id="21" name="Tijdelijke aanduiding voor tekst 11">
            <a:extLst>
              <a:ext uri="{FF2B5EF4-FFF2-40B4-BE49-F238E27FC236}">
                <a16:creationId xmlns:a16="http://schemas.microsoft.com/office/drawing/2014/main" id="{20E9D7D8-2C1B-4CC4-9120-18C1AA990C20}"/>
              </a:ext>
            </a:extLst>
          </p:cNvPr>
          <p:cNvSpPr>
            <a:spLocks noGrp="1"/>
          </p:cNvSpPr>
          <p:nvPr>
            <p:ph type="body" sz="quarter" idx="17" hasCustomPrompt="1"/>
          </p:nvPr>
        </p:nvSpPr>
        <p:spPr>
          <a:xfrm>
            <a:off x="3685518" y="5041479"/>
            <a:ext cx="1909500" cy="466613"/>
          </a:xfrm>
        </p:spPr>
        <p:txBody>
          <a:bodyPr/>
          <a:lstStyle>
            <a:lvl1pPr marL="0" indent="0">
              <a:buNone/>
              <a:defRPr sz="2100">
                <a:solidFill>
                  <a:schemeClr val="tx1"/>
                </a:solidFill>
                <a:latin typeface="+mj-lt"/>
              </a:defRPr>
            </a:lvl1pPr>
            <a:lvl2pPr marL="358163" indent="0">
              <a:buNone/>
              <a:defRPr sz="2200">
                <a:latin typeface="+mj-lt"/>
              </a:defRPr>
            </a:lvl2pPr>
            <a:lvl3pPr marL="720000" indent="0">
              <a:buNone/>
              <a:defRPr sz="2200">
                <a:latin typeface="+mj-lt"/>
              </a:defRPr>
            </a:lvl3pPr>
            <a:lvl4pPr marL="1080000" indent="0">
              <a:buNone/>
              <a:defRPr sz="2200">
                <a:latin typeface="+mj-lt"/>
              </a:defRPr>
            </a:lvl4pPr>
            <a:lvl5pPr marL="1440000" indent="0">
              <a:buNone/>
              <a:defRPr sz="2200">
                <a:latin typeface="+mj-lt"/>
              </a:defRPr>
            </a:lvl5pPr>
          </a:lstStyle>
          <a:p>
            <a:pPr lvl="0"/>
            <a:r>
              <a:rPr lang="nl-NL" dirty="0"/>
              <a:t>Datum</a:t>
            </a:r>
            <a:endParaRPr lang="nl-BE" dirty="0"/>
          </a:p>
        </p:txBody>
      </p:sp>
      <p:sp>
        <p:nvSpPr>
          <p:cNvPr id="22" name="Gedeeltelijke cirkel 21">
            <a:extLst>
              <a:ext uri="{FF2B5EF4-FFF2-40B4-BE49-F238E27FC236}">
                <a16:creationId xmlns:a16="http://schemas.microsoft.com/office/drawing/2014/main" id="{35C4D8A9-223D-43F4-BD51-986061B5194D}"/>
              </a:ext>
            </a:extLst>
          </p:cNvPr>
          <p:cNvSpPr/>
          <p:nvPr userDrawn="1"/>
        </p:nvSpPr>
        <p:spPr>
          <a:xfrm>
            <a:off x="3685518" y="1504271"/>
            <a:ext cx="623480" cy="623480"/>
          </a:xfrm>
          <a:prstGeom prst="pie">
            <a:avLst>
              <a:gd name="adj1" fmla="val 5397516"/>
              <a:gd name="adj2" fmla="val 1620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23" name="Gedeeltelijke cirkel 22">
            <a:extLst>
              <a:ext uri="{FF2B5EF4-FFF2-40B4-BE49-F238E27FC236}">
                <a16:creationId xmlns:a16="http://schemas.microsoft.com/office/drawing/2014/main" id="{B57CB119-B88C-4B24-9911-97AF57DB489E}"/>
              </a:ext>
            </a:extLst>
          </p:cNvPr>
          <p:cNvSpPr/>
          <p:nvPr userDrawn="1"/>
        </p:nvSpPr>
        <p:spPr>
          <a:xfrm>
            <a:off x="3997258" y="1504271"/>
            <a:ext cx="623480" cy="623480"/>
          </a:xfrm>
          <a:prstGeom prst="pie">
            <a:avLst>
              <a:gd name="adj1" fmla="val 5397516"/>
              <a:gd name="adj2" fmla="val 1620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10" name="Tijdelijke aanduiding voor voettekst 9">
            <a:extLst>
              <a:ext uri="{FF2B5EF4-FFF2-40B4-BE49-F238E27FC236}">
                <a16:creationId xmlns:a16="http://schemas.microsoft.com/office/drawing/2014/main" id="{0AD8E41B-E87E-4D06-A475-C71649341A0F}"/>
              </a:ext>
            </a:extLst>
          </p:cNvPr>
          <p:cNvSpPr>
            <a:spLocks noGrp="1"/>
          </p:cNvSpPr>
          <p:nvPr>
            <p:ph type="ftr" sz="quarter" idx="18"/>
          </p:nvPr>
        </p:nvSpPr>
        <p:spPr/>
        <p:txBody>
          <a:bodyPr/>
          <a:lstStyle/>
          <a:p>
            <a:r>
              <a:rPr lang="nl-BE"/>
              <a:t>Wat na het middelbaar?</a:t>
            </a:r>
            <a:endParaRPr lang="nl-BE" dirty="0"/>
          </a:p>
        </p:txBody>
      </p:sp>
      <p:sp>
        <p:nvSpPr>
          <p:cNvPr id="11" name="Tijdelijke aanduiding voor dianummer 10">
            <a:extLst>
              <a:ext uri="{FF2B5EF4-FFF2-40B4-BE49-F238E27FC236}">
                <a16:creationId xmlns:a16="http://schemas.microsoft.com/office/drawing/2014/main" id="{3DEC6B02-50DD-4DDB-9849-1C5E7E9DA702}"/>
              </a:ext>
            </a:extLst>
          </p:cNvPr>
          <p:cNvSpPr>
            <a:spLocks noGrp="1"/>
          </p:cNvSpPr>
          <p:nvPr>
            <p:ph type="sldNum" sz="quarter" idx="19"/>
          </p:nvPr>
        </p:nvSpPr>
        <p:spPr/>
        <p:txBody>
          <a:bodyPr/>
          <a:lstStyle/>
          <a:p>
            <a:fld id="{FF88DA20-ED00-471C-9170-60F590CB400A}" type="slidenum">
              <a:rPr lang="nl-BE" smtClean="0"/>
              <a:pPr/>
              <a:t>‹N°›</a:t>
            </a:fld>
            <a:endParaRPr lang="nl-BE" dirty="0"/>
          </a:p>
        </p:txBody>
      </p:sp>
    </p:spTree>
    <p:extLst>
      <p:ext uri="{BB962C8B-B14F-4D97-AF65-F5344CB8AC3E}">
        <p14:creationId xmlns:p14="http://schemas.microsoft.com/office/powerpoint/2010/main" val="38072578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1+#ppt_w/2"/>
                                          </p:val>
                                        </p:tav>
                                        <p:tav tm="100000">
                                          <p:val>
                                            <p:strVal val="#ppt_x"/>
                                          </p:val>
                                        </p:tav>
                                      </p:tavLst>
                                    </p:anim>
                                    <p:anim calcmode="lin" valueType="num">
                                      <p:cBhvr additive="base">
                                        <p:cTn id="8" dur="500" fill="hold"/>
                                        <p:tgtEl>
                                          <p:spTgt spid="17"/>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49" presetClass="entr" presetSubtype="0" decel="100000" fill="hold" grpId="0" nodeType="afterEffect">
                                  <p:stCondLst>
                                    <p:cond delay="0"/>
                                  </p:stCondLst>
                                  <p:childTnLst>
                                    <p:set>
                                      <p:cBhvr>
                                        <p:cTn id="11" dur="1" fill="hold">
                                          <p:stCondLst>
                                            <p:cond delay="0"/>
                                          </p:stCondLst>
                                        </p:cTn>
                                        <p:tgtEl>
                                          <p:spTgt spid="22"/>
                                        </p:tgtEl>
                                        <p:attrNameLst>
                                          <p:attrName>style.visibility</p:attrName>
                                        </p:attrNameLst>
                                      </p:cBhvr>
                                      <p:to>
                                        <p:strVal val="visible"/>
                                      </p:to>
                                    </p:set>
                                    <p:anim calcmode="lin" valueType="num">
                                      <p:cBhvr>
                                        <p:cTn id="12" dur="500" fill="hold"/>
                                        <p:tgtEl>
                                          <p:spTgt spid="22"/>
                                        </p:tgtEl>
                                        <p:attrNameLst>
                                          <p:attrName>ppt_w</p:attrName>
                                        </p:attrNameLst>
                                      </p:cBhvr>
                                      <p:tavLst>
                                        <p:tav tm="0">
                                          <p:val>
                                            <p:fltVal val="0"/>
                                          </p:val>
                                        </p:tav>
                                        <p:tav tm="100000">
                                          <p:val>
                                            <p:strVal val="#ppt_w"/>
                                          </p:val>
                                        </p:tav>
                                      </p:tavLst>
                                    </p:anim>
                                    <p:anim calcmode="lin" valueType="num">
                                      <p:cBhvr>
                                        <p:cTn id="13" dur="500" fill="hold"/>
                                        <p:tgtEl>
                                          <p:spTgt spid="22"/>
                                        </p:tgtEl>
                                        <p:attrNameLst>
                                          <p:attrName>ppt_h</p:attrName>
                                        </p:attrNameLst>
                                      </p:cBhvr>
                                      <p:tavLst>
                                        <p:tav tm="0">
                                          <p:val>
                                            <p:fltVal val="0"/>
                                          </p:val>
                                        </p:tav>
                                        <p:tav tm="100000">
                                          <p:val>
                                            <p:strVal val="#ppt_h"/>
                                          </p:val>
                                        </p:tav>
                                      </p:tavLst>
                                    </p:anim>
                                    <p:anim calcmode="lin" valueType="num">
                                      <p:cBhvr>
                                        <p:cTn id="14" dur="500" fill="hold"/>
                                        <p:tgtEl>
                                          <p:spTgt spid="22"/>
                                        </p:tgtEl>
                                        <p:attrNameLst>
                                          <p:attrName>style.rotation</p:attrName>
                                        </p:attrNameLst>
                                      </p:cBhvr>
                                      <p:tavLst>
                                        <p:tav tm="0">
                                          <p:val>
                                            <p:fltVal val="360"/>
                                          </p:val>
                                        </p:tav>
                                        <p:tav tm="100000">
                                          <p:val>
                                            <p:fltVal val="0"/>
                                          </p:val>
                                        </p:tav>
                                      </p:tavLst>
                                    </p:anim>
                                    <p:animEffect transition="in" filter="fade">
                                      <p:cBhvr>
                                        <p:cTn id="15" dur="500"/>
                                        <p:tgtEl>
                                          <p:spTgt spid="22"/>
                                        </p:tgtEl>
                                      </p:cBhvr>
                                    </p:animEffect>
                                  </p:childTnLst>
                                </p:cTn>
                              </p:par>
                              <p:par>
                                <p:cTn id="16" presetID="49" presetClass="entr" presetSubtype="0" decel="100000" fill="hold" grpId="0" nodeType="withEffect">
                                  <p:stCondLst>
                                    <p:cond delay="0"/>
                                  </p:stCondLst>
                                  <p:childTnLst>
                                    <p:set>
                                      <p:cBhvr>
                                        <p:cTn id="17" dur="1" fill="hold">
                                          <p:stCondLst>
                                            <p:cond delay="0"/>
                                          </p:stCondLst>
                                        </p:cTn>
                                        <p:tgtEl>
                                          <p:spTgt spid="23"/>
                                        </p:tgtEl>
                                        <p:attrNameLst>
                                          <p:attrName>style.visibility</p:attrName>
                                        </p:attrNameLst>
                                      </p:cBhvr>
                                      <p:to>
                                        <p:strVal val="visible"/>
                                      </p:to>
                                    </p:set>
                                    <p:anim calcmode="lin" valueType="num">
                                      <p:cBhvr>
                                        <p:cTn id="18" dur="500" fill="hold"/>
                                        <p:tgtEl>
                                          <p:spTgt spid="23"/>
                                        </p:tgtEl>
                                        <p:attrNameLst>
                                          <p:attrName>ppt_w</p:attrName>
                                        </p:attrNameLst>
                                      </p:cBhvr>
                                      <p:tavLst>
                                        <p:tav tm="0">
                                          <p:val>
                                            <p:fltVal val="0"/>
                                          </p:val>
                                        </p:tav>
                                        <p:tav tm="100000">
                                          <p:val>
                                            <p:strVal val="#ppt_w"/>
                                          </p:val>
                                        </p:tav>
                                      </p:tavLst>
                                    </p:anim>
                                    <p:anim calcmode="lin" valueType="num">
                                      <p:cBhvr>
                                        <p:cTn id="19" dur="500" fill="hold"/>
                                        <p:tgtEl>
                                          <p:spTgt spid="23"/>
                                        </p:tgtEl>
                                        <p:attrNameLst>
                                          <p:attrName>ppt_h</p:attrName>
                                        </p:attrNameLst>
                                      </p:cBhvr>
                                      <p:tavLst>
                                        <p:tav tm="0">
                                          <p:val>
                                            <p:fltVal val="0"/>
                                          </p:val>
                                        </p:tav>
                                        <p:tav tm="100000">
                                          <p:val>
                                            <p:strVal val="#ppt_h"/>
                                          </p:val>
                                        </p:tav>
                                      </p:tavLst>
                                    </p:anim>
                                    <p:anim calcmode="lin" valueType="num">
                                      <p:cBhvr>
                                        <p:cTn id="20" dur="500" fill="hold"/>
                                        <p:tgtEl>
                                          <p:spTgt spid="23"/>
                                        </p:tgtEl>
                                        <p:attrNameLst>
                                          <p:attrName>style.rotation</p:attrName>
                                        </p:attrNameLst>
                                      </p:cBhvr>
                                      <p:tavLst>
                                        <p:tav tm="0">
                                          <p:val>
                                            <p:fltVal val="360"/>
                                          </p:val>
                                        </p:tav>
                                        <p:tav tm="100000">
                                          <p:val>
                                            <p:fltVal val="0"/>
                                          </p:val>
                                        </p:tav>
                                      </p:tavLst>
                                    </p:anim>
                                    <p:animEffect transition="in" filter="fade">
                                      <p:cBhvr>
                                        <p:cTn id="21" dur="500"/>
                                        <p:tgtEl>
                                          <p:spTgt spid="23"/>
                                        </p:tgtEl>
                                      </p:cBhvr>
                                    </p:animEffect>
                                  </p:childTnLst>
                                </p:cTn>
                              </p:par>
                              <p:par>
                                <p:cTn id="22" presetID="53" presetClass="entr" presetSubtype="16" fill="hold" grpId="0" nodeType="withEffect">
                                  <p:stCondLst>
                                    <p:cond delay="200"/>
                                  </p:stCondLst>
                                  <p:childTnLst>
                                    <p:set>
                                      <p:cBhvr>
                                        <p:cTn id="23" dur="1" fill="hold">
                                          <p:stCondLst>
                                            <p:cond delay="0"/>
                                          </p:stCondLst>
                                        </p:cTn>
                                        <p:tgtEl>
                                          <p:spTgt spid="18"/>
                                        </p:tgtEl>
                                        <p:attrNameLst>
                                          <p:attrName>style.visibility</p:attrName>
                                        </p:attrNameLst>
                                      </p:cBhvr>
                                      <p:to>
                                        <p:strVal val="visible"/>
                                      </p:to>
                                    </p:set>
                                    <p:anim calcmode="lin" valueType="num">
                                      <p:cBhvr>
                                        <p:cTn id="24" dur="500" fill="hold"/>
                                        <p:tgtEl>
                                          <p:spTgt spid="18"/>
                                        </p:tgtEl>
                                        <p:attrNameLst>
                                          <p:attrName>ppt_w</p:attrName>
                                        </p:attrNameLst>
                                      </p:cBhvr>
                                      <p:tavLst>
                                        <p:tav tm="0">
                                          <p:val>
                                            <p:fltVal val="0"/>
                                          </p:val>
                                        </p:tav>
                                        <p:tav tm="100000">
                                          <p:val>
                                            <p:strVal val="#ppt_w"/>
                                          </p:val>
                                        </p:tav>
                                      </p:tavLst>
                                    </p:anim>
                                    <p:anim calcmode="lin" valueType="num">
                                      <p:cBhvr>
                                        <p:cTn id="25" dur="500" fill="hold"/>
                                        <p:tgtEl>
                                          <p:spTgt spid="18"/>
                                        </p:tgtEl>
                                        <p:attrNameLst>
                                          <p:attrName>ppt_h</p:attrName>
                                        </p:attrNameLst>
                                      </p:cBhvr>
                                      <p:tavLst>
                                        <p:tav tm="0">
                                          <p:val>
                                            <p:fltVal val="0"/>
                                          </p:val>
                                        </p:tav>
                                        <p:tav tm="100000">
                                          <p:val>
                                            <p:strVal val="#ppt_h"/>
                                          </p:val>
                                        </p:tav>
                                      </p:tavLst>
                                    </p:anim>
                                    <p:animEffect transition="in" filter="fade">
                                      <p:cBhvr>
                                        <p:cTn id="26" dur="500"/>
                                        <p:tgtEl>
                                          <p:spTgt spid="18"/>
                                        </p:tgtEl>
                                      </p:cBhvr>
                                    </p:animEffect>
                                  </p:childTnLst>
                                </p:cTn>
                              </p:par>
                              <p:par>
                                <p:cTn id="27" presetID="10" presetClass="entr" presetSubtype="0" fill="hold" grpId="0" nodeType="withEffect">
                                  <p:stCondLst>
                                    <p:cond delay="400"/>
                                  </p:stCondLst>
                                  <p:iterate type="wd">
                                    <p:tmPct val="5000"/>
                                  </p:iterate>
                                  <p:childTnLst>
                                    <p:set>
                                      <p:cBhvr>
                                        <p:cTn id="28" dur="1" fill="hold">
                                          <p:stCondLst>
                                            <p:cond delay="0"/>
                                          </p:stCondLst>
                                        </p:cTn>
                                        <p:tgtEl>
                                          <p:spTgt spid="19">
                                            <p:txEl>
                                              <p:pRg st="0" end="0"/>
                                            </p:txEl>
                                          </p:spTgt>
                                        </p:tgtEl>
                                        <p:attrNameLst>
                                          <p:attrName>style.visibility</p:attrName>
                                        </p:attrNameLst>
                                      </p:cBhvr>
                                      <p:to>
                                        <p:strVal val="visible"/>
                                      </p:to>
                                    </p:set>
                                    <p:animEffect transition="in" filter="fade">
                                      <p:cBhvr>
                                        <p:cTn id="29" dur="500"/>
                                        <p:tgtEl>
                                          <p:spTgt spid="19">
                                            <p:txEl>
                                              <p:pRg st="0" end="0"/>
                                            </p:txEl>
                                          </p:spTgt>
                                        </p:tgtEl>
                                      </p:cBhvr>
                                    </p:animEffect>
                                  </p:childTnLst>
                                </p:cTn>
                              </p:par>
                            </p:childTnLst>
                          </p:cTn>
                        </p:par>
                        <p:par>
                          <p:cTn id="30" fill="hold">
                            <p:stCondLst>
                              <p:cond delay="2275"/>
                            </p:stCondLst>
                            <p:childTnLst>
                              <p:par>
                                <p:cTn id="31" presetID="53" presetClass="entr" presetSubtype="16" fill="hold" grpId="0" nodeType="afterEffect">
                                  <p:stCondLst>
                                    <p:cond delay="0"/>
                                  </p:stCondLst>
                                  <p:childTnLst>
                                    <p:set>
                                      <p:cBhvr>
                                        <p:cTn id="32" dur="1" fill="hold">
                                          <p:stCondLst>
                                            <p:cond delay="0"/>
                                          </p:stCondLst>
                                        </p:cTn>
                                        <p:tgtEl>
                                          <p:spTgt spid="20">
                                            <p:txEl>
                                              <p:pRg st="0" end="0"/>
                                            </p:txEl>
                                          </p:spTgt>
                                        </p:tgtEl>
                                        <p:attrNameLst>
                                          <p:attrName>style.visibility</p:attrName>
                                        </p:attrNameLst>
                                      </p:cBhvr>
                                      <p:to>
                                        <p:strVal val="visible"/>
                                      </p:to>
                                    </p:set>
                                    <p:anim calcmode="lin" valueType="num">
                                      <p:cBhvr>
                                        <p:cTn id="33" dur="500" fill="hold"/>
                                        <p:tgtEl>
                                          <p:spTgt spid="20">
                                            <p:txEl>
                                              <p:pRg st="0" end="0"/>
                                            </p:txEl>
                                          </p:spTgt>
                                        </p:tgtEl>
                                        <p:attrNameLst>
                                          <p:attrName>ppt_w</p:attrName>
                                        </p:attrNameLst>
                                      </p:cBhvr>
                                      <p:tavLst>
                                        <p:tav tm="0">
                                          <p:val>
                                            <p:fltVal val="0"/>
                                          </p:val>
                                        </p:tav>
                                        <p:tav tm="100000">
                                          <p:val>
                                            <p:strVal val="#ppt_w"/>
                                          </p:val>
                                        </p:tav>
                                      </p:tavLst>
                                    </p:anim>
                                    <p:anim calcmode="lin" valueType="num">
                                      <p:cBhvr>
                                        <p:cTn id="34" dur="500" fill="hold"/>
                                        <p:tgtEl>
                                          <p:spTgt spid="20">
                                            <p:txEl>
                                              <p:pRg st="0" end="0"/>
                                            </p:txEl>
                                          </p:spTgt>
                                        </p:tgtEl>
                                        <p:attrNameLst>
                                          <p:attrName>ppt_h</p:attrName>
                                        </p:attrNameLst>
                                      </p:cBhvr>
                                      <p:tavLst>
                                        <p:tav tm="0">
                                          <p:val>
                                            <p:fltVal val="0"/>
                                          </p:val>
                                        </p:tav>
                                        <p:tav tm="100000">
                                          <p:val>
                                            <p:strVal val="#ppt_h"/>
                                          </p:val>
                                        </p:tav>
                                      </p:tavLst>
                                    </p:anim>
                                    <p:animEffect transition="in" filter="fade">
                                      <p:cBhvr>
                                        <p:cTn id="35" dur="500"/>
                                        <p:tgtEl>
                                          <p:spTgt spid="20">
                                            <p:txEl>
                                              <p:pRg st="0" end="0"/>
                                            </p:txEl>
                                          </p:spTgt>
                                        </p:tgtEl>
                                      </p:cBhvr>
                                    </p:animEffect>
                                  </p:childTnLst>
                                </p:cTn>
                              </p:par>
                              <p:par>
                                <p:cTn id="36" presetID="53" presetClass="entr" presetSubtype="16" fill="hold" grpId="0" nodeType="withEffect">
                                  <p:stCondLst>
                                    <p:cond delay="100"/>
                                  </p:stCondLst>
                                  <p:childTnLst>
                                    <p:set>
                                      <p:cBhvr>
                                        <p:cTn id="37" dur="1" fill="hold">
                                          <p:stCondLst>
                                            <p:cond delay="0"/>
                                          </p:stCondLst>
                                        </p:cTn>
                                        <p:tgtEl>
                                          <p:spTgt spid="21">
                                            <p:txEl>
                                              <p:pRg st="0" end="0"/>
                                            </p:txEl>
                                          </p:spTgt>
                                        </p:tgtEl>
                                        <p:attrNameLst>
                                          <p:attrName>style.visibility</p:attrName>
                                        </p:attrNameLst>
                                      </p:cBhvr>
                                      <p:to>
                                        <p:strVal val="visible"/>
                                      </p:to>
                                    </p:set>
                                    <p:anim calcmode="lin" valueType="num">
                                      <p:cBhvr>
                                        <p:cTn id="38" dur="500" fill="hold"/>
                                        <p:tgtEl>
                                          <p:spTgt spid="21">
                                            <p:txEl>
                                              <p:pRg st="0" end="0"/>
                                            </p:txEl>
                                          </p:spTgt>
                                        </p:tgtEl>
                                        <p:attrNameLst>
                                          <p:attrName>ppt_w</p:attrName>
                                        </p:attrNameLst>
                                      </p:cBhvr>
                                      <p:tavLst>
                                        <p:tav tm="0">
                                          <p:val>
                                            <p:fltVal val="0"/>
                                          </p:val>
                                        </p:tav>
                                        <p:tav tm="100000">
                                          <p:val>
                                            <p:strVal val="#ppt_w"/>
                                          </p:val>
                                        </p:tav>
                                      </p:tavLst>
                                    </p:anim>
                                    <p:anim calcmode="lin" valueType="num">
                                      <p:cBhvr>
                                        <p:cTn id="39" dur="500" fill="hold"/>
                                        <p:tgtEl>
                                          <p:spTgt spid="21">
                                            <p:txEl>
                                              <p:pRg st="0" end="0"/>
                                            </p:txEl>
                                          </p:spTgt>
                                        </p:tgtEl>
                                        <p:attrNameLst>
                                          <p:attrName>ppt_h</p:attrName>
                                        </p:attrNameLst>
                                      </p:cBhvr>
                                      <p:tavLst>
                                        <p:tav tm="0">
                                          <p:val>
                                            <p:fltVal val="0"/>
                                          </p:val>
                                        </p:tav>
                                        <p:tav tm="100000">
                                          <p:val>
                                            <p:strVal val="#ppt_h"/>
                                          </p:val>
                                        </p:tav>
                                      </p:tavLst>
                                    </p:anim>
                                    <p:animEffect transition="in" filter="fade">
                                      <p:cBhvr>
                                        <p:cTn id="40" dur="500"/>
                                        <p:tgtEl>
                                          <p:spTgt spid="2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19" grpId="0" build="p">
        <p:tmplLst>
          <p:tmpl lvl="1">
            <p:tnLst>
              <p:par>
                <p:cTn presetID="10" presetClass="entr" presetSubtype="0" fill="hold" nodeType="withEffect">
                  <p:stCondLst>
                    <p:cond delay="400"/>
                  </p:stCondLst>
                  <p:iterate type="wd">
                    <p:tmPct val="5000"/>
                  </p:iterate>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P spid="20" grpId="0" build="p">
        <p:tmplLst>
          <p:tmpl lvl="1">
            <p:tnLst>
              <p:par>
                <p:cTn presetID="53" presetClass="entr" presetSubtype="16"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p:cTn dur="500" fill="hold"/>
                        <p:tgtEl>
                          <p:spTgt spid="20"/>
                        </p:tgtEl>
                        <p:attrNameLst>
                          <p:attrName>ppt_w</p:attrName>
                        </p:attrNameLst>
                      </p:cBhvr>
                      <p:tavLst>
                        <p:tav tm="0">
                          <p:val>
                            <p:fltVal val="0"/>
                          </p:val>
                        </p:tav>
                        <p:tav tm="100000">
                          <p:val>
                            <p:strVal val="#ppt_w"/>
                          </p:val>
                        </p:tav>
                      </p:tavLst>
                    </p:anim>
                    <p:anim calcmode="lin" valueType="num">
                      <p:cBhvr>
                        <p:cTn dur="500" fill="hold"/>
                        <p:tgtEl>
                          <p:spTgt spid="20"/>
                        </p:tgtEl>
                        <p:attrNameLst>
                          <p:attrName>ppt_h</p:attrName>
                        </p:attrNameLst>
                      </p:cBhvr>
                      <p:tavLst>
                        <p:tav tm="0">
                          <p:val>
                            <p:fltVal val="0"/>
                          </p:val>
                        </p:tav>
                        <p:tav tm="100000">
                          <p:val>
                            <p:strVal val="#ppt_h"/>
                          </p:val>
                        </p:tav>
                      </p:tavLst>
                    </p:anim>
                    <p:animEffect transition="in" filter="fade">
                      <p:cBhvr>
                        <p:cTn dur="500"/>
                        <p:tgtEl>
                          <p:spTgt spid="20"/>
                        </p:tgtEl>
                      </p:cBhvr>
                    </p:animEffect>
                  </p:childTnLst>
                </p:cTn>
              </p:par>
            </p:tnLst>
          </p:tmpl>
        </p:tmplLst>
      </p:bldP>
      <p:bldP spid="21" grpId="0" build="p">
        <p:tmplLst>
          <p:tmpl lvl="1">
            <p:tnLst>
              <p:par>
                <p:cTn presetID="53" presetClass="entr" presetSubtype="16" fill="hold" nodeType="withEffect">
                  <p:stCondLst>
                    <p:cond delay="100"/>
                  </p:stCondLst>
                  <p:childTnLst>
                    <p:set>
                      <p:cBhvr>
                        <p:cTn dur="1" fill="hold">
                          <p:stCondLst>
                            <p:cond delay="0"/>
                          </p:stCondLst>
                        </p:cTn>
                        <p:tgtEl>
                          <p:spTgt spid="21"/>
                        </p:tgtEl>
                        <p:attrNameLst>
                          <p:attrName>style.visibility</p:attrName>
                        </p:attrNameLst>
                      </p:cBhvr>
                      <p:to>
                        <p:strVal val="visible"/>
                      </p:to>
                    </p:set>
                    <p:anim calcmode="lin" valueType="num">
                      <p:cBhvr>
                        <p:cTn dur="500" fill="hold"/>
                        <p:tgtEl>
                          <p:spTgt spid="21"/>
                        </p:tgtEl>
                        <p:attrNameLst>
                          <p:attrName>ppt_w</p:attrName>
                        </p:attrNameLst>
                      </p:cBhvr>
                      <p:tavLst>
                        <p:tav tm="0">
                          <p:val>
                            <p:fltVal val="0"/>
                          </p:val>
                        </p:tav>
                        <p:tav tm="100000">
                          <p:val>
                            <p:strVal val="#ppt_w"/>
                          </p:val>
                        </p:tav>
                      </p:tavLst>
                    </p:anim>
                    <p:anim calcmode="lin" valueType="num">
                      <p:cBhvr>
                        <p:cTn dur="500" fill="hold"/>
                        <p:tgtEl>
                          <p:spTgt spid="21"/>
                        </p:tgtEl>
                        <p:attrNameLst>
                          <p:attrName>ppt_h</p:attrName>
                        </p:attrNameLst>
                      </p:cBhvr>
                      <p:tavLst>
                        <p:tav tm="0">
                          <p:val>
                            <p:fltVal val="0"/>
                          </p:val>
                        </p:tav>
                        <p:tav tm="100000">
                          <p:val>
                            <p:strVal val="#ppt_h"/>
                          </p:val>
                        </p:tav>
                      </p:tavLst>
                    </p:anim>
                    <p:animEffect transition="in" filter="fade">
                      <p:cBhvr>
                        <p:cTn dur="500"/>
                        <p:tgtEl>
                          <p:spTgt spid="21"/>
                        </p:tgtEl>
                      </p:cBhvr>
                    </p:animEffect>
                  </p:childTnLst>
                </p:cTn>
              </p:par>
            </p:tnLst>
          </p:tmpl>
        </p:tmplLst>
      </p:bldP>
      <p:bldP spid="22" grpId="0" animBg="1"/>
      <p:bldP spid="23" grpId="0" animBg="1"/>
    </p:bldLst>
  </p:timing>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Grafiek en titel en inhoud">
    <p:bg>
      <p:bgPr>
        <a:solidFill>
          <a:schemeClr val="bg1"/>
        </a:solidFill>
        <a:effectLst/>
      </p:bgPr>
    </p:bg>
    <p:spTree>
      <p:nvGrpSpPr>
        <p:cNvPr id="1" name=""/>
        <p:cNvGrpSpPr/>
        <p:nvPr/>
      </p:nvGrpSpPr>
      <p:grpSpPr>
        <a:xfrm>
          <a:off x="0" y="0"/>
          <a:ext cx="0" cy="0"/>
          <a:chOff x="0" y="0"/>
          <a:chExt cx="0" cy="0"/>
        </a:xfrm>
      </p:grpSpPr>
      <p:sp>
        <p:nvSpPr>
          <p:cNvPr id="10" name="Titel 9">
            <a:extLst>
              <a:ext uri="{FF2B5EF4-FFF2-40B4-BE49-F238E27FC236}">
                <a16:creationId xmlns:a16="http://schemas.microsoft.com/office/drawing/2014/main" id="{DC69D467-5BA6-489C-BF11-65D772B5B4E7}"/>
              </a:ext>
            </a:extLst>
          </p:cNvPr>
          <p:cNvSpPr>
            <a:spLocks noGrp="1"/>
          </p:cNvSpPr>
          <p:nvPr>
            <p:ph type="title" hasCustomPrompt="1"/>
          </p:nvPr>
        </p:nvSpPr>
        <p:spPr/>
        <p:txBody>
          <a:bodyPr/>
          <a:lstStyle/>
          <a:p>
            <a:r>
              <a:rPr lang="nl-NL" dirty="0"/>
              <a:t>KLIK OM STIJL TE BEWERKEN</a:t>
            </a:r>
            <a:endParaRPr lang="nl-BE" dirty="0"/>
          </a:p>
        </p:txBody>
      </p:sp>
      <p:sp>
        <p:nvSpPr>
          <p:cNvPr id="11" name="Tijdelijke aanduiding voor tekst 7">
            <a:extLst>
              <a:ext uri="{FF2B5EF4-FFF2-40B4-BE49-F238E27FC236}">
                <a16:creationId xmlns:a16="http://schemas.microsoft.com/office/drawing/2014/main" id="{602B1D0A-36A5-4B59-853B-DAA887AFB607}"/>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3" name="Tijdelijke aanduiding voor grafiek 12">
            <a:extLst>
              <a:ext uri="{FF2B5EF4-FFF2-40B4-BE49-F238E27FC236}">
                <a16:creationId xmlns:a16="http://schemas.microsoft.com/office/drawing/2014/main" id="{FF732A83-4257-4217-8FBA-FB64E0127205}"/>
              </a:ext>
            </a:extLst>
          </p:cNvPr>
          <p:cNvSpPr>
            <a:spLocks noGrp="1"/>
          </p:cNvSpPr>
          <p:nvPr>
            <p:ph type="chart" sz="quarter" idx="14"/>
          </p:nvPr>
        </p:nvSpPr>
        <p:spPr>
          <a:xfrm>
            <a:off x="665815" y="1531344"/>
            <a:ext cx="6131495" cy="4375743"/>
          </a:xfrm>
        </p:spPr>
        <p:txBody>
          <a:bodyPr anchor="ctr"/>
          <a:lstStyle>
            <a:lvl1pPr marL="0" indent="0" algn="ctr">
              <a:buNone/>
              <a:defRPr/>
            </a:lvl1pPr>
          </a:lstStyle>
          <a:p>
            <a:endParaRPr lang="nl-BE"/>
          </a:p>
        </p:txBody>
      </p:sp>
      <p:sp>
        <p:nvSpPr>
          <p:cNvPr id="5" name="Tijdelijke aanduiding voor tekst 4">
            <a:extLst>
              <a:ext uri="{FF2B5EF4-FFF2-40B4-BE49-F238E27FC236}">
                <a16:creationId xmlns:a16="http://schemas.microsoft.com/office/drawing/2014/main" id="{6B360C62-E5C2-4204-9D42-08DEC146D07C}"/>
              </a:ext>
            </a:extLst>
          </p:cNvPr>
          <p:cNvSpPr>
            <a:spLocks noGrp="1"/>
          </p:cNvSpPr>
          <p:nvPr>
            <p:ph type="body" sz="quarter" idx="15" hasCustomPrompt="1"/>
          </p:nvPr>
        </p:nvSpPr>
        <p:spPr>
          <a:xfrm>
            <a:off x="6985000" y="1531345"/>
            <a:ext cx="4541838" cy="1057620"/>
          </a:xfrm>
          <a:solidFill>
            <a:schemeClr val="accent3"/>
          </a:solidFill>
        </p:spPr>
        <p:txBody>
          <a:bodyPr anchor="ctr" anchorCtr="0"/>
          <a:lstStyle>
            <a:lvl1pPr marL="0" indent="0" algn="ctr">
              <a:buNone/>
              <a:defRPr sz="2800" b="1">
                <a:solidFill>
                  <a:schemeClr val="bg1"/>
                </a:solidFill>
              </a:defRPr>
            </a:lvl1pPr>
          </a:lstStyle>
          <a:p>
            <a:pPr lvl="0"/>
            <a:r>
              <a:rPr lang="nl-BE" dirty="0"/>
              <a:t>Klik om stijl te bewerken</a:t>
            </a:r>
            <a:endParaRPr lang="nl-NL" dirty="0"/>
          </a:p>
        </p:txBody>
      </p:sp>
      <p:sp>
        <p:nvSpPr>
          <p:cNvPr id="14" name="Tijdelijke aanduiding voor tekst 13">
            <a:extLst>
              <a:ext uri="{FF2B5EF4-FFF2-40B4-BE49-F238E27FC236}">
                <a16:creationId xmlns:a16="http://schemas.microsoft.com/office/drawing/2014/main" id="{0FB20BC3-2302-4A5C-AC44-6FFCFF5D7D2E}"/>
              </a:ext>
            </a:extLst>
          </p:cNvPr>
          <p:cNvSpPr>
            <a:spLocks noGrp="1"/>
          </p:cNvSpPr>
          <p:nvPr>
            <p:ph type="body" sz="quarter" idx="16"/>
          </p:nvPr>
        </p:nvSpPr>
        <p:spPr>
          <a:xfrm>
            <a:off x="6985000" y="2589213"/>
            <a:ext cx="4548188" cy="3317875"/>
          </a:xfrm>
        </p:spPr>
        <p:txBody>
          <a:bodyPr/>
          <a:lstStyle/>
          <a:p>
            <a:pPr lvl="0"/>
            <a:r>
              <a:rPr lang="nl-NL" dirty="0"/>
              <a:t>Klikken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endParaRPr lang="nl-BE" dirty="0"/>
          </a:p>
        </p:txBody>
      </p:sp>
      <p:sp>
        <p:nvSpPr>
          <p:cNvPr id="15" name="Vrije vorm: vorm 14">
            <a:extLst>
              <a:ext uri="{FF2B5EF4-FFF2-40B4-BE49-F238E27FC236}">
                <a16:creationId xmlns:a16="http://schemas.microsoft.com/office/drawing/2014/main" id="{7D4C6A66-3727-435D-AFFA-C9993440E40B}"/>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tx1"/>
          </a:solidFill>
          <a:ln>
            <a:noFill/>
          </a:ln>
        </p:spPr>
        <p:txBody>
          <a:bodyPr wrap="square" lIns="0" tIns="0" rIns="0" bIns="0" rtlCol="0" anchor="ctr">
            <a:noAutofit/>
          </a:bodyPr>
          <a:lstStyle/>
          <a:p>
            <a:pPr algn="l"/>
            <a:endParaRPr lang="nl-BE" sz="1600" b="1" dirty="0" err="1">
              <a:latin typeface="+mj-lt"/>
            </a:endParaRPr>
          </a:p>
        </p:txBody>
      </p:sp>
      <p:sp>
        <p:nvSpPr>
          <p:cNvPr id="9" name="Tijdelijke aanduiding voor voettekst 8">
            <a:extLst>
              <a:ext uri="{FF2B5EF4-FFF2-40B4-BE49-F238E27FC236}">
                <a16:creationId xmlns:a16="http://schemas.microsoft.com/office/drawing/2014/main" id="{31F498A2-D34D-4C47-9912-911368A17EA4}"/>
              </a:ext>
            </a:extLst>
          </p:cNvPr>
          <p:cNvSpPr>
            <a:spLocks noGrp="1"/>
          </p:cNvSpPr>
          <p:nvPr>
            <p:ph type="ftr" sz="quarter" idx="17"/>
          </p:nvPr>
        </p:nvSpPr>
        <p:spPr/>
        <p:txBody>
          <a:bodyPr/>
          <a:lstStyle/>
          <a:p>
            <a:r>
              <a:rPr lang="nl-BE"/>
              <a:t>Wat na het middelbaar?</a:t>
            </a:r>
            <a:endParaRPr lang="nl-BE" dirty="0"/>
          </a:p>
        </p:txBody>
      </p:sp>
      <p:sp>
        <p:nvSpPr>
          <p:cNvPr id="12" name="Tijdelijke aanduiding voor dianummer 11">
            <a:extLst>
              <a:ext uri="{FF2B5EF4-FFF2-40B4-BE49-F238E27FC236}">
                <a16:creationId xmlns:a16="http://schemas.microsoft.com/office/drawing/2014/main" id="{D7C62F58-8152-4573-A321-3F78CC7C5943}"/>
              </a:ext>
            </a:extLst>
          </p:cNvPr>
          <p:cNvSpPr>
            <a:spLocks noGrp="1"/>
          </p:cNvSpPr>
          <p:nvPr>
            <p:ph type="sldNum" sz="quarter" idx="18"/>
          </p:nvPr>
        </p:nvSpPr>
        <p:spPr/>
        <p:txBody>
          <a:bodyPr/>
          <a:lstStyle/>
          <a:p>
            <a:fld id="{FF88DA20-ED00-471C-9170-60F590CB400A}" type="slidenum">
              <a:rPr lang="nl-BE" smtClean="0"/>
              <a:pPr/>
              <a:t>‹N°›</a:t>
            </a:fld>
            <a:endParaRPr lang="nl-BE" dirty="0"/>
          </a:p>
        </p:txBody>
      </p:sp>
    </p:spTree>
    <p:extLst>
      <p:ext uri="{BB962C8B-B14F-4D97-AF65-F5344CB8AC3E}">
        <p14:creationId xmlns:p14="http://schemas.microsoft.com/office/powerpoint/2010/main" val="14716907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0-#ppt_w/2"/>
                                          </p:val>
                                        </p:tav>
                                        <p:tav tm="100000">
                                          <p:val>
                                            <p:strVal val="#ppt_x"/>
                                          </p:val>
                                        </p:tav>
                                      </p:tavLst>
                                    </p:anim>
                                    <p:anim calcmode="lin" valueType="num">
                                      <p:cBhvr additive="base">
                                        <p:cTn id="8" dur="500" fill="hold"/>
                                        <p:tgtEl>
                                          <p:spTgt spid="1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Afbeelding en titel en inhoud">
    <p:bg>
      <p:bgPr>
        <a:solidFill>
          <a:schemeClr val="bg1"/>
        </a:solidFill>
        <a:effectLst/>
      </p:bgPr>
    </p:bg>
    <p:spTree>
      <p:nvGrpSpPr>
        <p:cNvPr id="1" name=""/>
        <p:cNvGrpSpPr/>
        <p:nvPr/>
      </p:nvGrpSpPr>
      <p:grpSpPr>
        <a:xfrm>
          <a:off x="0" y="0"/>
          <a:ext cx="0" cy="0"/>
          <a:chOff x="0" y="0"/>
          <a:chExt cx="0" cy="0"/>
        </a:xfrm>
      </p:grpSpPr>
      <p:sp>
        <p:nvSpPr>
          <p:cNvPr id="10" name="Titel 9">
            <a:extLst>
              <a:ext uri="{FF2B5EF4-FFF2-40B4-BE49-F238E27FC236}">
                <a16:creationId xmlns:a16="http://schemas.microsoft.com/office/drawing/2014/main" id="{DC69D467-5BA6-489C-BF11-65D772B5B4E7}"/>
              </a:ext>
            </a:extLst>
          </p:cNvPr>
          <p:cNvSpPr>
            <a:spLocks noGrp="1"/>
          </p:cNvSpPr>
          <p:nvPr>
            <p:ph type="title" hasCustomPrompt="1"/>
          </p:nvPr>
        </p:nvSpPr>
        <p:spPr/>
        <p:txBody>
          <a:bodyPr/>
          <a:lstStyle/>
          <a:p>
            <a:r>
              <a:rPr lang="nl-NL" dirty="0"/>
              <a:t>KLIK OM STIJL TE BEWERKEN</a:t>
            </a:r>
            <a:endParaRPr lang="nl-BE" dirty="0"/>
          </a:p>
        </p:txBody>
      </p:sp>
      <p:sp>
        <p:nvSpPr>
          <p:cNvPr id="11" name="Tijdelijke aanduiding voor tekst 7">
            <a:extLst>
              <a:ext uri="{FF2B5EF4-FFF2-40B4-BE49-F238E27FC236}">
                <a16:creationId xmlns:a16="http://schemas.microsoft.com/office/drawing/2014/main" id="{602B1D0A-36A5-4B59-853B-DAA887AFB607}"/>
              </a:ext>
            </a:extLst>
          </p:cNvPr>
          <p:cNvSpPr>
            <a:spLocks noGrp="1"/>
          </p:cNvSpPr>
          <p:nvPr>
            <p:ph type="body" sz="quarter" idx="13" hasCustomPrompt="1"/>
          </p:nvPr>
        </p:nvSpPr>
        <p:spPr>
          <a:xfrm>
            <a:off x="665816"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5" name="Tijdelijke aanduiding voor tekst 4">
            <a:extLst>
              <a:ext uri="{FF2B5EF4-FFF2-40B4-BE49-F238E27FC236}">
                <a16:creationId xmlns:a16="http://schemas.microsoft.com/office/drawing/2014/main" id="{6B360C62-E5C2-4204-9D42-08DEC146D07C}"/>
              </a:ext>
            </a:extLst>
          </p:cNvPr>
          <p:cNvSpPr>
            <a:spLocks noGrp="1"/>
          </p:cNvSpPr>
          <p:nvPr>
            <p:ph type="body" sz="quarter" idx="15" hasCustomPrompt="1"/>
          </p:nvPr>
        </p:nvSpPr>
        <p:spPr>
          <a:xfrm>
            <a:off x="6985000" y="1531345"/>
            <a:ext cx="4541838" cy="1057620"/>
          </a:xfrm>
          <a:solidFill>
            <a:schemeClr val="accent3"/>
          </a:solidFill>
        </p:spPr>
        <p:txBody>
          <a:bodyPr anchor="ctr" anchorCtr="0"/>
          <a:lstStyle>
            <a:lvl1pPr marL="0" indent="0" algn="ctr">
              <a:buNone/>
              <a:defRPr sz="2800" b="1">
                <a:solidFill>
                  <a:schemeClr val="bg1"/>
                </a:solidFill>
              </a:defRPr>
            </a:lvl1pPr>
          </a:lstStyle>
          <a:p>
            <a:pPr lvl="0"/>
            <a:r>
              <a:rPr lang="nl-BE" dirty="0"/>
              <a:t>Klik om stijl te bewerken</a:t>
            </a:r>
            <a:endParaRPr lang="nl-NL" dirty="0"/>
          </a:p>
        </p:txBody>
      </p:sp>
      <p:sp>
        <p:nvSpPr>
          <p:cNvPr id="14" name="Tijdelijke aanduiding voor tekst 13">
            <a:extLst>
              <a:ext uri="{FF2B5EF4-FFF2-40B4-BE49-F238E27FC236}">
                <a16:creationId xmlns:a16="http://schemas.microsoft.com/office/drawing/2014/main" id="{0FB20BC3-2302-4A5C-AC44-6FFCFF5D7D2E}"/>
              </a:ext>
            </a:extLst>
          </p:cNvPr>
          <p:cNvSpPr>
            <a:spLocks noGrp="1"/>
          </p:cNvSpPr>
          <p:nvPr>
            <p:ph type="body" sz="quarter" idx="16"/>
          </p:nvPr>
        </p:nvSpPr>
        <p:spPr>
          <a:xfrm>
            <a:off x="6985000" y="2589213"/>
            <a:ext cx="4548188" cy="3317875"/>
          </a:xfrm>
        </p:spPr>
        <p:txBody>
          <a:bodyPr/>
          <a:lstStyle/>
          <a:p>
            <a:pPr lvl="0"/>
            <a:r>
              <a:rPr lang="nl-NL" dirty="0"/>
              <a:t>Klikken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endParaRPr lang="nl-BE" dirty="0"/>
          </a:p>
        </p:txBody>
      </p:sp>
      <p:sp>
        <p:nvSpPr>
          <p:cNvPr id="15" name="Tijdelijke aanduiding voor afbeelding 8">
            <a:extLst>
              <a:ext uri="{FF2B5EF4-FFF2-40B4-BE49-F238E27FC236}">
                <a16:creationId xmlns:a16="http://schemas.microsoft.com/office/drawing/2014/main" id="{55C8CA81-58EC-4093-B044-A99021C33B56}"/>
              </a:ext>
            </a:extLst>
          </p:cNvPr>
          <p:cNvSpPr>
            <a:spLocks noGrp="1"/>
          </p:cNvSpPr>
          <p:nvPr>
            <p:ph type="pic" sz="quarter" idx="14"/>
          </p:nvPr>
        </p:nvSpPr>
        <p:spPr>
          <a:xfrm>
            <a:off x="665815" y="1531344"/>
            <a:ext cx="6068813" cy="4375743"/>
          </a:xfrm>
          <a:solidFill>
            <a:schemeClr val="bg1">
              <a:lumMod val="95000"/>
            </a:schemeClr>
          </a:solidFill>
        </p:spPr>
        <p:txBody>
          <a:bodyPr anchor="ctr"/>
          <a:lstStyle>
            <a:lvl1pPr marL="0" indent="0" algn="ctr">
              <a:buNone/>
              <a:defRPr baseline="-25000"/>
            </a:lvl1pPr>
          </a:lstStyle>
          <a:p>
            <a:endParaRPr lang="nl-BE"/>
          </a:p>
        </p:txBody>
      </p:sp>
      <p:sp>
        <p:nvSpPr>
          <p:cNvPr id="13" name="Vrije vorm: vorm 12">
            <a:extLst>
              <a:ext uri="{FF2B5EF4-FFF2-40B4-BE49-F238E27FC236}">
                <a16:creationId xmlns:a16="http://schemas.microsoft.com/office/drawing/2014/main" id="{9F8A021D-92CA-42C7-9604-F3A4BEBF65E6}"/>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tx1"/>
          </a:solidFill>
          <a:ln>
            <a:noFill/>
          </a:ln>
        </p:spPr>
        <p:txBody>
          <a:bodyPr wrap="square" lIns="0" tIns="0" rIns="0" bIns="0" rtlCol="0" anchor="ctr">
            <a:noAutofit/>
          </a:bodyPr>
          <a:lstStyle/>
          <a:p>
            <a:pPr algn="l"/>
            <a:endParaRPr lang="nl-BE" sz="1600" b="1" dirty="0" err="1">
              <a:latin typeface="+mj-lt"/>
            </a:endParaRPr>
          </a:p>
        </p:txBody>
      </p:sp>
      <p:sp>
        <p:nvSpPr>
          <p:cNvPr id="9" name="Tijdelijke aanduiding voor voettekst 8">
            <a:extLst>
              <a:ext uri="{FF2B5EF4-FFF2-40B4-BE49-F238E27FC236}">
                <a16:creationId xmlns:a16="http://schemas.microsoft.com/office/drawing/2014/main" id="{6679C280-0382-440C-8CE0-FE737B098D36}"/>
              </a:ext>
            </a:extLst>
          </p:cNvPr>
          <p:cNvSpPr>
            <a:spLocks noGrp="1"/>
          </p:cNvSpPr>
          <p:nvPr>
            <p:ph type="ftr" sz="quarter" idx="17"/>
          </p:nvPr>
        </p:nvSpPr>
        <p:spPr/>
        <p:txBody>
          <a:bodyPr/>
          <a:lstStyle/>
          <a:p>
            <a:r>
              <a:rPr lang="nl-BE"/>
              <a:t>Wat na het middelbaar?</a:t>
            </a:r>
            <a:endParaRPr lang="nl-BE" dirty="0"/>
          </a:p>
        </p:txBody>
      </p:sp>
      <p:sp>
        <p:nvSpPr>
          <p:cNvPr id="12" name="Tijdelijke aanduiding voor dianummer 11">
            <a:extLst>
              <a:ext uri="{FF2B5EF4-FFF2-40B4-BE49-F238E27FC236}">
                <a16:creationId xmlns:a16="http://schemas.microsoft.com/office/drawing/2014/main" id="{8B116082-EC24-4B15-8AA3-1475B73B308F}"/>
              </a:ext>
            </a:extLst>
          </p:cNvPr>
          <p:cNvSpPr>
            <a:spLocks noGrp="1"/>
          </p:cNvSpPr>
          <p:nvPr>
            <p:ph type="sldNum" sz="quarter" idx="18"/>
          </p:nvPr>
        </p:nvSpPr>
        <p:spPr/>
        <p:txBody>
          <a:bodyPr/>
          <a:lstStyle/>
          <a:p>
            <a:fld id="{FF88DA20-ED00-471C-9170-60F590CB400A}" type="slidenum">
              <a:rPr lang="nl-BE" smtClean="0"/>
              <a:pPr/>
              <a:t>‹N°›</a:t>
            </a:fld>
            <a:endParaRPr lang="nl-BE" dirty="0"/>
          </a:p>
        </p:txBody>
      </p:sp>
    </p:spTree>
    <p:extLst>
      <p:ext uri="{BB962C8B-B14F-4D97-AF65-F5344CB8AC3E}">
        <p14:creationId xmlns:p14="http://schemas.microsoft.com/office/powerpoint/2010/main" val="6466401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Grafiek en titel">
    <p:bg>
      <p:bgPr>
        <a:solidFill>
          <a:schemeClr val="bg1"/>
        </a:solidFill>
        <a:effectLst/>
      </p:bgPr>
    </p:bg>
    <p:spTree>
      <p:nvGrpSpPr>
        <p:cNvPr id="1" name=""/>
        <p:cNvGrpSpPr/>
        <p:nvPr/>
      </p:nvGrpSpPr>
      <p:grpSpPr>
        <a:xfrm>
          <a:off x="0" y="0"/>
          <a:ext cx="0" cy="0"/>
          <a:chOff x="0" y="0"/>
          <a:chExt cx="0" cy="0"/>
        </a:xfrm>
      </p:grpSpPr>
      <p:sp>
        <p:nvSpPr>
          <p:cNvPr id="10" name="Titel 9">
            <a:extLst>
              <a:ext uri="{FF2B5EF4-FFF2-40B4-BE49-F238E27FC236}">
                <a16:creationId xmlns:a16="http://schemas.microsoft.com/office/drawing/2014/main" id="{DC69D467-5BA6-489C-BF11-65D772B5B4E7}"/>
              </a:ext>
            </a:extLst>
          </p:cNvPr>
          <p:cNvSpPr>
            <a:spLocks noGrp="1"/>
          </p:cNvSpPr>
          <p:nvPr>
            <p:ph type="title" hasCustomPrompt="1"/>
          </p:nvPr>
        </p:nvSpPr>
        <p:spPr/>
        <p:txBody>
          <a:bodyPr/>
          <a:lstStyle/>
          <a:p>
            <a:r>
              <a:rPr lang="nl-NL" dirty="0"/>
              <a:t>KLIK OM STIJL TE BEWERKEN</a:t>
            </a:r>
            <a:endParaRPr lang="nl-BE" dirty="0"/>
          </a:p>
        </p:txBody>
      </p:sp>
      <p:sp>
        <p:nvSpPr>
          <p:cNvPr id="11" name="Tijdelijke aanduiding voor tekst 7">
            <a:extLst>
              <a:ext uri="{FF2B5EF4-FFF2-40B4-BE49-F238E27FC236}">
                <a16:creationId xmlns:a16="http://schemas.microsoft.com/office/drawing/2014/main" id="{602B1D0A-36A5-4B59-853B-DAA887AFB607}"/>
              </a:ext>
            </a:extLst>
          </p:cNvPr>
          <p:cNvSpPr>
            <a:spLocks noGrp="1"/>
          </p:cNvSpPr>
          <p:nvPr>
            <p:ph type="body" sz="quarter" idx="13" hasCustomPrompt="1"/>
          </p:nvPr>
        </p:nvSpPr>
        <p:spPr>
          <a:xfrm>
            <a:off x="658813"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3" name="Tijdelijke aanduiding voor grafiek 12">
            <a:extLst>
              <a:ext uri="{FF2B5EF4-FFF2-40B4-BE49-F238E27FC236}">
                <a16:creationId xmlns:a16="http://schemas.microsoft.com/office/drawing/2014/main" id="{FF732A83-4257-4217-8FBA-FB64E0127205}"/>
              </a:ext>
            </a:extLst>
          </p:cNvPr>
          <p:cNvSpPr>
            <a:spLocks noGrp="1"/>
          </p:cNvSpPr>
          <p:nvPr>
            <p:ph type="chart" sz="quarter" idx="14"/>
          </p:nvPr>
        </p:nvSpPr>
        <p:spPr>
          <a:xfrm>
            <a:off x="665816" y="1498294"/>
            <a:ext cx="10867372" cy="4408794"/>
          </a:xfrm>
        </p:spPr>
        <p:txBody>
          <a:bodyPr anchor="ctr"/>
          <a:lstStyle>
            <a:lvl1pPr marL="0" indent="0" algn="ctr">
              <a:buNone/>
              <a:defRPr/>
            </a:lvl1pPr>
          </a:lstStyle>
          <a:p>
            <a:endParaRPr lang="nl-BE"/>
          </a:p>
        </p:txBody>
      </p:sp>
      <p:sp>
        <p:nvSpPr>
          <p:cNvPr id="12" name="Vrije vorm: vorm 11">
            <a:extLst>
              <a:ext uri="{FF2B5EF4-FFF2-40B4-BE49-F238E27FC236}">
                <a16:creationId xmlns:a16="http://schemas.microsoft.com/office/drawing/2014/main" id="{C58C953F-DB8C-4A54-93DD-A90ED5A34C25}"/>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tx1"/>
          </a:solidFill>
          <a:ln>
            <a:noFill/>
          </a:ln>
        </p:spPr>
        <p:txBody>
          <a:bodyPr wrap="square" lIns="0" tIns="0" rIns="0" bIns="0" rtlCol="0" anchor="ctr">
            <a:noAutofit/>
          </a:bodyPr>
          <a:lstStyle/>
          <a:p>
            <a:pPr algn="l"/>
            <a:endParaRPr lang="nl-BE" sz="1600" b="1" dirty="0" err="1">
              <a:latin typeface="+mj-lt"/>
            </a:endParaRPr>
          </a:p>
        </p:txBody>
      </p:sp>
      <p:sp>
        <p:nvSpPr>
          <p:cNvPr id="8" name="Tijdelijke aanduiding voor voettekst 7">
            <a:extLst>
              <a:ext uri="{FF2B5EF4-FFF2-40B4-BE49-F238E27FC236}">
                <a16:creationId xmlns:a16="http://schemas.microsoft.com/office/drawing/2014/main" id="{98BBA64D-7C2A-4834-BECB-7541523F32A4}"/>
              </a:ext>
            </a:extLst>
          </p:cNvPr>
          <p:cNvSpPr>
            <a:spLocks noGrp="1"/>
          </p:cNvSpPr>
          <p:nvPr>
            <p:ph type="ftr" sz="quarter" idx="15"/>
          </p:nvPr>
        </p:nvSpPr>
        <p:spPr/>
        <p:txBody>
          <a:bodyPr/>
          <a:lstStyle/>
          <a:p>
            <a:r>
              <a:rPr lang="nl-BE"/>
              <a:t>Wat na het middelbaar?</a:t>
            </a:r>
            <a:endParaRPr lang="nl-BE" dirty="0"/>
          </a:p>
        </p:txBody>
      </p:sp>
      <p:sp>
        <p:nvSpPr>
          <p:cNvPr id="9" name="Tijdelijke aanduiding voor dianummer 8">
            <a:extLst>
              <a:ext uri="{FF2B5EF4-FFF2-40B4-BE49-F238E27FC236}">
                <a16:creationId xmlns:a16="http://schemas.microsoft.com/office/drawing/2014/main" id="{5ABA3335-9D4C-4E28-8507-E2644769A2BB}"/>
              </a:ext>
            </a:extLst>
          </p:cNvPr>
          <p:cNvSpPr>
            <a:spLocks noGrp="1"/>
          </p:cNvSpPr>
          <p:nvPr>
            <p:ph type="sldNum" sz="quarter" idx="16"/>
          </p:nvPr>
        </p:nvSpPr>
        <p:spPr/>
        <p:txBody>
          <a:bodyPr/>
          <a:lstStyle/>
          <a:p>
            <a:fld id="{FF88DA20-ED00-471C-9170-60F590CB400A}" type="slidenum">
              <a:rPr lang="nl-BE" smtClean="0"/>
              <a:pPr/>
              <a:t>‹N°›</a:t>
            </a:fld>
            <a:endParaRPr lang="nl-BE" dirty="0"/>
          </a:p>
        </p:txBody>
      </p:sp>
    </p:spTree>
    <p:extLst>
      <p:ext uri="{BB962C8B-B14F-4D97-AF65-F5344CB8AC3E}">
        <p14:creationId xmlns:p14="http://schemas.microsoft.com/office/powerpoint/2010/main" val="1342672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Alleen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1BCCE59-2411-4F31-B2FA-A0E3C2D3F77D}"/>
              </a:ext>
            </a:extLst>
          </p:cNvPr>
          <p:cNvSpPr>
            <a:spLocks noGrp="1"/>
          </p:cNvSpPr>
          <p:nvPr>
            <p:ph type="title"/>
          </p:nvPr>
        </p:nvSpPr>
        <p:spPr/>
        <p:txBody>
          <a:bodyPr/>
          <a:lstStyle/>
          <a:p>
            <a:r>
              <a:rPr lang="nl-NL"/>
              <a:t>Klik om stijl te bewerken</a:t>
            </a:r>
            <a:endParaRPr lang="nl-BE"/>
          </a:p>
        </p:txBody>
      </p:sp>
      <p:sp>
        <p:nvSpPr>
          <p:cNvPr id="6" name="Tijdelijke aanduiding voor tekst 7">
            <a:extLst>
              <a:ext uri="{FF2B5EF4-FFF2-40B4-BE49-F238E27FC236}">
                <a16:creationId xmlns:a16="http://schemas.microsoft.com/office/drawing/2014/main" id="{591161BA-2045-41AE-B361-A0AB563B5754}"/>
              </a:ext>
            </a:extLst>
          </p:cNvPr>
          <p:cNvSpPr>
            <a:spLocks noGrp="1"/>
          </p:cNvSpPr>
          <p:nvPr>
            <p:ph type="body" sz="quarter" idx="13" hasCustomPrompt="1"/>
          </p:nvPr>
        </p:nvSpPr>
        <p:spPr>
          <a:xfrm>
            <a:off x="658813" y="228154"/>
            <a:ext cx="3714750" cy="365125"/>
          </a:xfrm>
        </p:spPr>
        <p:txBody>
          <a:bodyPr anchor="b" anchorCtr="0"/>
          <a:lstStyle>
            <a:lvl1pPr marL="0" indent="0">
              <a:buNone/>
              <a:defRPr sz="1400" b="1">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8" name="Vrije vorm: vorm 7">
            <a:extLst>
              <a:ext uri="{FF2B5EF4-FFF2-40B4-BE49-F238E27FC236}">
                <a16:creationId xmlns:a16="http://schemas.microsoft.com/office/drawing/2014/main" id="{868C0B84-35C5-46D0-9AA6-B8EC6A6BA35A}"/>
              </a:ext>
            </a:extLst>
          </p:cNvPr>
          <p:cNvSpPr/>
          <p:nvPr userDrawn="1"/>
        </p:nvSpPr>
        <p:spPr>
          <a:xfrm>
            <a:off x="1" y="220056"/>
            <a:ext cx="534291" cy="1075944"/>
          </a:xfrm>
          <a:custGeom>
            <a:avLst/>
            <a:gdLst>
              <a:gd name="connsiteX0" fmla="*/ 0 w 534291"/>
              <a:gd name="connsiteY0" fmla="*/ 0 h 1075944"/>
              <a:gd name="connsiteX1" fmla="*/ 104409 w 534291"/>
              <a:gd name="connsiteY1" fmla="*/ 10525 h 1075944"/>
              <a:gd name="connsiteX2" fmla="*/ 534291 w 534291"/>
              <a:gd name="connsiteY2" fmla="*/ 537972 h 1075944"/>
              <a:gd name="connsiteX3" fmla="*/ 104409 w 534291"/>
              <a:gd name="connsiteY3" fmla="*/ 1065419 h 1075944"/>
              <a:gd name="connsiteX4" fmla="*/ 0 w 534291"/>
              <a:gd name="connsiteY4" fmla="*/ 1075944 h 1075944"/>
              <a:gd name="connsiteX5" fmla="*/ 0 w 534291"/>
              <a:gd name="connsiteY5" fmla="*/ 0 h 10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291" h="1075944">
                <a:moveTo>
                  <a:pt x="0" y="0"/>
                </a:moveTo>
                <a:lnTo>
                  <a:pt x="104409" y="10525"/>
                </a:lnTo>
                <a:cubicBezTo>
                  <a:pt x="349742" y="60727"/>
                  <a:pt x="534291" y="277798"/>
                  <a:pt x="534291" y="537972"/>
                </a:cubicBezTo>
                <a:cubicBezTo>
                  <a:pt x="534291" y="798146"/>
                  <a:pt x="349742" y="1015217"/>
                  <a:pt x="104409" y="1065419"/>
                </a:cubicBezTo>
                <a:lnTo>
                  <a:pt x="0" y="1075944"/>
                </a:lnTo>
                <a:lnTo>
                  <a:pt x="0" y="0"/>
                </a:lnTo>
                <a:close/>
              </a:path>
            </a:pathLst>
          </a:custGeom>
          <a:solidFill>
            <a:schemeClr val="tx1"/>
          </a:solidFill>
          <a:ln>
            <a:noFill/>
          </a:ln>
        </p:spPr>
        <p:txBody>
          <a:bodyPr wrap="square" lIns="0" tIns="0" rIns="0" bIns="0" rtlCol="0" anchor="ctr">
            <a:noAutofit/>
          </a:bodyPr>
          <a:lstStyle/>
          <a:p>
            <a:pPr algn="l"/>
            <a:endParaRPr lang="nl-BE" sz="1600" b="1" dirty="0" err="1">
              <a:latin typeface="+mj-lt"/>
            </a:endParaRPr>
          </a:p>
        </p:txBody>
      </p:sp>
      <p:sp>
        <p:nvSpPr>
          <p:cNvPr id="11" name="Tijdelijke aanduiding voor voettekst 10">
            <a:extLst>
              <a:ext uri="{FF2B5EF4-FFF2-40B4-BE49-F238E27FC236}">
                <a16:creationId xmlns:a16="http://schemas.microsoft.com/office/drawing/2014/main" id="{AB182E9F-554C-4E06-B09F-7B395D17215A}"/>
              </a:ext>
            </a:extLst>
          </p:cNvPr>
          <p:cNvSpPr>
            <a:spLocks noGrp="1"/>
          </p:cNvSpPr>
          <p:nvPr>
            <p:ph type="ftr" sz="quarter" idx="14"/>
          </p:nvPr>
        </p:nvSpPr>
        <p:spPr/>
        <p:txBody>
          <a:bodyPr/>
          <a:lstStyle/>
          <a:p>
            <a:r>
              <a:rPr lang="nl-BE"/>
              <a:t>Wat na het middelbaar?</a:t>
            </a:r>
            <a:endParaRPr lang="nl-BE" dirty="0"/>
          </a:p>
        </p:txBody>
      </p:sp>
      <p:sp>
        <p:nvSpPr>
          <p:cNvPr id="12" name="Tijdelijke aanduiding voor dianummer 11">
            <a:extLst>
              <a:ext uri="{FF2B5EF4-FFF2-40B4-BE49-F238E27FC236}">
                <a16:creationId xmlns:a16="http://schemas.microsoft.com/office/drawing/2014/main" id="{193303FA-3AED-4C1B-B036-085F1989A582}"/>
              </a:ext>
            </a:extLst>
          </p:cNvPr>
          <p:cNvSpPr>
            <a:spLocks noGrp="1"/>
          </p:cNvSpPr>
          <p:nvPr>
            <p:ph type="sldNum" sz="quarter" idx="15"/>
          </p:nvPr>
        </p:nvSpPr>
        <p:spPr/>
        <p:txBody>
          <a:bodyPr/>
          <a:lstStyle/>
          <a:p>
            <a:fld id="{FF88DA20-ED00-471C-9170-60F590CB400A}" type="slidenum">
              <a:rPr lang="nl-BE" smtClean="0"/>
              <a:pPr/>
              <a:t>‹N°›</a:t>
            </a:fld>
            <a:endParaRPr lang="nl-BE" dirty="0"/>
          </a:p>
        </p:txBody>
      </p:sp>
    </p:spTree>
    <p:extLst>
      <p:ext uri="{BB962C8B-B14F-4D97-AF65-F5344CB8AC3E}">
        <p14:creationId xmlns:p14="http://schemas.microsoft.com/office/powerpoint/2010/main" val="11385623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Recapslide (3)">
    <p:bg>
      <p:bgPr>
        <a:solidFill>
          <a:schemeClr val="tx1"/>
        </a:solidFill>
        <a:effectLst/>
      </p:bgPr>
    </p:bg>
    <p:spTree>
      <p:nvGrpSpPr>
        <p:cNvPr id="1" name=""/>
        <p:cNvGrpSpPr/>
        <p:nvPr/>
      </p:nvGrpSpPr>
      <p:grpSpPr>
        <a:xfrm>
          <a:off x="0" y="0"/>
          <a:ext cx="0" cy="0"/>
          <a:chOff x="0" y="0"/>
          <a:chExt cx="0" cy="0"/>
        </a:xfrm>
      </p:grpSpPr>
      <p:sp>
        <p:nvSpPr>
          <p:cNvPr id="21" name="Rechthoekige driehoek 20">
            <a:extLst>
              <a:ext uri="{FF2B5EF4-FFF2-40B4-BE49-F238E27FC236}">
                <a16:creationId xmlns:a16="http://schemas.microsoft.com/office/drawing/2014/main" id="{59D4E89D-E1B0-42CA-B7C9-B61705D298B8}"/>
              </a:ext>
            </a:extLst>
          </p:cNvPr>
          <p:cNvSpPr/>
          <p:nvPr userDrawn="1"/>
        </p:nvSpPr>
        <p:spPr>
          <a:xfrm flipV="1">
            <a:off x="0" y="-1"/>
            <a:ext cx="3548050" cy="3547432"/>
          </a:xfrm>
          <a:prstGeom prst="rtTriangle">
            <a:avLst/>
          </a:prstGeom>
          <a:solidFill>
            <a:schemeClr val="tx1">
              <a:lumMod val="75000"/>
              <a:alpha val="30000"/>
            </a:schemeClr>
          </a:solidFill>
        </p:spPr>
        <p:txBody>
          <a:bodyPr wrap="square" lIns="0" tIns="0" rIns="0" bIns="0" rtlCol="0" anchor="ctr">
            <a:noAutofit/>
          </a:bodyPr>
          <a:lstStyle/>
          <a:p>
            <a:pPr algn="l"/>
            <a:endParaRPr lang="nl-BE" sz="1600" b="1" dirty="0" err="1">
              <a:latin typeface="+mj-lt"/>
            </a:endParaRPr>
          </a:p>
        </p:txBody>
      </p:sp>
      <p:sp>
        <p:nvSpPr>
          <p:cNvPr id="24" name="Gedeeltelijke cirkel 23">
            <a:extLst>
              <a:ext uri="{FF2B5EF4-FFF2-40B4-BE49-F238E27FC236}">
                <a16:creationId xmlns:a16="http://schemas.microsoft.com/office/drawing/2014/main" id="{1E6B0ED3-9A30-46EC-AA0B-E59F3A50AC70}"/>
              </a:ext>
            </a:extLst>
          </p:cNvPr>
          <p:cNvSpPr/>
          <p:nvPr userDrawn="1"/>
        </p:nvSpPr>
        <p:spPr>
          <a:xfrm>
            <a:off x="11439017" y="2676017"/>
            <a:ext cx="1505966" cy="1505966"/>
          </a:xfrm>
          <a:prstGeom prst="pie">
            <a:avLst>
              <a:gd name="adj1" fmla="val 5397516"/>
              <a:gd name="adj2" fmla="val 1620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p:txBody>
          <a:bodyPr/>
          <a:lstStyle>
            <a:lvl1pPr>
              <a:defRPr>
                <a:solidFill>
                  <a:schemeClr val="bg1"/>
                </a:solidFill>
              </a:defRPr>
            </a:lvl1p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58813" y="228154"/>
            <a:ext cx="3714750" cy="365125"/>
          </a:xfrm>
        </p:spPr>
        <p:txBody>
          <a:bodyPr anchor="b" anchorCtr="0"/>
          <a:lstStyle>
            <a:lvl1pPr marL="0" indent="0">
              <a:buNone/>
              <a:defRPr sz="1400" b="1">
                <a:solidFill>
                  <a:schemeClr val="accent3"/>
                </a:solidFill>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38" name="Ovaal 37">
            <a:extLst>
              <a:ext uri="{FF2B5EF4-FFF2-40B4-BE49-F238E27FC236}">
                <a16:creationId xmlns:a16="http://schemas.microsoft.com/office/drawing/2014/main" id="{AB7F8178-561D-44BE-A0C8-486970536A49}"/>
              </a:ext>
            </a:extLst>
          </p:cNvPr>
          <p:cNvSpPr/>
          <p:nvPr userDrawn="1"/>
        </p:nvSpPr>
        <p:spPr>
          <a:xfrm>
            <a:off x="5592129" y="2691411"/>
            <a:ext cx="485192" cy="485192"/>
          </a:xfrm>
          <a:prstGeom prst="ellipse">
            <a:avLst/>
          </a:prstGeom>
          <a:solidFill>
            <a:schemeClr val="accent3">
              <a:lumMod val="20000"/>
              <a:lumOff val="80000"/>
            </a:schemeClr>
          </a:solidFill>
        </p:spPr>
        <p:txBody>
          <a:bodyPr wrap="square" lIns="0" tIns="0" rIns="0" bIns="0" rtlCol="0" anchor="ctr">
            <a:spAutoFit/>
          </a:bodyPr>
          <a:lstStyle/>
          <a:p>
            <a:pPr algn="l"/>
            <a:endParaRPr lang="nl-BE" sz="1600" b="1" dirty="0" err="1">
              <a:latin typeface="+mj-lt"/>
            </a:endParaRPr>
          </a:p>
        </p:txBody>
      </p:sp>
      <p:sp>
        <p:nvSpPr>
          <p:cNvPr id="39" name="Ovaal 38">
            <a:extLst>
              <a:ext uri="{FF2B5EF4-FFF2-40B4-BE49-F238E27FC236}">
                <a16:creationId xmlns:a16="http://schemas.microsoft.com/office/drawing/2014/main" id="{055D0D9F-7E82-47A5-B9A7-53EC8CA9C9C9}"/>
              </a:ext>
            </a:extLst>
          </p:cNvPr>
          <p:cNvSpPr/>
          <p:nvPr userDrawn="1"/>
        </p:nvSpPr>
        <p:spPr>
          <a:xfrm>
            <a:off x="8783199" y="3151371"/>
            <a:ext cx="485192" cy="485192"/>
          </a:xfrm>
          <a:prstGeom prst="ellipse">
            <a:avLst/>
          </a:prstGeom>
          <a:solidFill>
            <a:schemeClr val="accent3">
              <a:lumMod val="20000"/>
              <a:lumOff val="80000"/>
            </a:schemeClr>
          </a:solidFill>
        </p:spPr>
        <p:txBody>
          <a:bodyPr wrap="square" lIns="0" tIns="0" rIns="0" bIns="0" rtlCol="0" anchor="ctr">
            <a:spAutoFit/>
          </a:bodyPr>
          <a:lstStyle/>
          <a:p>
            <a:pPr algn="l"/>
            <a:endParaRPr lang="nl-BE" sz="1600" b="1" dirty="0" err="1">
              <a:latin typeface="+mj-lt"/>
            </a:endParaRPr>
          </a:p>
        </p:txBody>
      </p:sp>
      <p:sp>
        <p:nvSpPr>
          <p:cNvPr id="40" name="Ovaal 39">
            <a:extLst>
              <a:ext uri="{FF2B5EF4-FFF2-40B4-BE49-F238E27FC236}">
                <a16:creationId xmlns:a16="http://schemas.microsoft.com/office/drawing/2014/main" id="{534734F9-99EF-4FB9-9738-E330D8F14B49}"/>
              </a:ext>
            </a:extLst>
          </p:cNvPr>
          <p:cNvSpPr/>
          <p:nvPr userDrawn="1"/>
        </p:nvSpPr>
        <p:spPr>
          <a:xfrm>
            <a:off x="2837304" y="3162426"/>
            <a:ext cx="485192" cy="485192"/>
          </a:xfrm>
          <a:prstGeom prst="ellipse">
            <a:avLst/>
          </a:prstGeom>
          <a:solidFill>
            <a:schemeClr val="accent3">
              <a:lumMod val="20000"/>
              <a:lumOff val="80000"/>
            </a:schemeClr>
          </a:solidFill>
        </p:spPr>
        <p:txBody>
          <a:bodyPr wrap="square" lIns="0" tIns="0" rIns="0" bIns="0" rtlCol="0" anchor="ctr">
            <a:spAutoFit/>
          </a:bodyPr>
          <a:lstStyle/>
          <a:p>
            <a:pPr algn="l"/>
            <a:endParaRPr lang="nl-BE" sz="1600" b="1" dirty="0" err="1">
              <a:latin typeface="+mj-lt"/>
            </a:endParaRPr>
          </a:p>
        </p:txBody>
      </p:sp>
      <p:sp>
        <p:nvSpPr>
          <p:cNvPr id="41" name="Tijdelijke aanduiding voor tekst 9">
            <a:extLst>
              <a:ext uri="{FF2B5EF4-FFF2-40B4-BE49-F238E27FC236}">
                <a16:creationId xmlns:a16="http://schemas.microsoft.com/office/drawing/2014/main" id="{EB83B95A-B090-41BE-BCD2-A249846995AB}"/>
              </a:ext>
            </a:extLst>
          </p:cNvPr>
          <p:cNvSpPr>
            <a:spLocks noGrp="1"/>
          </p:cNvSpPr>
          <p:nvPr>
            <p:ph type="body" sz="quarter" idx="14" hasCustomPrompt="1"/>
          </p:nvPr>
        </p:nvSpPr>
        <p:spPr>
          <a:xfrm>
            <a:off x="1430926" y="3865147"/>
            <a:ext cx="2812756" cy="361449"/>
          </a:xfrm>
        </p:spPr>
        <p:txBody>
          <a:bodyPr lIns="0" tIns="0" rIns="0" bIns="0" anchor="ctr" anchorCtr="0">
            <a:noAutofit/>
          </a:bodyPr>
          <a:lstStyle>
            <a:lvl1pPr algn="ctr">
              <a:buNone/>
              <a:defRPr sz="2400" b="1">
                <a:solidFill>
                  <a:schemeClr val="bg1"/>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Punt 1</a:t>
            </a:r>
          </a:p>
        </p:txBody>
      </p:sp>
      <p:sp>
        <p:nvSpPr>
          <p:cNvPr id="43" name="Tijdelijke aanduiding voor tekst 9">
            <a:extLst>
              <a:ext uri="{FF2B5EF4-FFF2-40B4-BE49-F238E27FC236}">
                <a16:creationId xmlns:a16="http://schemas.microsoft.com/office/drawing/2014/main" id="{E5361D15-E653-4E0F-9DFA-EEC786EA85EB}"/>
              </a:ext>
            </a:extLst>
          </p:cNvPr>
          <p:cNvSpPr>
            <a:spLocks noGrp="1"/>
          </p:cNvSpPr>
          <p:nvPr>
            <p:ph type="body" sz="quarter" idx="16" hasCustomPrompt="1"/>
          </p:nvPr>
        </p:nvSpPr>
        <p:spPr>
          <a:xfrm>
            <a:off x="4610893" y="3865147"/>
            <a:ext cx="2812756" cy="361449"/>
          </a:xfrm>
        </p:spPr>
        <p:txBody>
          <a:bodyPr lIns="0" tIns="0" rIns="0" bIns="0" anchor="ctr" anchorCtr="0">
            <a:noAutofit/>
          </a:bodyPr>
          <a:lstStyle>
            <a:lvl1pPr algn="ctr">
              <a:buNone/>
              <a:defRPr sz="2400" b="1">
                <a:solidFill>
                  <a:schemeClr val="bg1"/>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Punt 2</a:t>
            </a:r>
          </a:p>
        </p:txBody>
      </p:sp>
      <p:sp>
        <p:nvSpPr>
          <p:cNvPr id="45" name="Tijdelijke aanduiding voor tekst 9">
            <a:extLst>
              <a:ext uri="{FF2B5EF4-FFF2-40B4-BE49-F238E27FC236}">
                <a16:creationId xmlns:a16="http://schemas.microsoft.com/office/drawing/2014/main" id="{237B03F1-C98C-4135-8BE8-2F9ABB2AC17C}"/>
              </a:ext>
            </a:extLst>
          </p:cNvPr>
          <p:cNvSpPr>
            <a:spLocks noGrp="1"/>
          </p:cNvSpPr>
          <p:nvPr>
            <p:ph type="body" sz="quarter" idx="18" hasCustomPrompt="1"/>
          </p:nvPr>
        </p:nvSpPr>
        <p:spPr>
          <a:xfrm>
            <a:off x="7790860" y="3865147"/>
            <a:ext cx="2812756" cy="361449"/>
          </a:xfrm>
        </p:spPr>
        <p:txBody>
          <a:bodyPr lIns="0" tIns="0" rIns="0" bIns="0" anchor="ctr" anchorCtr="0">
            <a:noAutofit/>
          </a:bodyPr>
          <a:lstStyle>
            <a:lvl1pPr algn="ctr">
              <a:buNone/>
              <a:defRPr sz="2400" b="1">
                <a:solidFill>
                  <a:schemeClr val="bg1"/>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Punt 3</a:t>
            </a:r>
          </a:p>
        </p:txBody>
      </p:sp>
      <p:sp>
        <p:nvSpPr>
          <p:cNvPr id="47" name="Rechthoek 46">
            <a:extLst>
              <a:ext uri="{FF2B5EF4-FFF2-40B4-BE49-F238E27FC236}">
                <a16:creationId xmlns:a16="http://schemas.microsoft.com/office/drawing/2014/main" id="{94C0C93A-9025-49BF-9524-8395B3CE530D}"/>
              </a:ext>
            </a:extLst>
          </p:cNvPr>
          <p:cNvSpPr/>
          <p:nvPr userDrawn="1"/>
        </p:nvSpPr>
        <p:spPr>
          <a:xfrm>
            <a:off x="2109717" y="2610597"/>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dirty="0">
                <a:solidFill>
                  <a:schemeClr val="accent3"/>
                </a:solidFill>
                <a:latin typeface="+mj-lt"/>
              </a:rPr>
              <a:t>1</a:t>
            </a:r>
            <a:endParaRPr lang="en-BE" sz="8800" b="1" dirty="0">
              <a:solidFill>
                <a:schemeClr val="accent3"/>
              </a:solidFill>
              <a:latin typeface="+mj-lt"/>
            </a:endParaRPr>
          </a:p>
        </p:txBody>
      </p:sp>
      <p:sp>
        <p:nvSpPr>
          <p:cNvPr id="48" name="Rechthoek 47">
            <a:extLst>
              <a:ext uri="{FF2B5EF4-FFF2-40B4-BE49-F238E27FC236}">
                <a16:creationId xmlns:a16="http://schemas.microsoft.com/office/drawing/2014/main" id="{244E73BB-598D-4722-A822-128C1ADD9746}"/>
              </a:ext>
            </a:extLst>
          </p:cNvPr>
          <p:cNvSpPr/>
          <p:nvPr userDrawn="1"/>
        </p:nvSpPr>
        <p:spPr>
          <a:xfrm>
            <a:off x="5289684" y="2610597"/>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dirty="0">
                <a:solidFill>
                  <a:schemeClr val="accent3"/>
                </a:solidFill>
                <a:latin typeface="+mj-lt"/>
              </a:rPr>
              <a:t>2</a:t>
            </a:r>
            <a:endParaRPr lang="en-BE" sz="8800" b="1" dirty="0">
              <a:solidFill>
                <a:schemeClr val="accent3"/>
              </a:solidFill>
              <a:latin typeface="+mj-lt"/>
            </a:endParaRPr>
          </a:p>
        </p:txBody>
      </p:sp>
      <p:sp>
        <p:nvSpPr>
          <p:cNvPr id="49" name="Rechthoek 48">
            <a:extLst>
              <a:ext uri="{FF2B5EF4-FFF2-40B4-BE49-F238E27FC236}">
                <a16:creationId xmlns:a16="http://schemas.microsoft.com/office/drawing/2014/main" id="{3BCA70D9-468C-4754-B6A5-65F079450776}"/>
              </a:ext>
            </a:extLst>
          </p:cNvPr>
          <p:cNvSpPr/>
          <p:nvPr userDrawn="1"/>
        </p:nvSpPr>
        <p:spPr>
          <a:xfrm>
            <a:off x="8469651" y="2610597"/>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dirty="0">
                <a:solidFill>
                  <a:schemeClr val="accent3"/>
                </a:solidFill>
                <a:latin typeface="+mj-lt"/>
              </a:rPr>
              <a:t>3</a:t>
            </a:r>
            <a:endParaRPr lang="en-BE" sz="8800" b="1" dirty="0">
              <a:solidFill>
                <a:schemeClr val="accent3"/>
              </a:solidFill>
              <a:latin typeface="+mj-lt"/>
            </a:endParaRPr>
          </a:p>
        </p:txBody>
      </p:sp>
      <p:sp>
        <p:nvSpPr>
          <p:cNvPr id="19" name="Gelijkbenige driehoek 18">
            <a:extLst>
              <a:ext uri="{FF2B5EF4-FFF2-40B4-BE49-F238E27FC236}">
                <a16:creationId xmlns:a16="http://schemas.microsoft.com/office/drawing/2014/main" id="{1E32FB56-B167-43BC-86C3-2E4681FC4296}"/>
              </a:ext>
            </a:extLst>
          </p:cNvPr>
          <p:cNvSpPr/>
          <p:nvPr userDrawn="1"/>
        </p:nvSpPr>
        <p:spPr>
          <a:xfrm rot="16200000">
            <a:off x="11475085" y="6324985"/>
            <a:ext cx="116206" cy="53534"/>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800"/>
          </a:p>
        </p:txBody>
      </p:sp>
      <p:pic>
        <p:nvPicPr>
          <p:cNvPr id="20" name="Graphic 19">
            <a:extLst>
              <a:ext uri="{FF2B5EF4-FFF2-40B4-BE49-F238E27FC236}">
                <a16:creationId xmlns:a16="http://schemas.microsoft.com/office/drawing/2014/main" id="{7DFBA35D-84BE-417C-914D-AD1DB7A5DB2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658813" y="6221683"/>
            <a:ext cx="1153603" cy="366439"/>
          </a:xfrm>
          <a:prstGeom prst="rect">
            <a:avLst/>
          </a:prstGeom>
        </p:spPr>
      </p:pic>
      <p:sp>
        <p:nvSpPr>
          <p:cNvPr id="5" name="Tijdelijke aanduiding voor voettekst 4">
            <a:extLst>
              <a:ext uri="{FF2B5EF4-FFF2-40B4-BE49-F238E27FC236}">
                <a16:creationId xmlns:a16="http://schemas.microsoft.com/office/drawing/2014/main" id="{2714EFC6-6529-4A46-8856-4E6EF53A3FD1}"/>
              </a:ext>
            </a:extLst>
          </p:cNvPr>
          <p:cNvSpPr>
            <a:spLocks noGrp="1"/>
          </p:cNvSpPr>
          <p:nvPr>
            <p:ph type="ftr" sz="quarter" idx="20"/>
          </p:nvPr>
        </p:nvSpPr>
        <p:spPr/>
        <p:txBody>
          <a:bodyPr/>
          <a:lstStyle>
            <a:lvl1pPr>
              <a:defRPr>
                <a:solidFill>
                  <a:schemeClr val="bg1"/>
                </a:solidFill>
              </a:defRPr>
            </a:lvl1pPr>
          </a:lstStyle>
          <a:p>
            <a:r>
              <a:rPr lang="nl-BE"/>
              <a:t>Wat na het middelbaar?</a:t>
            </a:r>
            <a:endParaRPr lang="nl-BE" dirty="0"/>
          </a:p>
        </p:txBody>
      </p:sp>
      <p:sp>
        <p:nvSpPr>
          <p:cNvPr id="6" name="Tijdelijke aanduiding voor dianummer 5">
            <a:extLst>
              <a:ext uri="{FF2B5EF4-FFF2-40B4-BE49-F238E27FC236}">
                <a16:creationId xmlns:a16="http://schemas.microsoft.com/office/drawing/2014/main" id="{D3563D9F-CDCD-4D58-8056-A18DF48A26F1}"/>
              </a:ext>
            </a:extLst>
          </p:cNvPr>
          <p:cNvSpPr>
            <a:spLocks noGrp="1"/>
          </p:cNvSpPr>
          <p:nvPr>
            <p:ph type="sldNum" sz="quarter" idx="21"/>
          </p:nvPr>
        </p:nvSpPr>
        <p:spPr/>
        <p:txBody>
          <a:bodyPr/>
          <a:lstStyle>
            <a:lvl1pPr>
              <a:defRPr>
                <a:solidFill>
                  <a:schemeClr val="bg1"/>
                </a:solidFill>
              </a:defRPr>
            </a:lvl1pPr>
          </a:lstStyle>
          <a:p>
            <a:fld id="{FF88DA20-ED00-471C-9170-60F590CB400A}" type="slidenum">
              <a:rPr lang="nl-BE" smtClean="0"/>
              <a:pPr/>
              <a:t>‹N°›</a:t>
            </a:fld>
            <a:endParaRPr lang="nl-BE" dirty="0"/>
          </a:p>
        </p:txBody>
      </p:sp>
    </p:spTree>
    <p:extLst>
      <p:ext uri="{BB962C8B-B14F-4D97-AF65-F5344CB8AC3E}">
        <p14:creationId xmlns:p14="http://schemas.microsoft.com/office/powerpoint/2010/main" val="11518770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0-#ppt_w/2"/>
                                          </p:val>
                                        </p:tav>
                                        <p:tav tm="100000">
                                          <p:val>
                                            <p:strVal val="#ppt_x"/>
                                          </p:val>
                                        </p:tav>
                                      </p:tavLst>
                                    </p:anim>
                                    <p:anim calcmode="lin" valueType="num">
                                      <p:cBhvr additive="base">
                                        <p:cTn id="8" dur="500" fill="hold"/>
                                        <p:tgtEl>
                                          <p:spTgt spid="21"/>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150"/>
                                  </p:stCondLst>
                                  <p:childTnLst>
                                    <p:set>
                                      <p:cBhvr>
                                        <p:cTn id="10" dur="1" fill="hold">
                                          <p:stCondLst>
                                            <p:cond delay="0"/>
                                          </p:stCondLst>
                                        </p:cTn>
                                        <p:tgtEl>
                                          <p:spTgt spid="24"/>
                                        </p:tgtEl>
                                        <p:attrNameLst>
                                          <p:attrName>style.visibility</p:attrName>
                                        </p:attrNameLst>
                                      </p:cBhvr>
                                      <p:to>
                                        <p:strVal val="visible"/>
                                      </p:to>
                                    </p:set>
                                    <p:anim calcmode="lin" valueType="num">
                                      <p:cBhvr additive="base">
                                        <p:cTn id="11" dur="500" fill="hold"/>
                                        <p:tgtEl>
                                          <p:spTgt spid="24"/>
                                        </p:tgtEl>
                                        <p:attrNameLst>
                                          <p:attrName>ppt_x</p:attrName>
                                        </p:attrNameLst>
                                      </p:cBhvr>
                                      <p:tavLst>
                                        <p:tav tm="0">
                                          <p:val>
                                            <p:strVal val="1+#ppt_w/2"/>
                                          </p:val>
                                        </p:tav>
                                        <p:tav tm="100000">
                                          <p:val>
                                            <p:strVal val="#ppt_x"/>
                                          </p:val>
                                        </p:tav>
                                      </p:tavLst>
                                    </p:anim>
                                    <p:anim calcmode="lin" valueType="num">
                                      <p:cBhvr additive="base">
                                        <p:cTn id="12" dur="500" fill="hold"/>
                                        <p:tgtEl>
                                          <p:spTgt spid="2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4" grpId="0" animBg="1"/>
    </p:bldLst>
  </p:timing>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Recapslide (4)">
    <p:bg>
      <p:bgPr>
        <a:solidFill>
          <a:schemeClr val="tx1"/>
        </a:solidFill>
        <a:effectLst/>
      </p:bgPr>
    </p:bg>
    <p:spTree>
      <p:nvGrpSpPr>
        <p:cNvPr id="1" name=""/>
        <p:cNvGrpSpPr/>
        <p:nvPr/>
      </p:nvGrpSpPr>
      <p:grpSpPr>
        <a:xfrm>
          <a:off x="0" y="0"/>
          <a:ext cx="0" cy="0"/>
          <a:chOff x="0" y="0"/>
          <a:chExt cx="0" cy="0"/>
        </a:xfrm>
      </p:grpSpPr>
      <p:sp>
        <p:nvSpPr>
          <p:cNvPr id="21" name="Rechthoekige driehoek 20">
            <a:extLst>
              <a:ext uri="{FF2B5EF4-FFF2-40B4-BE49-F238E27FC236}">
                <a16:creationId xmlns:a16="http://schemas.microsoft.com/office/drawing/2014/main" id="{59D4E89D-E1B0-42CA-B7C9-B61705D298B8}"/>
              </a:ext>
            </a:extLst>
          </p:cNvPr>
          <p:cNvSpPr/>
          <p:nvPr userDrawn="1"/>
        </p:nvSpPr>
        <p:spPr>
          <a:xfrm flipV="1">
            <a:off x="0" y="-1"/>
            <a:ext cx="3548050" cy="3547432"/>
          </a:xfrm>
          <a:prstGeom prst="rtTriangle">
            <a:avLst/>
          </a:prstGeom>
          <a:solidFill>
            <a:schemeClr val="tx1">
              <a:lumMod val="75000"/>
              <a:alpha val="30000"/>
            </a:schemeClr>
          </a:solidFill>
        </p:spPr>
        <p:txBody>
          <a:bodyPr wrap="square" lIns="0" tIns="0" rIns="0" bIns="0" rtlCol="0" anchor="ctr">
            <a:noAutofit/>
          </a:bodyPr>
          <a:lstStyle/>
          <a:p>
            <a:pPr algn="l"/>
            <a:endParaRPr lang="nl-BE" sz="1600" b="1" dirty="0" err="1">
              <a:latin typeface="+mj-lt"/>
            </a:endParaRPr>
          </a:p>
        </p:txBody>
      </p:sp>
      <p:sp>
        <p:nvSpPr>
          <p:cNvPr id="24" name="Gedeeltelijke cirkel 23">
            <a:extLst>
              <a:ext uri="{FF2B5EF4-FFF2-40B4-BE49-F238E27FC236}">
                <a16:creationId xmlns:a16="http://schemas.microsoft.com/office/drawing/2014/main" id="{1E6B0ED3-9A30-46EC-AA0B-E59F3A50AC70}"/>
              </a:ext>
            </a:extLst>
          </p:cNvPr>
          <p:cNvSpPr/>
          <p:nvPr userDrawn="1"/>
        </p:nvSpPr>
        <p:spPr>
          <a:xfrm>
            <a:off x="11439017" y="2676017"/>
            <a:ext cx="1505966" cy="1505966"/>
          </a:xfrm>
          <a:prstGeom prst="pie">
            <a:avLst>
              <a:gd name="adj1" fmla="val 5397516"/>
              <a:gd name="adj2" fmla="val 1620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2" name="Titel 1">
            <a:extLst>
              <a:ext uri="{FF2B5EF4-FFF2-40B4-BE49-F238E27FC236}">
                <a16:creationId xmlns:a16="http://schemas.microsoft.com/office/drawing/2014/main" id="{835E24D8-33DE-4105-A689-8E25FCA7C3A7}"/>
              </a:ext>
            </a:extLst>
          </p:cNvPr>
          <p:cNvSpPr>
            <a:spLocks noGrp="1"/>
          </p:cNvSpPr>
          <p:nvPr>
            <p:ph type="title" hasCustomPrompt="1"/>
          </p:nvPr>
        </p:nvSpPr>
        <p:spPr/>
        <p:txBody>
          <a:bodyPr/>
          <a:lstStyle>
            <a:lvl1pPr>
              <a:defRPr>
                <a:solidFill>
                  <a:schemeClr val="bg1"/>
                </a:solidFill>
              </a:defRPr>
            </a:lvl1pPr>
          </a:lstStyle>
          <a:p>
            <a:r>
              <a:rPr lang="nl-NL" dirty="0"/>
              <a:t>KLIK OM STIJL TE BEWERKEN</a:t>
            </a:r>
            <a:endParaRPr lang="nl-BE" dirty="0"/>
          </a:p>
        </p:txBody>
      </p:sp>
      <p:sp>
        <p:nvSpPr>
          <p:cNvPr id="8" name="Tijdelijke aanduiding voor tekst 7">
            <a:extLst>
              <a:ext uri="{FF2B5EF4-FFF2-40B4-BE49-F238E27FC236}">
                <a16:creationId xmlns:a16="http://schemas.microsoft.com/office/drawing/2014/main" id="{F5D35B29-3398-4F71-8FCE-22D95BF30072}"/>
              </a:ext>
            </a:extLst>
          </p:cNvPr>
          <p:cNvSpPr>
            <a:spLocks noGrp="1"/>
          </p:cNvSpPr>
          <p:nvPr>
            <p:ph type="body" sz="quarter" idx="13" hasCustomPrompt="1"/>
          </p:nvPr>
        </p:nvSpPr>
        <p:spPr>
          <a:xfrm>
            <a:off x="658813" y="228154"/>
            <a:ext cx="3714750" cy="365125"/>
          </a:xfrm>
        </p:spPr>
        <p:txBody>
          <a:bodyPr anchor="b" anchorCtr="0"/>
          <a:lstStyle>
            <a:lvl1pPr marL="0" indent="0">
              <a:buNone/>
              <a:defRPr sz="1400" b="1">
                <a:solidFill>
                  <a:schemeClr val="accent3"/>
                </a:solidFill>
                <a:latin typeface="+mj-lt"/>
              </a:defRPr>
            </a:lvl1pPr>
            <a:lvl2pPr marL="358163" indent="0">
              <a:buNone/>
              <a:defRPr/>
            </a:lvl2pPr>
            <a:lvl3pPr marL="720000" indent="0">
              <a:buNone/>
              <a:defRPr/>
            </a:lvl3pPr>
            <a:lvl4pPr marL="1080000" indent="0">
              <a:buNone/>
              <a:defRPr/>
            </a:lvl4pPr>
            <a:lvl5pPr marL="1440000" indent="0">
              <a:buNone/>
              <a:defRPr/>
            </a:lvl5pPr>
          </a:lstStyle>
          <a:p>
            <a:pPr lvl="0"/>
            <a:r>
              <a:rPr lang="nl-NL" dirty="0"/>
              <a:t>HOOFDSTUKTITEL</a:t>
            </a:r>
            <a:endParaRPr lang="nl-BE" dirty="0"/>
          </a:p>
        </p:txBody>
      </p:sp>
      <p:sp>
        <p:nvSpPr>
          <p:cNvPr id="17" name="Ovaal 16">
            <a:extLst>
              <a:ext uri="{FF2B5EF4-FFF2-40B4-BE49-F238E27FC236}">
                <a16:creationId xmlns:a16="http://schemas.microsoft.com/office/drawing/2014/main" id="{CA206146-2EAC-4B92-A2A5-F90CCDB8F409}"/>
              </a:ext>
            </a:extLst>
          </p:cNvPr>
          <p:cNvSpPr/>
          <p:nvPr userDrawn="1"/>
        </p:nvSpPr>
        <p:spPr>
          <a:xfrm>
            <a:off x="4268928" y="2743154"/>
            <a:ext cx="485192" cy="485192"/>
          </a:xfrm>
          <a:prstGeom prst="ellipse">
            <a:avLst/>
          </a:prstGeom>
          <a:solidFill>
            <a:schemeClr val="accent3">
              <a:lumMod val="20000"/>
              <a:lumOff val="80000"/>
            </a:schemeClr>
          </a:solidFill>
        </p:spPr>
        <p:txBody>
          <a:bodyPr wrap="square" lIns="0" tIns="0" rIns="0" bIns="0" rtlCol="0" anchor="ctr">
            <a:spAutoFit/>
          </a:bodyPr>
          <a:lstStyle/>
          <a:p>
            <a:pPr algn="l"/>
            <a:endParaRPr lang="nl-BE" sz="1600" b="1" dirty="0" err="1">
              <a:latin typeface="+mj-lt"/>
            </a:endParaRPr>
          </a:p>
        </p:txBody>
      </p:sp>
      <p:sp>
        <p:nvSpPr>
          <p:cNvPr id="19" name="Ovaal 18">
            <a:extLst>
              <a:ext uri="{FF2B5EF4-FFF2-40B4-BE49-F238E27FC236}">
                <a16:creationId xmlns:a16="http://schemas.microsoft.com/office/drawing/2014/main" id="{E9CE04D3-BEEA-4DB7-8BC3-A346C6B15697}"/>
              </a:ext>
            </a:extLst>
          </p:cNvPr>
          <p:cNvSpPr/>
          <p:nvPr userDrawn="1"/>
        </p:nvSpPr>
        <p:spPr>
          <a:xfrm>
            <a:off x="7086773" y="3203114"/>
            <a:ext cx="485192" cy="485192"/>
          </a:xfrm>
          <a:prstGeom prst="ellipse">
            <a:avLst/>
          </a:prstGeom>
          <a:solidFill>
            <a:schemeClr val="accent3">
              <a:lumMod val="20000"/>
              <a:lumOff val="80000"/>
            </a:schemeClr>
          </a:solidFill>
        </p:spPr>
        <p:txBody>
          <a:bodyPr wrap="square" lIns="0" tIns="0" rIns="0" bIns="0" rtlCol="0" anchor="ctr">
            <a:spAutoFit/>
          </a:bodyPr>
          <a:lstStyle/>
          <a:p>
            <a:pPr algn="l"/>
            <a:endParaRPr lang="nl-BE" sz="1600" b="1" dirty="0" err="1">
              <a:latin typeface="+mj-lt"/>
            </a:endParaRPr>
          </a:p>
        </p:txBody>
      </p:sp>
      <p:sp>
        <p:nvSpPr>
          <p:cNvPr id="23" name="Ovaal 22">
            <a:extLst>
              <a:ext uri="{FF2B5EF4-FFF2-40B4-BE49-F238E27FC236}">
                <a16:creationId xmlns:a16="http://schemas.microsoft.com/office/drawing/2014/main" id="{6D536E26-AD39-4688-854C-A18C55384E6F}"/>
              </a:ext>
            </a:extLst>
          </p:cNvPr>
          <p:cNvSpPr/>
          <p:nvPr userDrawn="1"/>
        </p:nvSpPr>
        <p:spPr>
          <a:xfrm>
            <a:off x="10212528" y="2737575"/>
            <a:ext cx="485192" cy="485192"/>
          </a:xfrm>
          <a:prstGeom prst="ellipse">
            <a:avLst/>
          </a:prstGeom>
          <a:solidFill>
            <a:schemeClr val="accent3">
              <a:lumMod val="20000"/>
              <a:lumOff val="80000"/>
            </a:schemeClr>
          </a:solidFill>
        </p:spPr>
        <p:txBody>
          <a:bodyPr wrap="square" lIns="0" tIns="0" rIns="0" bIns="0" rtlCol="0" anchor="ctr">
            <a:spAutoFit/>
          </a:bodyPr>
          <a:lstStyle/>
          <a:p>
            <a:pPr algn="l"/>
            <a:endParaRPr lang="nl-BE" sz="1600" b="1" dirty="0" err="1">
              <a:latin typeface="+mj-lt"/>
            </a:endParaRPr>
          </a:p>
        </p:txBody>
      </p:sp>
      <p:sp>
        <p:nvSpPr>
          <p:cNvPr id="25" name="Ovaal 24">
            <a:extLst>
              <a:ext uri="{FF2B5EF4-FFF2-40B4-BE49-F238E27FC236}">
                <a16:creationId xmlns:a16="http://schemas.microsoft.com/office/drawing/2014/main" id="{E00347F5-AB80-4735-BDA1-76868241335B}"/>
              </a:ext>
            </a:extLst>
          </p:cNvPr>
          <p:cNvSpPr/>
          <p:nvPr userDrawn="1"/>
        </p:nvSpPr>
        <p:spPr>
          <a:xfrm>
            <a:off x="1887328" y="3214169"/>
            <a:ext cx="485192" cy="485192"/>
          </a:xfrm>
          <a:prstGeom prst="ellipse">
            <a:avLst/>
          </a:prstGeom>
          <a:solidFill>
            <a:schemeClr val="accent3">
              <a:lumMod val="20000"/>
              <a:lumOff val="80000"/>
            </a:schemeClr>
          </a:solidFill>
        </p:spPr>
        <p:txBody>
          <a:bodyPr wrap="square" lIns="0" tIns="0" rIns="0" bIns="0" rtlCol="0" anchor="ctr">
            <a:spAutoFit/>
          </a:bodyPr>
          <a:lstStyle/>
          <a:p>
            <a:pPr algn="l"/>
            <a:endParaRPr lang="nl-BE" sz="1600" b="1" dirty="0" err="1">
              <a:latin typeface="+mj-lt"/>
            </a:endParaRPr>
          </a:p>
        </p:txBody>
      </p:sp>
      <p:sp>
        <p:nvSpPr>
          <p:cNvPr id="26" name="Tijdelijke aanduiding voor tekst 9">
            <a:extLst>
              <a:ext uri="{FF2B5EF4-FFF2-40B4-BE49-F238E27FC236}">
                <a16:creationId xmlns:a16="http://schemas.microsoft.com/office/drawing/2014/main" id="{A3FABC2D-C862-4E87-BE03-38B71C5F2BEE}"/>
              </a:ext>
            </a:extLst>
          </p:cNvPr>
          <p:cNvSpPr>
            <a:spLocks noGrp="1"/>
          </p:cNvSpPr>
          <p:nvPr>
            <p:ph type="body" sz="quarter" idx="14" hasCustomPrompt="1"/>
          </p:nvPr>
        </p:nvSpPr>
        <p:spPr>
          <a:xfrm>
            <a:off x="731133" y="3916890"/>
            <a:ext cx="2312390" cy="361449"/>
          </a:xfrm>
        </p:spPr>
        <p:txBody>
          <a:bodyPr lIns="0" tIns="0" rIns="0" bIns="0" anchor="ctr" anchorCtr="0">
            <a:noAutofit/>
          </a:bodyPr>
          <a:lstStyle>
            <a:lvl1pPr algn="ctr">
              <a:buNone/>
              <a:defRPr sz="2400" b="1">
                <a:solidFill>
                  <a:schemeClr val="bg1"/>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Punt 1</a:t>
            </a:r>
          </a:p>
        </p:txBody>
      </p:sp>
      <p:sp>
        <p:nvSpPr>
          <p:cNvPr id="28" name="Tijdelijke aanduiding voor tekst 9">
            <a:extLst>
              <a:ext uri="{FF2B5EF4-FFF2-40B4-BE49-F238E27FC236}">
                <a16:creationId xmlns:a16="http://schemas.microsoft.com/office/drawing/2014/main" id="{62005825-A1D7-4912-AC95-CA46A76066D3}"/>
              </a:ext>
            </a:extLst>
          </p:cNvPr>
          <p:cNvSpPr>
            <a:spLocks noGrp="1"/>
          </p:cNvSpPr>
          <p:nvPr>
            <p:ph type="body" sz="quarter" idx="16" hasCustomPrompt="1"/>
          </p:nvPr>
        </p:nvSpPr>
        <p:spPr>
          <a:xfrm>
            <a:off x="3537875" y="3916890"/>
            <a:ext cx="2312390" cy="361449"/>
          </a:xfrm>
        </p:spPr>
        <p:txBody>
          <a:bodyPr lIns="0" tIns="0" rIns="0" bIns="0" anchor="ctr" anchorCtr="0">
            <a:noAutofit/>
          </a:bodyPr>
          <a:lstStyle>
            <a:lvl1pPr algn="ctr">
              <a:buNone/>
              <a:defRPr sz="2400" b="1">
                <a:solidFill>
                  <a:schemeClr val="bg1"/>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Punt 2</a:t>
            </a:r>
          </a:p>
        </p:txBody>
      </p:sp>
      <p:sp>
        <p:nvSpPr>
          <p:cNvPr id="30" name="Tijdelijke aanduiding voor tekst 9">
            <a:extLst>
              <a:ext uri="{FF2B5EF4-FFF2-40B4-BE49-F238E27FC236}">
                <a16:creationId xmlns:a16="http://schemas.microsoft.com/office/drawing/2014/main" id="{BB03533F-4018-4CAF-B598-FCE1F6CF8F17}"/>
              </a:ext>
            </a:extLst>
          </p:cNvPr>
          <p:cNvSpPr>
            <a:spLocks noGrp="1"/>
          </p:cNvSpPr>
          <p:nvPr>
            <p:ph type="body" sz="quarter" idx="18" hasCustomPrompt="1"/>
          </p:nvPr>
        </p:nvSpPr>
        <p:spPr>
          <a:xfrm>
            <a:off x="6344617" y="3916890"/>
            <a:ext cx="2312390" cy="361449"/>
          </a:xfrm>
        </p:spPr>
        <p:txBody>
          <a:bodyPr lIns="0" tIns="0" rIns="0" bIns="0" anchor="ctr" anchorCtr="0">
            <a:noAutofit/>
          </a:bodyPr>
          <a:lstStyle>
            <a:lvl1pPr algn="ctr">
              <a:buNone/>
              <a:defRPr sz="2400" b="1">
                <a:solidFill>
                  <a:schemeClr val="bg1"/>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Punt 3</a:t>
            </a:r>
          </a:p>
        </p:txBody>
      </p:sp>
      <p:sp>
        <p:nvSpPr>
          <p:cNvPr id="32" name="Tijdelijke aanduiding voor tekst 9">
            <a:extLst>
              <a:ext uri="{FF2B5EF4-FFF2-40B4-BE49-F238E27FC236}">
                <a16:creationId xmlns:a16="http://schemas.microsoft.com/office/drawing/2014/main" id="{A816A65F-93B3-4FA7-875E-67D48A45741B}"/>
              </a:ext>
            </a:extLst>
          </p:cNvPr>
          <p:cNvSpPr>
            <a:spLocks noGrp="1"/>
          </p:cNvSpPr>
          <p:nvPr>
            <p:ph type="body" sz="quarter" idx="22" hasCustomPrompt="1"/>
          </p:nvPr>
        </p:nvSpPr>
        <p:spPr>
          <a:xfrm>
            <a:off x="9151359" y="3916890"/>
            <a:ext cx="2312390" cy="361449"/>
          </a:xfrm>
        </p:spPr>
        <p:txBody>
          <a:bodyPr lIns="0" tIns="0" rIns="0" bIns="0" anchor="ctr" anchorCtr="0">
            <a:noAutofit/>
          </a:bodyPr>
          <a:lstStyle>
            <a:lvl1pPr algn="ctr">
              <a:buNone/>
              <a:defRPr sz="2400" b="1">
                <a:solidFill>
                  <a:schemeClr val="bg1"/>
                </a:solidFill>
                <a:latin typeface="+mj-lt"/>
              </a:defRPr>
            </a:lvl1pPr>
            <a:lvl2pPr algn="ctr">
              <a:buNone/>
              <a:defRPr sz="1800">
                <a:solidFill>
                  <a:schemeClr val="bg1"/>
                </a:solidFill>
              </a:defRPr>
            </a:lvl2pPr>
            <a:lvl3pPr algn="ctr">
              <a:buNone/>
              <a:defRPr sz="1600">
                <a:solidFill>
                  <a:schemeClr val="bg1"/>
                </a:solidFill>
              </a:defRPr>
            </a:lvl3pPr>
            <a:lvl4pPr algn="ctr">
              <a:buNone/>
              <a:defRPr sz="1400">
                <a:solidFill>
                  <a:schemeClr val="bg1"/>
                </a:solidFill>
              </a:defRPr>
            </a:lvl4pPr>
            <a:lvl5pPr algn="ctr">
              <a:buNone/>
              <a:defRPr sz="1400">
                <a:solidFill>
                  <a:schemeClr val="bg1"/>
                </a:solidFill>
              </a:defRPr>
            </a:lvl5pPr>
          </a:lstStyle>
          <a:p>
            <a:pPr lvl="0"/>
            <a:r>
              <a:rPr lang="nl-BE" dirty="0"/>
              <a:t>Punt 4</a:t>
            </a:r>
          </a:p>
        </p:txBody>
      </p:sp>
      <p:sp>
        <p:nvSpPr>
          <p:cNvPr id="34" name="Rechthoek 33">
            <a:extLst>
              <a:ext uri="{FF2B5EF4-FFF2-40B4-BE49-F238E27FC236}">
                <a16:creationId xmlns:a16="http://schemas.microsoft.com/office/drawing/2014/main" id="{54789BAA-9089-4F90-A4C0-CCB0F6568565}"/>
              </a:ext>
            </a:extLst>
          </p:cNvPr>
          <p:cNvSpPr/>
          <p:nvPr userDrawn="1"/>
        </p:nvSpPr>
        <p:spPr>
          <a:xfrm>
            <a:off x="1159741" y="2662340"/>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dirty="0">
                <a:solidFill>
                  <a:schemeClr val="accent3"/>
                </a:solidFill>
                <a:latin typeface="+mj-lt"/>
              </a:rPr>
              <a:t>1</a:t>
            </a:r>
            <a:endParaRPr lang="en-BE" sz="8800" b="1" dirty="0">
              <a:solidFill>
                <a:schemeClr val="accent3"/>
              </a:solidFill>
              <a:latin typeface="+mj-lt"/>
            </a:endParaRPr>
          </a:p>
        </p:txBody>
      </p:sp>
      <p:sp>
        <p:nvSpPr>
          <p:cNvPr id="35" name="Rechthoek 34">
            <a:extLst>
              <a:ext uri="{FF2B5EF4-FFF2-40B4-BE49-F238E27FC236}">
                <a16:creationId xmlns:a16="http://schemas.microsoft.com/office/drawing/2014/main" id="{E5C1BEDB-2CCA-4D9B-907A-1EA90996557E}"/>
              </a:ext>
            </a:extLst>
          </p:cNvPr>
          <p:cNvSpPr/>
          <p:nvPr userDrawn="1"/>
        </p:nvSpPr>
        <p:spPr>
          <a:xfrm>
            <a:off x="3966483" y="2662340"/>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dirty="0">
                <a:solidFill>
                  <a:schemeClr val="accent3"/>
                </a:solidFill>
                <a:latin typeface="+mj-lt"/>
              </a:rPr>
              <a:t>2</a:t>
            </a:r>
            <a:endParaRPr lang="en-BE" sz="8800" b="1" dirty="0">
              <a:solidFill>
                <a:schemeClr val="accent3"/>
              </a:solidFill>
              <a:latin typeface="+mj-lt"/>
            </a:endParaRPr>
          </a:p>
        </p:txBody>
      </p:sp>
      <p:sp>
        <p:nvSpPr>
          <p:cNvPr id="36" name="Rechthoek 35">
            <a:extLst>
              <a:ext uri="{FF2B5EF4-FFF2-40B4-BE49-F238E27FC236}">
                <a16:creationId xmlns:a16="http://schemas.microsoft.com/office/drawing/2014/main" id="{0D409FDA-987A-4CC1-9229-7E0FE0A69851}"/>
              </a:ext>
            </a:extLst>
          </p:cNvPr>
          <p:cNvSpPr/>
          <p:nvPr userDrawn="1"/>
        </p:nvSpPr>
        <p:spPr>
          <a:xfrm>
            <a:off x="6773225" y="2662340"/>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dirty="0">
                <a:solidFill>
                  <a:schemeClr val="accent3"/>
                </a:solidFill>
                <a:latin typeface="+mj-lt"/>
              </a:rPr>
              <a:t>3</a:t>
            </a:r>
            <a:endParaRPr lang="en-BE" sz="8800" b="1" dirty="0">
              <a:solidFill>
                <a:schemeClr val="accent3"/>
              </a:solidFill>
              <a:latin typeface="+mj-lt"/>
            </a:endParaRPr>
          </a:p>
        </p:txBody>
      </p:sp>
      <p:sp>
        <p:nvSpPr>
          <p:cNvPr id="37" name="Rechthoek 36">
            <a:extLst>
              <a:ext uri="{FF2B5EF4-FFF2-40B4-BE49-F238E27FC236}">
                <a16:creationId xmlns:a16="http://schemas.microsoft.com/office/drawing/2014/main" id="{59A47471-758E-40FC-BDBD-8FCF5F8BEBE5}"/>
              </a:ext>
            </a:extLst>
          </p:cNvPr>
          <p:cNvSpPr/>
          <p:nvPr userDrawn="1"/>
        </p:nvSpPr>
        <p:spPr>
          <a:xfrm>
            <a:off x="9579966" y="2662340"/>
            <a:ext cx="1455174" cy="10815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8800" b="1" dirty="0">
                <a:solidFill>
                  <a:schemeClr val="accent3"/>
                </a:solidFill>
                <a:latin typeface="+mj-lt"/>
              </a:rPr>
              <a:t>4</a:t>
            </a:r>
            <a:endParaRPr lang="en-BE" sz="8800" b="1" dirty="0">
              <a:solidFill>
                <a:schemeClr val="accent3"/>
              </a:solidFill>
              <a:latin typeface="+mj-lt"/>
            </a:endParaRPr>
          </a:p>
        </p:txBody>
      </p:sp>
      <p:sp>
        <p:nvSpPr>
          <p:cNvPr id="22" name="Gelijkbenige driehoek 21">
            <a:extLst>
              <a:ext uri="{FF2B5EF4-FFF2-40B4-BE49-F238E27FC236}">
                <a16:creationId xmlns:a16="http://schemas.microsoft.com/office/drawing/2014/main" id="{BD08B157-85DB-4D2E-BF38-81C6D035A2D9}"/>
              </a:ext>
            </a:extLst>
          </p:cNvPr>
          <p:cNvSpPr/>
          <p:nvPr userDrawn="1"/>
        </p:nvSpPr>
        <p:spPr>
          <a:xfrm rot="16200000">
            <a:off x="11475085" y="6324985"/>
            <a:ext cx="116206" cy="53534"/>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800"/>
          </a:p>
        </p:txBody>
      </p:sp>
      <p:pic>
        <p:nvPicPr>
          <p:cNvPr id="29" name="Graphic 28">
            <a:extLst>
              <a:ext uri="{FF2B5EF4-FFF2-40B4-BE49-F238E27FC236}">
                <a16:creationId xmlns:a16="http://schemas.microsoft.com/office/drawing/2014/main" id="{24E23091-FAB4-446B-B9B3-2A02E3294C2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658813" y="6221683"/>
            <a:ext cx="1153603" cy="366439"/>
          </a:xfrm>
          <a:prstGeom prst="rect">
            <a:avLst/>
          </a:prstGeom>
        </p:spPr>
      </p:pic>
      <p:sp>
        <p:nvSpPr>
          <p:cNvPr id="5" name="Tijdelijke aanduiding voor voettekst 4">
            <a:extLst>
              <a:ext uri="{FF2B5EF4-FFF2-40B4-BE49-F238E27FC236}">
                <a16:creationId xmlns:a16="http://schemas.microsoft.com/office/drawing/2014/main" id="{59926DF8-A581-42AB-AC06-46A5F02B455C}"/>
              </a:ext>
            </a:extLst>
          </p:cNvPr>
          <p:cNvSpPr>
            <a:spLocks noGrp="1"/>
          </p:cNvSpPr>
          <p:nvPr>
            <p:ph type="ftr" sz="quarter" idx="24"/>
          </p:nvPr>
        </p:nvSpPr>
        <p:spPr/>
        <p:txBody>
          <a:bodyPr/>
          <a:lstStyle>
            <a:lvl1pPr>
              <a:defRPr>
                <a:solidFill>
                  <a:schemeClr val="bg1"/>
                </a:solidFill>
              </a:defRPr>
            </a:lvl1pPr>
          </a:lstStyle>
          <a:p>
            <a:r>
              <a:rPr lang="nl-BE"/>
              <a:t>Wat na het middelbaar?</a:t>
            </a:r>
            <a:endParaRPr lang="nl-BE" dirty="0"/>
          </a:p>
        </p:txBody>
      </p:sp>
      <p:sp>
        <p:nvSpPr>
          <p:cNvPr id="6" name="Tijdelijke aanduiding voor dianummer 5">
            <a:extLst>
              <a:ext uri="{FF2B5EF4-FFF2-40B4-BE49-F238E27FC236}">
                <a16:creationId xmlns:a16="http://schemas.microsoft.com/office/drawing/2014/main" id="{AE64361F-F5D4-4D8C-8E55-E48098B83E24}"/>
              </a:ext>
            </a:extLst>
          </p:cNvPr>
          <p:cNvSpPr>
            <a:spLocks noGrp="1"/>
          </p:cNvSpPr>
          <p:nvPr>
            <p:ph type="sldNum" sz="quarter" idx="25"/>
          </p:nvPr>
        </p:nvSpPr>
        <p:spPr/>
        <p:txBody>
          <a:bodyPr/>
          <a:lstStyle>
            <a:lvl1pPr>
              <a:defRPr>
                <a:solidFill>
                  <a:schemeClr val="bg1"/>
                </a:solidFill>
              </a:defRPr>
            </a:lvl1pPr>
          </a:lstStyle>
          <a:p>
            <a:fld id="{FF88DA20-ED00-471C-9170-60F590CB400A}" type="slidenum">
              <a:rPr lang="nl-BE" smtClean="0"/>
              <a:pPr/>
              <a:t>‹N°›</a:t>
            </a:fld>
            <a:endParaRPr lang="nl-BE" dirty="0"/>
          </a:p>
        </p:txBody>
      </p:sp>
    </p:spTree>
    <p:extLst>
      <p:ext uri="{BB962C8B-B14F-4D97-AF65-F5344CB8AC3E}">
        <p14:creationId xmlns:p14="http://schemas.microsoft.com/office/powerpoint/2010/main" val="29884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0-#ppt_w/2"/>
                                          </p:val>
                                        </p:tav>
                                        <p:tav tm="100000">
                                          <p:val>
                                            <p:strVal val="#ppt_x"/>
                                          </p:val>
                                        </p:tav>
                                      </p:tavLst>
                                    </p:anim>
                                    <p:anim calcmode="lin" valueType="num">
                                      <p:cBhvr additive="base">
                                        <p:cTn id="8" dur="500" fill="hold"/>
                                        <p:tgtEl>
                                          <p:spTgt spid="21"/>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150"/>
                                  </p:stCondLst>
                                  <p:childTnLst>
                                    <p:set>
                                      <p:cBhvr>
                                        <p:cTn id="10" dur="1" fill="hold">
                                          <p:stCondLst>
                                            <p:cond delay="0"/>
                                          </p:stCondLst>
                                        </p:cTn>
                                        <p:tgtEl>
                                          <p:spTgt spid="24"/>
                                        </p:tgtEl>
                                        <p:attrNameLst>
                                          <p:attrName>style.visibility</p:attrName>
                                        </p:attrNameLst>
                                      </p:cBhvr>
                                      <p:to>
                                        <p:strVal val="visible"/>
                                      </p:to>
                                    </p:set>
                                    <p:anim calcmode="lin" valueType="num">
                                      <p:cBhvr additive="base">
                                        <p:cTn id="11" dur="500" fill="hold"/>
                                        <p:tgtEl>
                                          <p:spTgt spid="24"/>
                                        </p:tgtEl>
                                        <p:attrNameLst>
                                          <p:attrName>ppt_x</p:attrName>
                                        </p:attrNameLst>
                                      </p:cBhvr>
                                      <p:tavLst>
                                        <p:tav tm="0">
                                          <p:val>
                                            <p:strVal val="1+#ppt_w/2"/>
                                          </p:val>
                                        </p:tav>
                                        <p:tav tm="100000">
                                          <p:val>
                                            <p:strVal val="#ppt_x"/>
                                          </p:val>
                                        </p:tav>
                                      </p:tavLst>
                                    </p:anim>
                                    <p:anim calcmode="lin" valueType="num">
                                      <p:cBhvr additive="base">
                                        <p:cTn id="12" dur="500" fill="hold"/>
                                        <p:tgtEl>
                                          <p:spTgt spid="2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4" grpId="0" animBg="1"/>
    </p:bldLst>
  </p:timing>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Eindslide">
    <p:bg>
      <p:bgPr>
        <a:solidFill>
          <a:schemeClr val="tx1"/>
        </a:solidFill>
        <a:effectLst/>
      </p:bgPr>
    </p:bg>
    <p:spTree>
      <p:nvGrpSpPr>
        <p:cNvPr id="1" name=""/>
        <p:cNvGrpSpPr/>
        <p:nvPr/>
      </p:nvGrpSpPr>
      <p:grpSpPr>
        <a:xfrm>
          <a:off x="0" y="0"/>
          <a:ext cx="0" cy="0"/>
          <a:chOff x="0" y="0"/>
          <a:chExt cx="0" cy="0"/>
        </a:xfrm>
      </p:grpSpPr>
      <p:sp>
        <p:nvSpPr>
          <p:cNvPr id="10" name="Tijdelijke aanduiding voor tekst 9">
            <a:extLst>
              <a:ext uri="{FF2B5EF4-FFF2-40B4-BE49-F238E27FC236}">
                <a16:creationId xmlns:a16="http://schemas.microsoft.com/office/drawing/2014/main" id="{DE9E7DBB-70BC-4DCA-92B2-D84A1C88BE4E}"/>
              </a:ext>
            </a:extLst>
          </p:cNvPr>
          <p:cNvSpPr>
            <a:spLocks noGrp="1"/>
          </p:cNvSpPr>
          <p:nvPr>
            <p:ph type="body" sz="quarter" idx="13" hasCustomPrompt="1"/>
          </p:nvPr>
        </p:nvSpPr>
        <p:spPr>
          <a:xfrm>
            <a:off x="1249363" y="2897606"/>
            <a:ext cx="4846637" cy="389393"/>
          </a:xfrm>
        </p:spPr>
        <p:txBody>
          <a:bodyPr/>
          <a:lstStyle>
            <a:lvl1pPr marL="0" indent="0">
              <a:buNone/>
              <a:defRPr sz="2400" b="1">
                <a:solidFill>
                  <a:schemeClr val="accent3"/>
                </a:solidFill>
                <a:latin typeface="+mj-lt"/>
              </a:defRPr>
            </a:lvl1pPr>
          </a:lstStyle>
          <a:p>
            <a:pPr lvl="0"/>
            <a:r>
              <a:rPr lang="nl-BE" dirty="0"/>
              <a:t>Voornaam Naam</a:t>
            </a:r>
          </a:p>
        </p:txBody>
      </p:sp>
      <p:sp>
        <p:nvSpPr>
          <p:cNvPr id="11" name="Tijdelijke aanduiding voor tekst 9">
            <a:extLst>
              <a:ext uri="{FF2B5EF4-FFF2-40B4-BE49-F238E27FC236}">
                <a16:creationId xmlns:a16="http://schemas.microsoft.com/office/drawing/2014/main" id="{D3E9B1FB-0D74-416B-AE1D-0D0C074F0CE6}"/>
              </a:ext>
            </a:extLst>
          </p:cNvPr>
          <p:cNvSpPr>
            <a:spLocks noGrp="1"/>
          </p:cNvSpPr>
          <p:nvPr>
            <p:ph type="body" sz="quarter" idx="14" hasCustomPrompt="1"/>
          </p:nvPr>
        </p:nvSpPr>
        <p:spPr>
          <a:xfrm>
            <a:off x="1249363" y="3286999"/>
            <a:ext cx="4846637" cy="389393"/>
          </a:xfrm>
        </p:spPr>
        <p:txBody>
          <a:bodyPr/>
          <a:lstStyle>
            <a:lvl1pPr marL="0" indent="0">
              <a:buNone/>
              <a:defRPr sz="2400">
                <a:solidFill>
                  <a:schemeClr val="accent3"/>
                </a:solidFill>
                <a:latin typeface="+mj-lt"/>
              </a:defRPr>
            </a:lvl1pPr>
          </a:lstStyle>
          <a:p>
            <a:pPr lvl="0"/>
            <a:r>
              <a:rPr lang="nl-BE" dirty="0"/>
              <a:t>Voornaam.naam@odisee.be</a:t>
            </a:r>
          </a:p>
        </p:txBody>
      </p:sp>
      <p:sp>
        <p:nvSpPr>
          <p:cNvPr id="13" name="Tekstvak 12">
            <a:extLst>
              <a:ext uri="{FF2B5EF4-FFF2-40B4-BE49-F238E27FC236}">
                <a16:creationId xmlns:a16="http://schemas.microsoft.com/office/drawing/2014/main" id="{476E491B-754B-4F6D-BBCD-CF3A990F95B2}"/>
              </a:ext>
            </a:extLst>
          </p:cNvPr>
          <p:cNvSpPr txBox="1"/>
          <p:nvPr userDrawn="1"/>
        </p:nvSpPr>
        <p:spPr>
          <a:xfrm>
            <a:off x="1249364" y="3984861"/>
            <a:ext cx="4925100" cy="523220"/>
          </a:xfrm>
          <a:prstGeom prst="rect">
            <a:avLst/>
          </a:prstGeom>
          <a:noFill/>
        </p:spPr>
        <p:txBody>
          <a:bodyPr wrap="square" rtlCol="0">
            <a:spAutoFit/>
          </a:bodyPr>
          <a:lstStyle/>
          <a:p>
            <a:r>
              <a:rPr lang="nl-BE" sz="2800" b="1" dirty="0">
                <a:solidFill>
                  <a:schemeClr val="accent3"/>
                </a:solidFill>
                <a:latin typeface="+mj-lt"/>
              </a:rPr>
              <a:t>www.odisee.be</a:t>
            </a:r>
          </a:p>
        </p:txBody>
      </p:sp>
      <p:sp>
        <p:nvSpPr>
          <p:cNvPr id="15" name="Rechthoekige driehoek 14">
            <a:extLst>
              <a:ext uri="{FF2B5EF4-FFF2-40B4-BE49-F238E27FC236}">
                <a16:creationId xmlns:a16="http://schemas.microsoft.com/office/drawing/2014/main" id="{95498694-935B-40B8-A013-1038E5CA5A61}"/>
              </a:ext>
            </a:extLst>
          </p:cNvPr>
          <p:cNvSpPr/>
          <p:nvPr userDrawn="1"/>
        </p:nvSpPr>
        <p:spPr>
          <a:xfrm rot="5400000" flipV="1">
            <a:off x="8644259" y="-1"/>
            <a:ext cx="3548050" cy="3547432"/>
          </a:xfrm>
          <a:prstGeom prst="rtTriangle">
            <a:avLst/>
          </a:prstGeom>
          <a:solidFill>
            <a:schemeClr val="tx1">
              <a:lumMod val="75000"/>
              <a:alpha val="30000"/>
            </a:schemeClr>
          </a:solidFill>
        </p:spPr>
        <p:txBody>
          <a:bodyPr wrap="square" lIns="0" tIns="0" rIns="0" bIns="0" rtlCol="0" anchor="ctr">
            <a:noAutofit/>
          </a:bodyPr>
          <a:lstStyle/>
          <a:p>
            <a:pPr algn="l"/>
            <a:endParaRPr lang="nl-BE" sz="1600" b="1" dirty="0" err="1">
              <a:latin typeface="+mj-lt"/>
            </a:endParaRPr>
          </a:p>
        </p:txBody>
      </p:sp>
      <p:sp>
        <p:nvSpPr>
          <p:cNvPr id="6" name="Tekstvak 5">
            <a:extLst>
              <a:ext uri="{FF2B5EF4-FFF2-40B4-BE49-F238E27FC236}">
                <a16:creationId xmlns:a16="http://schemas.microsoft.com/office/drawing/2014/main" id="{7E4D1CDF-22C2-490D-B114-BF1DEE53D46D}"/>
              </a:ext>
            </a:extLst>
          </p:cNvPr>
          <p:cNvSpPr txBox="1"/>
          <p:nvPr userDrawn="1"/>
        </p:nvSpPr>
        <p:spPr>
          <a:xfrm>
            <a:off x="658813" y="479833"/>
            <a:ext cx="6989275" cy="707886"/>
          </a:xfrm>
          <a:prstGeom prst="rect">
            <a:avLst/>
          </a:prstGeom>
          <a:noFill/>
        </p:spPr>
        <p:txBody>
          <a:bodyPr wrap="square" rtlCol="0">
            <a:spAutoFit/>
          </a:bodyPr>
          <a:lstStyle/>
          <a:p>
            <a:r>
              <a:rPr lang="nl-BE" sz="4000" b="1" dirty="0">
                <a:solidFill>
                  <a:schemeClr val="bg1"/>
                </a:solidFill>
                <a:latin typeface="+mj-lt"/>
              </a:rPr>
              <a:t>Dank voor uw aandacht!</a:t>
            </a:r>
          </a:p>
        </p:txBody>
      </p:sp>
      <p:sp>
        <p:nvSpPr>
          <p:cNvPr id="16" name="Gedeeltelijke cirkel 15">
            <a:extLst>
              <a:ext uri="{FF2B5EF4-FFF2-40B4-BE49-F238E27FC236}">
                <a16:creationId xmlns:a16="http://schemas.microsoft.com/office/drawing/2014/main" id="{E8C9047A-7C9A-49E2-AF65-5CE3C58EC06B}"/>
              </a:ext>
            </a:extLst>
          </p:cNvPr>
          <p:cNvSpPr/>
          <p:nvPr userDrawn="1"/>
        </p:nvSpPr>
        <p:spPr>
          <a:xfrm>
            <a:off x="11067433" y="3708314"/>
            <a:ext cx="2267240" cy="2267240"/>
          </a:xfrm>
          <a:prstGeom prst="pie">
            <a:avLst>
              <a:gd name="adj1" fmla="val 5397516"/>
              <a:gd name="adj2" fmla="val 16200000"/>
            </a:avLst>
          </a:prstGeom>
          <a:solidFill>
            <a:schemeClr val="tx1">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17" name="Rechthoekige driehoek 16">
            <a:extLst>
              <a:ext uri="{FF2B5EF4-FFF2-40B4-BE49-F238E27FC236}">
                <a16:creationId xmlns:a16="http://schemas.microsoft.com/office/drawing/2014/main" id="{1EE4070E-0D75-4592-B3F9-EEBF8B4B8E0E}"/>
              </a:ext>
            </a:extLst>
          </p:cNvPr>
          <p:cNvSpPr/>
          <p:nvPr userDrawn="1"/>
        </p:nvSpPr>
        <p:spPr>
          <a:xfrm rot="13500000">
            <a:off x="9110025" y="4040344"/>
            <a:ext cx="1603181" cy="1603181"/>
          </a:xfrm>
          <a:prstGeom prst="rtTriangle">
            <a:avLst/>
          </a:prstGeom>
          <a:solidFill>
            <a:schemeClr val="tx1">
              <a:lumMod val="75000"/>
              <a:alpha val="30000"/>
            </a:schemeClr>
          </a:solidFill>
        </p:spPr>
        <p:txBody>
          <a:bodyPr wrap="square" lIns="0" tIns="0" rIns="0" bIns="0" rtlCol="0" anchor="ctr">
            <a:spAutoFit/>
          </a:bodyPr>
          <a:lstStyle/>
          <a:p>
            <a:pPr algn="l"/>
            <a:endParaRPr lang="nl-BE" sz="1600" b="1" dirty="0" err="1">
              <a:latin typeface="+mj-lt"/>
            </a:endParaRPr>
          </a:p>
        </p:txBody>
      </p:sp>
      <p:sp>
        <p:nvSpPr>
          <p:cNvPr id="20" name="Tekstvak 19">
            <a:extLst>
              <a:ext uri="{FF2B5EF4-FFF2-40B4-BE49-F238E27FC236}">
                <a16:creationId xmlns:a16="http://schemas.microsoft.com/office/drawing/2014/main" id="{53F42E8D-2E0C-4BF2-8BBA-1AEC4940AAFF}"/>
              </a:ext>
            </a:extLst>
          </p:cNvPr>
          <p:cNvSpPr txBox="1"/>
          <p:nvPr userDrawn="1"/>
        </p:nvSpPr>
        <p:spPr>
          <a:xfrm>
            <a:off x="1156101" y="5311197"/>
            <a:ext cx="1729142" cy="461665"/>
          </a:xfrm>
          <a:prstGeom prst="rect">
            <a:avLst/>
          </a:prstGeom>
          <a:noFill/>
        </p:spPr>
        <p:txBody>
          <a:bodyPr wrap="square" rtlCol="0">
            <a:spAutoFit/>
          </a:bodyPr>
          <a:lstStyle/>
          <a:p>
            <a:pPr algn="ctr"/>
            <a:r>
              <a:rPr lang="nl-BE" sz="2400" b="0" dirty="0">
                <a:solidFill>
                  <a:schemeClr val="bg1"/>
                </a:solidFill>
                <a:latin typeface="+mj-lt"/>
              </a:rPr>
              <a:t>Onderzoek?</a:t>
            </a:r>
          </a:p>
        </p:txBody>
      </p:sp>
      <p:sp>
        <p:nvSpPr>
          <p:cNvPr id="53" name="Tekstvak 52">
            <a:extLst>
              <a:ext uri="{FF2B5EF4-FFF2-40B4-BE49-F238E27FC236}">
                <a16:creationId xmlns:a16="http://schemas.microsoft.com/office/drawing/2014/main" id="{B4CD2406-1D3E-49DF-8C61-CBE777B0B360}"/>
              </a:ext>
            </a:extLst>
          </p:cNvPr>
          <p:cNvSpPr txBox="1"/>
          <p:nvPr userDrawn="1"/>
        </p:nvSpPr>
        <p:spPr>
          <a:xfrm>
            <a:off x="3083259" y="5311197"/>
            <a:ext cx="2771832" cy="461665"/>
          </a:xfrm>
          <a:prstGeom prst="rect">
            <a:avLst/>
          </a:prstGeom>
          <a:noFill/>
        </p:spPr>
        <p:txBody>
          <a:bodyPr wrap="square" rtlCol="0">
            <a:spAutoFit/>
          </a:bodyPr>
          <a:lstStyle/>
          <a:p>
            <a:pPr algn="ctr"/>
            <a:r>
              <a:rPr lang="nl-BE" sz="2400" b="0" dirty="0">
                <a:solidFill>
                  <a:schemeClr val="bg1"/>
                </a:solidFill>
                <a:latin typeface="+mj-lt"/>
              </a:rPr>
              <a:t>Navormingsaanbod?</a:t>
            </a:r>
          </a:p>
        </p:txBody>
      </p:sp>
      <p:sp>
        <p:nvSpPr>
          <p:cNvPr id="64" name="Tekstvak 63">
            <a:extLst>
              <a:ext uri="{FF2B5EF4-FFF2-40B4-BE49-F238E27FC236}">
                <a16:creationId xmlns:a16="http://schemas.microsoft.com/office/drawing/2014/main" id="{3F909AB5-329F-4FA3-97C1-1074C22CFA04}"/>
              </a:ext>
            </a:extLst>
          </p:cNvPr>
          <p:cNvSpPr txBox="1"/>
          <p:nvPr userDrawn="1"/>
        </p:nvSpPr>
        <p:spPr>
          <a:xfrm>
            <a:off x="5936870" y="5311197"/>
            <a:ext cx="2496916" cy="461665"/>
          </a:xfrm>
          <a:prstGeom prst="rect">
            <a:avLst/>
          </a:prstGeom>
          <a:noFill/>
        </p:spPr>
        <p:txBody>
          <a:bodyPr wrap="square" rtlCol="0">
            <a:spAutoFit/>
          </a:bodyPr>
          <a:lstStyle/>
          <a:p>
            <a:pPr algn="ctr"/>
            <a:r>
              <a:rPr lang="nl-BE" sz="2400" b="0" dirty="0">
                <a:solidFill>
                  <a:schemeClr val="bg1"/>
                </a:solidFill>
                <a:latin typeface="+mj-lt"/>
              </a:rPr>
              <a:t>Basisopleidingen?</a:t>
            </a:r>
          </a:p>
        </p:txBody>
      </p:sp>
      <p:sp>
        <p:nvSpPr>
          <p:cNvPr id="115" name="Tekstvak 114">
            <a:extLst>
              <a:ext uri="{FF2B5EF4-FFF2-40B4-BE49-F238E27FC236}">
                <a16:creationId xmlns:a16="http://schemas.microsoft.com/office/drawing/2014/main" id="{85F9E623-B4EF-4F38-82C9-5188145BF612}"/>
              </a:ext>
            </a:extLst>
          </p:cNvPr>
          <p:cNvSpPr txBox="1"/>
          <p:nvPr userDrawn="1"/>
        </p:nvSpPr>
        <p:spPr>
          <a:xfrm>
            <a:off x="1156101" y="1723095"/>
            <a:ext cx="6989275" cy="769441"/>
          </a:xfrm>
          <a:prstGeom prst="rect">
            <a:avLst/>
          </a:prstGeom>
          <a:noFill/>
        </p:spPr>
        <p:txBody>
          <a:bodyPr wrap="square" rtlCol="0">
            <a:spAutoFit/>
          </a:bodyPr>
          <a:lstStyle/>
          <a:p>
            <a:r>
              <a:rPr lang="nl-BE" sz="4400" b="1" dirty="0">
                <a:solidFill>
                  <a:schemeClr val="bg1"/>
                </a:solidFill>
                <a:latin typeface="+mj-lt"/>
              </a:rPr>
              <a:t>Vragen?</a:t>
            </a:r>
          </a:p>
        </p:txBody>
      </p:sp>
      <p:sp>
        <p:nvSpPr>
          <p:cNvPr id="116" name="Ovaal 115">
            <a:extLst>
              <a:ext uri="{FF2B5EF4-FFF2-40B4-BE49-F238E27FC236}">
                <a16:creationId xmlns:a16="http://schemas.microsoft.com/office/drawing/2014/main" id="{8B00A6DD-FE4D-4A78-9CFF-B53156A7DD03}"/>
              </a:ext>
            </a:extLst>
          </p:cNvPr>
          <p:cNvSpPr/>
          <p:nvPr userDrawn="1"/>
        </p:nvSpPr>
        <p:spPr>
          <a:xfrm>
            <a:off x="2080886" y="4952430"/>
            <a:ext cx="363847" cy="363847"/>
          </a:xfrm>
          <a:prstGeom prst="ellipse">
            <a:avLst/>
          </a:prstGeom>
          <a:solidFill>
            <a:schemeClr val="tx1">
              <a:lumMod val="40000"/>
              <a:lumOff val="60000"/>
            </a:schemeClr>
          </a:solidFill>
        </p:spPr>
        <p:txBody>
          <a:bodyPr wrap="square" lIns="0" tIns="0" rIns="0" bIns="0" rtlCol="0" anchor="ctr">
            <a:spAutoFit/>
          </a:bodyPr>
          <a:lstStyle/>
          <a:p>
            <a:pPr algn="l"/>
            <a:endParaRPr lang="nl-BE" sz="1600" b="1" dirty="0" err="1">
              <a:latin typeface="+mj-lt"/>
            </a:endParaRPr>
          </a:p>
        </p:txBody>
      </p:sp>
      <p:sp>
        <p:nvSpPr>
          <p:cNvPr id="117" name="Ovaal 116">
            <a:extLst>
              <a:ext uri="{FF2B5EF4-FFF2-40B4-BE49-F238E27FC236}">
                <a16:creationId xmlns:a16="http://schemas.microsoft.com/office/drawing/2014/main" id="{349C36FD-8990-4BA5-8BFD-E37958452614}"/>
              </a:ext>
            </a:extLst>
          </p:cNvPr>
          <p:cNvSpPr/>
          <p:nvPr userDrawn="1"/>
        </p:nvSpPr>
        <p:spPr>
          <a:xfrm>
            <a:off x="4426743" y="4599211"/>
            <a:ext cx="363847" cy="363847"/>
          </a:xfrm>
          <a:prstGeom prst="ellipse">
            <a:avLst/>
          </a:prstGeom>
          <a:solidFill>
            <a:schemeClr val="tx1">
              <a:lumMod val="40000"/>
              <a:lumOff val="60000"/>
            </a:schemeClr>
          </a:solidFill>
        </p:spPr>
        <p:txBody>
          <a:bodyPr wrap="square" lIns="0" tIns="0" rIns="0" bIns="0" rtlCol="0" anchor="ctr">
            <a:spAutoFit/>
          </a:bodyPr>
          <a:lstStyle/>
          <a:p>
            <a:pPr algn="l"/>
            <a:endParaRPr lang="nl-BE" sz="1600" b="1" dirty="0" err="1">
              <a:latin typeface="+mj-lt"/>
            </a:endParaRPr>
          </a:p>
        </p:txBody>
      </p:sp>
      <p:sp>
        <p:nvSpPr>
          <p:cNvPr id="118" name="Ovaal 117">
            <a:extLst>
              <a:ext uri="{FF2B5EF4-FFF2-40B4-BE49-F238E27FC236}">
                <a16:creationId xmlns:a16="http://schemas.microsoft.com/office/drawing/2014/main" id="{DED2C52B-E731-4AF4-86FB-6F4C0E713B62}"/>
              </a:ext>
            </a:extLst>
          </p:cNvPr>
          <p:cNvSpPr/>
          <p:nvPr userDrawn="1"/>
        </p:nvSpPr>
        <p:spPr>
          <a:xfrm>
            <a:off x="6796241" y="4947337"/>
            <a:ext cx="363847" cy="363847"/>
          </a:xfrm>
          <a:prstGeom prst="ellipse">
            <a:avLst/>
          </a:prstGeom>
          <a:solidFill>
            <a:schemeClr val="tx1">
              <a:lumMod val="40000"/>
              <a:lumOff val="60000"/>
            </a:schemeClr>
          </a:solidFill>
        </p:spPr>
        <p:txBody>
          <a:bodyPr wrap="square" lIns="0" tIns="0" rIns="0" bIns="0" rtlCol="0" anchor="ctr">
            <a:spAutoFit/>
          </a:bodyPr>
          <a:lstStyle/>
          <a:p>
            <a:pPr algn="l"/>
            <a:endParaRPr lang="nl-BE" sz="1600" b="1" dirty="0" err="1">
              <a:latin typeface="+mj-lt"/>
            </a:endParaRPr>
          </a:p>
        </p:txBody>
      </p:sp>
      <p:grpSp>
        <p:nvGrpSpPr>
          <p:cNvPr id="21" name="Graphic 18">
            <a:extLst>
              <a:ext uri="{FF2B5EF4-FFF2-40B4-BE49-F238E27FC236}">
                <a16:creationId xmlns:a16="http://schemas.microsoft.com/office/drawing/2014/main" id="{9DB6F2BA-D0A9-496A-B378-1F5081156321}"/>
              </a:ext>
            </a:extLst>
          </p:cNvPr>
          <p:cNvGrpSpPr/>
          <p:nvPr/>
        </p:nvGrpSpPr>
        <p:grpSpPr>
          <a:xfrm>
            <a:off x="1736478" y="4652124"/>
            <a:ext cx="567319" cy="574455"/>
            <a:chOff x="1323625" y="4207012"/>
            <a:chExt cx="567319" cy="574455"/>
          </a:xfrm>
        </p:grpSpPr>
        <p:sp>
          <p:nvSpPr>
            <p:cNvPr id="22" name="Vrije vorm: vorm 21">
              <a:extLst>
                <a:ext uri="{FF2B5EF4-FFF2-40B4-BE49-F238E27FC236}">
                  <a16:creationId xmlns:a16="http://schemas.microsoft.com/office/drawing/2014/main" id="{24FC2492-334B-4F68-ABAA-78AA49DAE8B9}"/>
                </a:ext>
              </a:extLst>
            </p:cNvPr>
            <p:cNvSpPr/>
            <p:nvPr/>
          </p:nvSpPr>
          <p:spPr>
            <a:xfrm>
              <a:off x="1455250" y="4344060"/>
              <a:ext cx="305139" cy="305139"/>
            </a:xfrm>
            <a:custGeom>
              <a:avLst/>
              <a:gdLst>
                <a:gd name="connsiteX0" fmla="*/ 305139 w 305139"/>
                <a:gd name="connsiteY0" fmla="*/ 152570 h 305139"/>
                <a:gd name="connsiteX1" fmla="*/ 152570 w 305139"/>
                <a:gd name="connsiteY1" fmla="*/ 305139 h 305139"/>
                <a:gd name="connsiteX2" fmla="*/ 0 w 305139"/>
                <a:gd name="connsiteY2" fmla="*/ 152570 h 305139"/>
                <a:gd name="connsiteX3" fmla="*/ 152570 w 305139"/>
                <a:gd name="connsiteY3" fmla="*/ 0 h 305139"/>
                <a:gd name="connsiteX4" fmla="*/ 305139 w 305139"/>
                <a:gd name="connsiteY4" fmla="*/ 152570 h 3051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5139" h="305139">
                  <a:moveTo>
                    <a:pt x="305139" y="152570"/>
                  </a:moveTo>
                  <a:cubicBezTo>
                    <a:pt x="305139" y="236831"/>
                    <a:pt x="236831" y="305139"/>
                    <a:pt x="152570" y="305139"/>
                  </a:cubicBezTo>
                  <a:cubicBezTo>
                    <a:pt x="68308" y="305139"/>
                    <a:pt x="0" y="236831"/>
                    <a:pt x="0" y="152570"/>
                  </a:cubicBezTo>
                  <a:cubicBezTo>
                    <a:pt x="0" y="68308"/>
                    <a:pt x="68308" y="0"/>
                    <a:pt x="152570" y="0"/>
                  </a:cubicBezTo>
                  <a:cubicBezTo>
                    <a:pt x="236831" y="0"/>
                    <a:pt x="305139" y="68308"/>
                    <a:pt x="305139" y="152570"/>
                  </a:cubicBezTo>
                  <a:close/>
                </a:path>
              </a:pathLst>
            </a:custGeom>
            <a:noFill/>
            <a:ln w="19050" cap="rnd">
              <a:solidFill>
                <a:schemeClr val="bg1"/>
              </a:solidFill>
              <a:prstDash val="solid"/>
              <a:round/>
            </a:ln>
          </p:spPr>
          <p:txBody>
            <a:bodyPr rtlCol="0" anchor="ctr"/>
            <a:lstStyle/>
            <a:p>
              <a:endParaRPr lang="nl-BE"/>
            </a:p>
          </p:txBody>
        </p:sp>
        <p:sp>
          <p:nvSpPr>
            <p:cNvPr id="23" name="Vrije vorm: vorm 22">
              <a:extLst>
                <a:ext uri="{FF2B5EF4-FFF2-40B4-BE49-F238E27FC236}">
                  <a16:creationId xmlns:a16="http://schemas.microsoft.com/office/drawing/2014/main" id="{45D0775C-A708-4561-B543-6EE777660E30}"/>
                </a:ext>
              </a:extLst>
            </p:cNvPr>
            <p:cNvSpPr/>
            <p:nvPr/>
          </p:nvSpPr>
          <p:spPr>
            <a:xfrm>
              <a:off x="1530928" y="4394619"/>
              <a:ext cx="153782" cy="35038"/>
            </a:xfrm>
            <a:custGeom>
              <a:avLst/>
              <a:gdLst>
                <a:gd name="connsiteX0" fmla="*/ 0 w 153782"/>
                <a:gd name="connsiteY0" fmla="*/ 35038 h 35038"/>
                <a:gd name="connsiteX1" fmla="*/ 76891 w 153782"/>
                <a:gd name="connsiteY1" fmla="*/ 0 h 35038"/>
                <a:gd name="connsiteX2" fmla="*/ 153783 w 153782"/>
                <a:gd name="connsiteY2" fmla="*/ 35038 h 35038"/>
              </a:gdLst>
              <a:ahLst/>
              <a:cxnLst>
                <a:cxn ang="0">
                  <a:pos x="connsiteX0" y="connsiteY0"/>
                </a:cxn>
                <a:cxn ang="0">
                  <a:pos x="connsiteX1" y="connsiteY1"/>
                </a:cxn>
                <a:cxn ang="0">
                  <a:pos x="connsiteX2" y="connsiteY2"/>
                </a:cxn>
              </a:cxnLst>
              <a:rect l="l" t="t" r="r" b="b"/>
              <a:pathLst>
                <a:path w="153782" h="35038">
                  <a:moveTo>
                    <a:pt x="0" y="35038"/>
                  </a:moveTo>
                  <a:cubicBezTo>
                    <a:pt x="18732" y="13594"/>
                    <a:pt x="46242" y="0"/>
                    <a:pt x="76891" y="0"/>
                  </a:cubicBezTo>
                  <a:cubicBezTo>
                    <a:pt x="107541" y="0"/>
                    <a:pt x="135050" y="13594"/>
                    <a:pt x="153783" y="35038"/>
                  </a:cubicBezTo>
                </a:path>
              </a:pathLst>
            </a:custGeom>
            <a:noFill/>
            <a:ln w="19050" cap="rnd">
              <a:solidFill>
                <a:schemeClr val="bg1"/>
              </a:solidFill>
              <a:prstDash val="solid"/>
              <a:round/>
            </a:ln>
          </p:spPr>
          <p:txBody>
            <a:bodyPr rtlCol="0" anchor="ctr"/>
            <a:lstStyle/>
            <a:p>
              <a:endParaRPr lang="nl-BE"/>
            </a:p>
          </p:txBody>
        </p:sp>
        <p:sp>
          <p:nvSpPr>
            <p:cNvPr id="24" name="Vrije vorm: vorm 23">
              <a:extLst>
                <a:ext uri="{FF2B5EF4-FFF2-40B4-BE49-F238E27FC236}">
                  <a16:creationId xmlns:a16="http://schemas.microsoft.com/office/drawing/2014/main" id="{96B8A452-563C-4C86-A895-4171DBCF997E}"/>
                </a:ext>
              </a:extLst>
            </p:cNvPr>
            <p:cNvSpPr/>
            <p:nvPr/>
          </p:nvSpPr>
          <p:spPr>
            <a:xfrm>
              <a:off x="1539206" y="4217716"/>
              <a:ext cx="137226" cy="72716"/>
            </a:xfrm>
            <a:custGeom>
              <a:avLst/>
              <a:gdLst>
                <a:gd name="connsiteX0" fmla="*/ 0 w 137226"/>
                <a:gd name="connsiteY0" fmla="*/ 72717 h 72716"/>
                <a:gd name="connsiteX1" fmla="*/ 68614 w 137226"/>
                <a:gd name="connsiteY1" fmla="*/ 0 h 72716"/>
                <a:gd name="connsiteX2" fmla="*/ 137227 w 137226"/>
                <a:gd name="connsiteY2" fmla="*/ 72717 h 72716"/>
              </a:gdLst>
              <a:ahLst/>
              <a:cxnLst>
                <a:cxn ang="0">
                  <a:pos x="connsiteX0" y="connsiteY0"/>
                </a:cxn>
                <a:cxn ang="0">
                  <a:pos x="connsiteX1" y="connsiteY1"/>
                </a:cxn>
                <a:cxn ang="0">
                  <a:pos x="connsiteX2" y="connsiteY2"/>
                </a:cxn>
              </a:cxnLst>
              <a:rect l="l" t="t" r="r" b="b"/>
              <a:pathLst>
                <a:path w="137226" h="72716">
                  <a:moveTo>
                    <a:pt x="0" y="72717"/>
                  </a:moveTo>
                  <a:lnTo>
                    <a:pt x="68614" y="0"/>
                  </a:lnTo>
                  <a:lnTo>
                    <a:pt x="137227" y="72717"/>
                  </a:lnTo>
                </a:path>
              </a:pathLst>
            </a:custGeom>
            <a:noFill/>
            <a:ln w="19050" cap="rnd">
              <a:solidFill>
                <a:schemeClr val="bg1"/>
              </a:solidFill>
              <a:prstDash val="solid"/>
              <a:round/>
            </a:ln>
          </p:spPr>
          <p:txBody>
            <a:bodyPr rtlCol="0" anchor="ctr"/>
            <a:lstStyle/>
            <a:p>
              <a:endParaRPr lang="nl-BE"/>
            </a:p>
          </p:txBody>
        </p:sp>
        <p:sp>
          <p:nvSpPr>
            <p:cNvPr id="25" name="Vrije vorm: vorm 24">
              <a:extLst>
                <a:ext uri="{FF2B5EF4-FFF2-40B4-BE49-F238E27FC236}">
                  <a16:creationId xmlns:a16="http://schemas.microsoft.com/office/drawing/2014/main" id="{BE006A45-365C-4B7B-A0CC-EDDD833ED50D}"/>
                </a:ext>
              </a:extLst>
            </p:cNvPr>
            <p:cNvSpPr/>
            <p:nvPr/>
          </p:nvSpPr>
          <p:spPr>
            <a:xfrm>
              <a:off x="1812339" y="4429657"/>
              <a:ext cx="69327" cy="135942"/>
            </a:xfrm>
            <a:custGeom>
              <a:avLst/>
              <a:gdLst>
                <a:gd name="connsiteX0" fmla="*/ 0 w 69327"/>
                <a:gd name="connsiteY0" fmla="*/ 0 h 135942"/>
                <a:gd name="connsiteX1" fmla="*/ 69327 w 69327"/>
                <a:gd name="connsiteY1" fmla="*/ 66972 h 135942"/>
                <a:gd name="connsiteX2" fmla="*/ 1998 w 69327"/>
                <a:gd name="connsiteY2" fmla="*/ 135942 h 135942"/>
              </a:gdLst>
              <a:ahLst/>
              <a:cxnLst>
                <a:cxn ang="0">
                  <a:pos x="connsiteX0" y="connsiteY0"/>
                </a:cxn>
                <a:cxn ang="0">
                  <a:pos x="connsiteX1" y="connsiteY1"/>
                </a:cxn>
                <a:cxn ang="0">
                  <a:pos x="connsiteX2" y="connsiteY2"/>
                </a:cxn>
              </a:cxnLst>
              <a:rect l="l" t="t" r="r" b="b"/>
              <a:pathLst>
                <a:path w="69327" h="135942">
                  <a:moveTo>
                    <a:pt x="0" y="0"/>
                  </a:moveTo>
                  <a:lnTo>
                    <a:pt x="69327" y="66972"/>
                  </a:lnTo>
                  <a:lnTo>
                    <a:pt x="1998" y="135942"/>
                  </a:lnTo>
                </a:path>
              </a:pathLst>
            </a:custGeom>
            <a:noFill/>
            <a:ln w="19050" cap="rnd">
              <a:solidFill>
                <a:schemeClr val="bg1"/>
              </a:solidFill>
              <a:prstDash val="solid"/>
              <a:round/>
            </a:ln>
          </p:spPr>
          <p:txBody>
            <a:bodyPr rtlCol="0" anchor="ctr"/>
            <a:lstStyle/>
            <a:p>
              <a:endParaRPr lang="nl-BE"/>
            </a:p>
          </p:txBody>
        </p:sp>
        <p:sp>
          <p:nvSpPr>
            <p:cNvPr id="26" name="Vrije vorm: vorm 25">
              <a:extLst>
                <a:ext uri="{FF2B5EF4-FFF2-40B4-BE49-F238E27FC236}">
                  <a16:creationId xmlns:a16="http://schemas.microsoft.com/office/drawing/2014/main" id="{D762F04C-78FC-4313-B02B-FDDAEAC9A84D}"/>
                </a:ext>
              </a:extLst>
            </p:cNvPr>
            <p:cNvSpPr/>
            <p:nvPr/>
          </p:nvSpPr>
          <p:spPr>
            <a:xfrm>
              <a:off x="1539206" y="4702827"/>
              <a:ext cx="137226" cy="67899"/>
            </a:xfrm>
            <a:custGeom>
              <a:avLst/>
              <a:gdLst>
                <a:gd name="connsiteX0" fmla="*/ 137227 w 137226"/>
                <a:gd name="connsiteY0" fmla="*/ 0 h 67899"/>
                <a:gd name="connsiteX1" fmla="*/ 68614 w 137226"/>
                <a:gd name="connsiteY1" fmla="*/ 67900 h 67899"/>
                <a:gd name="connsiteX2" fmla="*/ 0 w 137226"/>
                <a:gd name="connsiteY2" fmla="*/ 0 h 67899"/>
              </a:gdLst>
              <a:ahLst/>
              <a:cxnLst>
                <a:cxn ang="0">
                  <a:pos x="connsiteX0" y="connsiteY0"/>
                </a:cxn>
                <a:cxn ang="0">
                  <a:pos x="connsiteX1" y="connsiteY1"/>
                </a:cxn>
                <a:cxn ang="0">
                  <a:pos x="connsiteX2" y="connsiteY2"/>
                </a:cxn>
              </a:cxnLst>
              <a:rect l="l" t="t" r="r" b="b"/>
              <a:pathLst>
                <a:path w="137226" h="67899">
                  <a:moveTo>
                    <a:pt x="137227" y="0"/>
                  </a:moveTo>
                  <a:lnTo>
                    <a:pt x="68614" y="67900"/>
                  </a:lnTo>
                  <a:lnTo>
                    <a:pt x="0" y="0"/>
                  </a:lnTo>
                </a:path>
              </a:pathLst>
            </a:custGeom>
            <a:noFill/>
            <a:ln w="19050" cap="rnd">
              <a:solidFill>
                <a:schemeClr val="bg1"/>
              </a:solidFill>
              <a:prstDash val="solid"/>
              <a:round/>
            </a:ln>
          </p:spPr>
          <p:txBody>
            <a:bodyPr rtlCol="0" anchor="ctr"/>
            <a:lstStyle/>
            <a:p>
              <a:endParaRPr lang="nl-BE"/>
            </a:p>
          </p:txBody>
        </p:sp>
        <p:sp>
          <p:nvSpPr>
            <p:cNvPr id="27" name="Vrije vorm: vorm 26">
              <a:extLst>
                <a:ext uri="{FF2B5EF4-FFF2-40B4-BE49-F238E27FC236}">
                  <a16:creationId xmlns:a16="http://schemas.microsoft.com/office/drawing/2014/main" id="{EB293B3C-2CD0-4A1D-B110-48E8548D90A5}"/>
                </a:ext>
              </a:extLst>
            </p:cNvPr>
            <p:cNvSpPr/>
            <p:nvPr/>
          </p:nvSpPr>
          <p:spPr>
            <a:xfrm>
              <a:off x="1334329" y="4427695"/>
              <a:ext cx="66972" cy="137904"/>
            </a:xfrm>
            <a:custGeom>
              <a:avLst/>
              <a:gdLst>
                <a:gd name="connsiteX0" fmla="*/ 66972 w 66972"/>
                <a:gd name="connsiteY0" fmla="*/ 137905 h 137904"/>
                <a:gd name="connsiteX1" fmla="*/ 0 w 66972"/>
                <a:gd name="connsiteY1" fmla="*/ 68899 h 137904"/>
                <a:gd name="connsiteX2" fmla="*/ 66972 w 66972"/>
                <a:gd name="connsiteY2" fmla="*/ 0 h 137904"/>
              </a:gdLst>
              <a:ahLst/>
              <a:cxnLst>
                <a:cxn ang="0">
                  <a:pos x="connsiteX0" y="connsiteY0"/>
                </a:cxn>
                <a:cxn ang="0">
                  <a:pos x="connsiteX1" y="connsiteY1"/>
                </a:cxn>
                <a:cxn ang="0">
                  <a:pos x="connsiteX2" y="connsiteY2"/>
                </a:cxn>
              </a:cxnLst>
              <a:rect l="l" t="t" r="r" b="b"/>
              <a:pathLst>
                <a:path w="66972" h="137904">
                  <a:moveTo>
                    <a:pt x="66972" y="137905"/>
                  </a:moveTo>
                  <a:lnTo>
                    <a:pt x="0" y="68899"/>
                  </a:lnTo>
                  <a:lnTo>
                    <a:pt x="66972" y="0"/>
                  </a:lnTo>
                </a:path>
              </a:pathLst>
            </a:custGeom>
            <a:noFill/>
            <a:ln w="19050" cap="rnd">
              <a:solidFill>
                <a:schemeClr val="bg1"/>
              </a:solidFill>
              <a:prstDash val="solid"/>
              <a:round/>
            </a:ln>
          </p:spPr>
          <p:txBody>
            <a:bodyPr rtlCol="0" anchor="ctr"/>
            <a:lstStyle/>
            <a:p>
              <a:endParaRPr lang="nl-BE"/>
            </a:p>
          </p:txBody>
        </p:sp>
        <p:sp>
          <p:nvSpPr>
            <p:cNvPr id="28" name="Vrije vorm: vorm 27">
              <a:extLst>
                <a:ext uri="{FF2B5EF4-FFF2-40B4-BE49-F238E27FC236}">
                  <a16:creationId xmlns:a16="http://schemas.microsoft.com/office/drawing/2014/main" id="{75D5E10C-DB9D-447A-9D6E-FC411AB8223F}"/>
                </a:ext>
              </a:extLst>
            </p:cNvPr>
            <p:cNvSpPr/>
            <p:nvPr/>
          </p:nvSpPr>
          <p:spPr>
            <a:xfrm>
              <a:off x="1715075" y="4603885"/>
              <a:ext cx="32362" cy="32362"/>
            </a:xfrm>
            <a:custGeom>
              <a:avLst/>
              <a:gdLst>
                <a:gd name="connsiteX0" fmla="*/ 0 w 32362"/>
                <a:gd name="connsiteY0" fmla="*/ 0 h 32362"/>
                <a:gd name="connsiteX1" fmla="*/ 32362 w 32362"/>
                <a:gd name="connsiteY1" fmla="*/ 32362 h 32362"/>
              </a:gdLst>
              <a:ahLst/>
              <a:cxnLst>
                <a:cxn ang="0">
                  <a:pos x="connsiteX0" y="connsiteY0"/>
                </a:cxn>
                <a:cxn ang="0">
                  <a:pos x="connsiteX1" y="connsiteY1"/>
                </a:cxn>
              </a:cxnLst>
              <a:rect l="l" t="t" r="r" b="b"/>
              <a:pathLst>
                <a:path w="32362" h="32362">
                  <a:moveTo>
                    <a:pt x="0" y="0"/>
                  </a:moveTo>
                  <a:lnTo>
                    <a:pt x="32362" y="32362"/>
                  </a:lnTo>
                </a:path>
              </a:pathLst>
            </a:custGeom>
            <a:ln w="19050" cap="rnd">
              <a:solidFill>
                <a:schemeClr val="bg1"/>
              </a:solidFill>
              <a:prstDash val="solid"/>
              <a:round/>
            </a:ln>
          </p:spPr>
          <p:txBody>
            <a:bodyPr rtlCol="0" anchor="ctr"/>
            <a:lstStyle/>
            <a:p>
              <a:endParaRPr lang="nl-BE"/>
            </a:p>
          </p:txBody>
        </p:sp>
        <p:sp>
          <p:nvSpPr>
            <p:cNvPr id="29" name="Vrije vorm: vorm 28">
              <a:extLst>
                <a:ext uri="{FF2B5EF4-FFF2-40B4-BE49-F238E27FC236}">
                  <a16:creationId xmlns:a16="http://schemas.microsoft.com/office/drawing/2014/main" id="{CBEF9492-574E-4A14-996F-9C57C69081CE}"/>
                </a:ext>
              </a:extLst>
            </p:cNvPr>
            <p:cNvSpPr/>
            <p:nvPr/>
          </p:nvSpPr>
          <p:spPr>
            <a:xfrm>
              <a:off x="1730203" y="4620048"/>
              <a:ext cx="149108" cy="147966"/>
            </a:xfrm>
            <a:custGeom>
              <a:avLst/>
              <a:gdLst>
                <a:gd name="connsiteX0" fmla="*/ 0 w 149108"/>
                <a:gd name="connsiteY0" fmla="*/ 32362 h 147966"/>
                <a:gd name="connsiteX1" fmla="*/ 34860 w 149108"/>
                <a:gd name="connsiteY1" fmla="*/ 0 h 147966"/>
                <a:gd name="connsiteX2" fmla="*/ 149109 w 149108"/>
                <a:gd name="connsiteY2" fmla="*/ 113285 h 147966"/>
                <a:gd name="connsiteX3" fmla="*/ 114320 w 149108"/>
                <a:gd name="connsiteY3" fmla="*/ 147967 h 147966"/>
              </a:gdLst>
              <a:ahLst/>
              <a:cxnLst>
                <a:cxn ang="0">
                  <a:pos x="connsiteX0" y="connsiteY0"/>
                </a:cxn>
                <a:cxn ang="0">
                  <a:pos x="connsiteX1" y="connsiteY1"/>
                </a:cxn>
                <a:cxn ang="0">
                  <a:pos x="connsiteX2" y="connsiteY2"/>
                </a:cxn>
                <a:cxn ang="0">
                  <a:pos x="connsiteX3" y="connsiteY3"/>
                </a:cxn>
              </a:cxnLst>
              <a:rect l="l" t="t" r="r" b="b"/>
              <a:pathLst>
                <a:path w="149108" h="147966">
                  <a:moveTo>
                    <a:pt x="0" y="32362"/>
                  </a:moveTo>
                  <a:lnTo>
                    <a:pt x="34860" y="0"/>
                  </a:lnTo>
                  <a:lnTo>
                    <a:pt x="149109" y="113285"/>
                  </a:lnTo>
                  <a:lnTo>
                    <a:pt x="114320" y="147967"/>
                  </a:lnTo>
                  <a:close/>
                </a:path>
              </a:pathLst>
            </a:custGeom>
            <a:noFill/>
            <a:ln w="19050" cap="rnd">
              <a:solidFill>
                <a:schemeClr val="bg1"/>
              </a:solidFill>
              <a:prstDash val="solid"/>
              <a:round/>
            </a:ln>
          </p:spPr>
          <p:txBody>
            <a:bodyPr rtlCol="0" anchor="ctr"/>
            <a:lstStyle/>
            <a:p>
              <a:endParaRPr lang="nl-BE"/>
            </a:p>
          </p:txBody>
        </p:sp>
        <p:sp>
          <p:nvSpPr>
            <p:cNvPr id="30" name="Vrije vorm: vorm 29">
              <a:extLst>
                <a:ext uri="{FF2B5EF4-FFF2-40B4-BE49-F238E27FC236}">
                  <a16:creationId xmlns:a16="http://schemas.microsoft.com/office/drawing/2014/main" id="{C27D60D0-5BE6-4928-AE98-3A87142E4618}"/>
                </a:ext>
              </a:extLst>
            </p:cNvPr>
            <p:cNvSpPr/>
            <p:nvPr/>
          </p:nvSpPr>
          <p:spPr>
            <a:xfrm>
              <a:off x="1810912" y="4698866"/>
              <a:ext cx="33610" cy="35145"/>
            </a:xfrm>
            <a:custGeom>
              <a:avLst/>
              <a:gdLst>
                <a:gd name="connsiteX0" fmla="*/ 33611 w 33610"/>
                <a:gd name="connsiteY0" fmla="*/ 0 h 35145"/>
                <a:gd name="connsiteX1" fmla="*/ 0 w 33610"/>
                <a:gd name="connsiteY1" fmla="*/ 35145 h 35145"/>
              </a:gdLst>
              <a:ahLst/>
              <a:cxnLst>
                <a:cxn ang="0">
                  <a:pos x="connsiteX0" y="connsiteY0"/>
                </a:cxn>
                <a:cxn ang="0">
                  <a:pos x="connsiteX1" y="connsiteY1"/>
                </a:cxn>
              </a:cxnLst>
              <a:rect l="l" t="t" r="r" b="b"/>
              <a:pathLst>
                <a:path w="33610" h="35145">
                  <a:moveTo>
                    <a:pt x="33611" y="0"/>
                  </a:moveTo>
                  <a:lnTo>
                    <a:pt x="0" y="35145"/>
                  </a:lnTo>
                </a:path>
              </a:pathLst>
            </a:custGeom>
            <a:ln w="19050" cap="rnd">
              <a:solidFill>
                <a:schemeClr val="bg1"/>
              </a:solidFill>
              <a:prstDash val="solid"/>
              <a:round/>
            </a:ln>
          </p:spPr>
          <p:txBody>
            <a:bodyPr rtlCol="0" anchor="ctr"/>
            <a:lstStyle/>
            <a:p>
              <a:endParaRPr lang="nl-BE"/>
            </a:p>
          </p:txBody>
        </p:sp>
      </p:grpSp>
      <p:grpSp>
        <p:nvGrpSpPr>
          <p:cNvPr id="78" name="Graphic 76">
            <a:extLst>
              <a:ext uri="{FF2B5EF4-FFF2-40B4-BE49-F238E27FC236}">
                <a16:creationId xmlns:a16="http://schemas.microsoft.com/office/drawing/2014/main" id="{CE58E486-4D67-455C-AA95-089A65F84AA5}"/>
              </a:ext>
            </a:extLst>
          </p:cNvPr>
          <p:cNvGrpSpPr/>
          <p:nvPr/>
        </p:nvGrpSpPr>
        <p:grpSpPr>
          <a:xfrm>
            <a:off x="4223224" y="4672812"/>
            <a:ext cx="488572" cy="531042"/>
            <a:chOff x="4223224" y="4301620"/>
            <a:chExt cx="488572" cy="531042"/>
          </a:xfrm>
          <a:noFill/>
        </p:grpSpPr>
        <p:sp>
          <p:nvSpPr>
            <p:cNvPr id="79" name="Vrije vorm: vorm 78">
              <a:extLst>
                <a:ext uri="{FF2B5EF4-FFF2-40B4-BE49-F238E27FC236}">
                  <a16:creationId xmlns:a16="http://schemas.microsoft.com/office/drawing/2014/main" id="{529B081C-425A-4477-94C4-0AFD0D46FA8F}"/>
                </a:ext>
              </a:extLst>
            </p:cNvPr>
            <p:cNvSpPr/>
            <p:nvPr/>
          </p:nvSpPr>
          <p:spPr>
            <a:xfrm>
              <a:off x="4223224" y="4301620"/>
              <a:ext cx="244303" cy="531042"/>
            </a:xfrm>
            <a:custGeom>
              <a:avLst/>
              <a:gdLst>
                <a:gd name="connsiteX0" fmla="*/ 244303 w 244303"/>
                <a:gd name="connsiteY0" fmla="*/ 63738 h 531042"/>
                <a:gd name="connsiteX1" fmla="*/ 180565 w 244303"/>
                <a:gd name="connsiteY1" fmla="*/ 0 h 531042"/>
                <a:gd name="connsiteX2" fmla="*/ 132902 w 244303"/>
                <a:gd name="connsiteY2" fmla="*/ 21501 h 531042"/>
                <a:gd name="connsiteX3" fmla="*/ 127444 w 244303"/>
                <a:gd name="connsiteY3" fmla="*/ 21235 h 531042"/>
                <a:gd name="connsiteX4" fmla="*/ 64138 w 244303"/>
                <a:gd name="connsiteY4" fmla="*/ 77884 h 531042"/>
                <a:gd name="connsiteX5" fmla="*/ 21235 w 244303"/>
                <a:gd name="connsiteY5" fmla="*/ 138061 h 531042"/>
                <a:gd name="connsiteX6" fmla="*/ 29489 w 244303"/>
                <a:gd name="connsiteY6" fmla="*/ 169348 h 531042"/>
                <a:gd name="connsiteX7" fmla="*/ 0 w 244303"/>
                <a:gd name="connsiteY7" fmla="*/ 223035 h 531042"/>
                <a:gd name="connsiteX8" fmla="*/ 16309 w 244303"/>
                <a:gd name="connsiteY8" fmla="*/ 265505 h 531042"/>
                <a:gd name="connsiteX9" fmla="*/ 0 w 244303"/>
                <a:gd name="connsiteY9" fmla="*/ 308008 h 531042"/>
                <a:gd name="connsiteX10" fmla="*/ 25695 w 244303"/>
                <a:gd name="connsiteY10" fmla="*/ 359066 h 531042"/>
                <a:gd name="connsiteX11" fmla="*/ 21235 w 244303"/>
                <a:gd name="connsiteY11" fmla="*/ 382364 h 531042"/>
                <a:gd name="connsiteX12" fmla="*/ 63905 w 244303"/>
                <a:gd name="connsiteY12" fmla="*/ 442441 h 531042"/>
                <a:gd name="connsiteX13" fmla="*/ 63705 w 244303"/>
                <a:gd name="connsiteY13" fmla="*/ 446069 h 531042"/>
                <a:gd name="connsiteX14" fmla="*/ 127444 w 244303"/>
                <a:gd name="connsiteY14" fmla="*/ 509808 h 531042"/>
                <a:gd name="connsiteX15" fmla="*/ 132902 w 244303"/>
                <a:gd name="connsiteY15" fmla="*/ 509542 h 531042"/>
                <a:gd name="connsiteX16" fmla="*/ 180565 w 244303"/>
                <a:gd name="connsiteY16" fmla="*/ 531043 h 531042"/>
                <a:gd name="connsiteX17" fmla="*/ 244303 w 244303"/>
                <a:gd name="connsiteY17" fmla="*/ 467304 h 5310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44303" h="531042">
                  <a:moveTo>
                    <a:pt x="244303" y="63738"/>
                  </a:moveTo>
                  <a:cubicBezTo>
                    <a:pt x="244303" y="28524"/>
                    <a:pt x="215746" y="0"/>
                    <a:pt x="180565" y="0"/>
                  </a:cubicBezTo>
                  <a:cubicBezTo>
                    <a:pt x="161593" y="0"/>
                    <a:pt x="144585" y="8354"/>
                    <a:pt x="132902" y="21501"/>
                  </a:cubicBezTo>
                  <a:cubicBezTo>
                    <a:pt x="131105" y="21335"/>
                    <a:pt x="129308" y="21235"/>
                    <a:pt x="127444" y="21235"/>
                  </a:cubicBezTo>
                  <a:cubicBezTo>
                    <a:pt x="94626" y="21235"/>
                    <a:pt x="67666" y="46031"/>
                    <a:pt x="64138" y="77884"/>
                  </a:cubicBezTo>
                  <a:cubicBezTo>
                    <a:pt x="39175" y="86538"/>
                    <a:pt x="21235" y="110169"/>
                    <a:pt x="21235" y="138061"/>
                  </a:cubicBezTo>
                  <a:cubicBezTo>
                    <a:pt x="21235" y="149444"/>
                    <a:pt x="24264" y="160095"/>
                    <a:pt x="29489" y="169348"/>
                  </a:cubicBezTo>
                  <a:cubicBezTo>
                    <a:pt x="11782" y="180698"/>
                    <a:pt x="0" y="200468"/>
                    <a:pt x="0" y="223035"/>
                  </a:cubicBezTo>
                  <a:cubicBezTo>
                    <a:pt x="0" y="239377"/>
                    <a:pt x="6191" y="254255"/>
                    <a:pt x="16309" y="265505"/>
                  </a:cubicBezTo>
                  <a:cubicBezTo>
                    <a:pt x="6191" y="276821"/>
                    <a:pt x="0" y="291666"/>
                    <a:pt x="0" y="308008"/>
                  </a:cubicBezTo>
                  <a:cubicBezTo>
                    <a:pt x="0" y="328944"/>
                    <a:pt x="10118" y="347450"/>
                    <a:pt x="25695" y="359066"/>
                  </a:cubicBezTo>
                  <a:cubicBezTo>
                    <a:pt x="22866" y="366288"/>
                    <a:pt x="21235" y="374143"/>
                    <a:pt x="21235" y="382364"/>
                  </a:cubicBezTo>
                  <a:cubicBezTo>
                    <a:pt x="21235" y="410156"/>
                    <a:pt x="39075" y="433754"/>
                    <a:pt x="63905" y="442441"/>
                  </a:cubicBezTo>
                  <a:cubicBezTo>
                    <a:pt x="63838" y="443640"/>
                    <a:pt x="63705" y="444838"/>
                    <a:pt x="63705" y="446069"/>
                  </a:cubicBezTo>
                  <a:cubicBezTo>
                    <a:pt x="63705" y="481250"/>
                    <a:pt x="92229" y="509808"/>
                    <a:pt x="127444" y="509808"/>
                  </a:cubicBezTo>
                  <a:cubicBezTo>
                    <a:pt x="129274" y="509808"/>
                    <a:pt x="131105" y="509675"/>
                    <a:pt x="132902" y="509542"/>
                  </a:cubicBezTo>
                  <a:cubicBezTo>
                    <a:pt x="144585" y="522722"/>
                    <a:pt x="161560" y="531043"/>
                    <a:pt x="180565" y="531043"/>
                  </a:cubicBezTo>
                  <a:cubicBezTo>
                    <a:pt x="215746" y="531043"/>
                    <a:pt x="244303" y="502519"/>
                    <a:pt x="244303" y="467304"/>
                  </a:cubicBezTo>
                </a:path>
              </a:pathLst>
            </a:custGeom>
            <a:noFill/>
            <a:ln w="19797" cap="rnd">
              <a:solidFill>
                <a:schemeClr val="bg1"/>
              </a:solidFill>
              <a:prstDash val="solid"/>
              <a:round/>
            </a:ln>
          </p:spPr>
          <p:txBody>
            <a:bodyPr rtlCol="0" anchor="ctr"/>
            <a:lstStyle/>
            <a:p>
              <a:endParaRPr lang="nl-BE"/>
            </a:p>
          </p:txBody>
        </p:sp>
        <p:sp>
          <p:nvSpPr>
            <p:cNvPr id="80" name="Vrije vorm: vorm 79">
              <a:extLst>
                <a:ext uri="{FF2B5EF4-FFF2-40B4-BE49-F238E27FC236}">
                  <a16:creationId xmlns:a16="http://schemas.microsoft.com/office/drawing/2014/main" id="{E4C8A96D-1C9A-47A6-A129-6EED2CFD043E}"/>
                </a:ext>
              </a:extLst>
            </p:cNvPr>
            <p:cNvSpPr/>
            <p:nvPr/>
          </p:nvSpPr>
          <p:spPr>
            <a:xfrm>
              <a:off x="4329432" y="4418446"/>
              <a:ext cx="63738" cy="63738"/>
            </a:xfrm>
            <a:custGeom>
              <a:avLst/>
              <a:gdLst>
                <a:gd name="connsiteX0" fmla="*/ 0 w 63738"/>
                <a:gd name="connsiteY0" fmla="*/ 0 h 63738"/>
                <a:gd name="connsiteX1" fmla="*/ 63738 w 63738"/>
                <a:gd name="connsiteY1" fmla="*/ 63738 h 63738"/>
              </a:gdLst>
              <a:ahLst/>
              <a:cxnLst>
                <a:cxn ang="0">
                  <a:pos x="connsiteX0" y="connsiteY0"/>
                </a:cxn>
                <a:cxn ang="0">
                  <a:pos x="connsiteX1" y="connsiteY1"/>
                </a:cxn>
              </a:cxnLst>
              <a:rect l="l" t="t" r="r" b="b"/>
              <a:pathLst>
                <a:path w="63738" h="63738">
                  <a:moveTo>
                    <a:pt x="0" y="0"/>
                  </a:moveTo>
                  <a:cubicBezTo>
                    <a:pt x="35181" y="0"/>
                    <a:pt x="63738" y="28524"/>
                    <a:pt x="63738" y="63738"/>
                  </a:cubicBezTo>
                </a:path>
              </a:pathLst>
            </a:custGeom>
            <a:noFill/>
            <a:ln w="19797" cap="rnd">
              <a:solidFill>
                <a:schemeClr val="bg1"/>
              </a:solidFill>
              <a:prstDash val="solid"/>
              <a:round/>
            </a:ln>
          </p:spPr>
          <p:txBody>
            <a:bodyPr rtlCol="0" anchor="ctr"/>
            <a:lstStyle/>
            <a:p>
              <a:endParaRPr lang="nl-BE"/>
            </a:p>
          </p:txBody>
        </p:sp>
        <p:sp>
          <p:nvSpPr>
            <p:cNvPr id="81" name="Vrije vorm: vorm 80">
              <a:extLst>
                <a:ext uri="{FF2B5EF4-FFF2-40B4-BE49-F238E27FC236}">
                  <a16:creationId xmlns:a16="http://schemas.microsoft.com/office/drawing/2014/main" id="{5E447443-5937-489D-8A7D-B1E7E82AA73F}"/>
                </a:ext>
              </a:extLst>
            </p:cNvPr>
            <p:cNvSpPr/>
            <p:nvPr/>
          </p:nvSpPr>
          <p:spPr>
            <a:xfrm>
              <a:off x="4340050" y="4705219"/>
              <a:ext cx="63738" cy="63738"/>
            </a:xfrm>
            <a:custGeom>
              <a:avLst/>
              <a:gdLst>
                <a:gd name="connsiteX0" fmla="*/ 0 w 63738"/>
                <a:gd name="connsiteY0" fmla="*/ 0 h 63738"/>
                <a:gd name="connsiteX1" fmla="*/ 63738 w 63738"/>
                <a:gd name="connsiteY1" fmla="*/ 63738 h 63738"/>
              </a:gdLst>
              <a:ahLst/>
              <a:cxnLst>
                <a:cxn ang="0">
                  <a:pos x="connsiteX0" y="connsiteY0"/>
                </a:cxn>
                <a:cxn ang="0">
                  <a:pos x="connsiteX1" y="connsiteY1"/>
                </a:cxn>
              </a:cxnLst>
              <a:rect l="l" t="t" r="r" b="b"/>
              <a:pathLst>
                <a:path w="63738" h="63738">
                  <a:moveTo>
                    <a:pt x="0" y="0"/>
                  </a:moveTo>
                  <a:cubicBezTo>
                    <a:pt x="35181" y="0"/>
                    <a:pt x="63738" y="28524"/>
                    <a:pt x="63738" y="63738"/>
                  </a:cubicBezTo>
                </a:path>
              </a:pathLst>
            </a:custGeom>
            <a:noFill/>
            <a:ln w="19797" cap="rnd">
              <a:solidFill>
                <a:schemeClr val="bg1"/>
              </a:solidFill>
              <a:prstDash val="solid"/>
              <a:round/>
            </a:ln>
          </p:spPr>
          <p:txBody>
            <a:bodyPr rtlCol="0" anchor="ctr"/>
            <a:lstStyle/>
            <a:p>
              <a:endParaRPr lang="nl-BE"/>
            </a:p>
          </p:txBody>
        </p:sp>
        <p:sp>
          <p:nvSpPr>
            <p:cNvPr id="82" name="Vrije vorm: vorm 81">
              <a:extLst>
                <a:ext uri="{FF2B5EF4-FFF2-40B4-BE49-F238E27FC236}">
                  <a16:creationId xmlns:a16="http://schemas.microsoft.com/office/drawing/2014/main" id="{BCDF0899-732A-48DE-9FFA-A8DB3386B938}"/>
                </a:ext>
              </a:extLst>
            </p:cNvPr>
            <p:cNvSpPr/>
            <p:nvPr/>
          </p:nvSpPr>
          <p:spPr>
            <a:xfrm>
              <a:off x="4403788" y="4514037"/>
              <a:ext cx="63738" cy="63738"/>
            </a:xfrm>
            <a:custGeom>
              <a:avLst/>
              <a:gdLst>
                <a:gd name="connsiteX0" fmla="*/ 63738 w 63738"/>
                <a:gd name="connsiteY0" fmla="*/ 0 h 63738"/>
                <a:gd name="connsiteX1" fmla="*/ 0 w 63738"/>
                <a:gd name="connsiteY1" fmla="*/ 63738 h 63738"/>
              </a:gdLst>
              <a:ahLst/>
              <a:cxnLst>
                <a:cxn ang="0">
                  <a:pos x="connsiteX0" y="connsiteY0"/>
                </a:cxn>
                <a:cxn ang="0">
                  <a:pos x="connsiteX1" y="connsiteY1"/>
                </a:cxn>
              </a:cxnLst>
              <a:rect l="l" t="t" r="r" b="b"/>
              <a:pathLst>
                <a:path w="63738" h="63738">
                  <a:moveTo>
                    <a:pt x="63738" y="0"/>
                  </a:moveTo>
                  <a:cubicBezTo>
                    <a:pt x="63738" y="35181"/>
                    <a:pt x="35214" y="63738"/>
                    <a:pt x="0" y="63738"/>
                  </a:cubicBezTo>
                </a:path>
              </a:pathLst>
            </a:custGeom>
            <a:noFill/>
            <a:ln w="19797" cap="rnd">
              <a:solidFill>
                <a:schemeClr val="bg1"/>
              </a:solidFill>
              <a:prstDash val="solid"/>
              <a:round/>
            </a:ln>
          </p:spPr>
          <p:txBody>
            <a:bodyPr rtlCol="0" anchor="ctr"/>
            <a:lstStyle/>
            <a:p>
              <a:endParaRPr lang="nl-BE"/>
            </a:p>
          </p:txBody>
        </p:sp>
        <p:sp>
          <p:nvSpPr>
            <p:cNvPr id="83" name="Vrije vorm: vorm 82">
              <a:extLst>
                <a:ext uri="{FF2B5EF4-FFF2-40B4-BE49-F238E27FC236}">
                  <a16:creationId xmlns:a16="http://schemas.microsoft.com/office/drawing/2014/main" id="{D530F4BE-391E-49C3-A518-A70572DA5783}"/>
                </a:ext>
              </a:extLst>
            </p:cNvPr>
            <p:cNvSpPr/>
            <p:nvPr/>
          </p:nvSpPr>
          <p:spPr>
            <a:xfrm>
              <a:off x="4286945" y="4470968"/>
              <a:ext cx="15926" cy="76918"/>
            </a:xfrm>
            <a:custGeom>
              <a:avLst/>
              <a:gdLst>
                <a:gd name="connsiteX0" fmla="*/ 15926 w 15926"/>
                <a:gd name="connsiteY0" fmla="*/ 76919 h 76918"/>
                <a:gd name="connsiteX1" fmla="*/ 15926 w 15926"/>
                <a:gd name="connsiteY1" fmla="*/ 0 h 76918"/>
              </a:gdLst>
              <a:ahLst/>
              <a:cxnLst>
                <a:cxn ang="0">
                  <a:pos x="connsiteX0" y="connsiteY0"/>
                </a:cxn>
                <a:cxn ang="0">
                  <a:pos x="connsiteX1" y="connsiteY1"/>
                </a:cxn>
              </a:cxnLst>
              <a:rect l="l" t="t" r="r" b="b"/>
              <a:pathLst>
                <a:path w="15926" h="76918">
                  <a:moveTo>
                    <a:pt x="15926" y="76919"/>
                  </a:moveTo>
                  <a:cubicBezTo>
                    <a:pt x="-5309" y="55684"/>
                    <a:pt x="-5309" y="21235"/>
                    <a:pt x="15926" y="0"/>
                  </a:cubicBezTo>
                </a:path>
              </a:pathLst>
            </a:custGeom>
            <a:noFill/>
            <a:ln w="19797" cap="rnd">
              <a:solidFill>
                <a:schemeClr val="bg1"/>
              </a:solidFill>
              <a:prstDash val="solid"/>
              <a:round/>
            </a:ln>
          </p:spPr>
          <p:txBody>
            <a:bodyPr rtlCol="0" anchor="ctr"/>
            <a:lstStyle/>
            <a:p>
              <a:endParaRPr lang="nl-BE"/>
            </a:p>
          </p:txBody>
        </p:sp>
        <p:sp>
          <p:nvSpPr>
            <p:cNvPr id="84" name="Vrije vorm: vorm 83">
              <a:extLst>
                <a:ext uri="{FF2B5EF4-FFF2-40B4-BE49-F238E27FC236}">
                  <a16:creationId xmlns:a16="http://schemas.microsoft.com/office/drawing/2014/main" id="{1097947B-D1B0-47C0-BC1A-EECBA273E343}"/>
                </a:ext>
              </a:extLst>
            </p:cNvPr>
            <p:cNvSpPr/>
            <p:nvPr/>
          </p:nvSpPr>
          <p:spPr>
            <a:xfrm>
              <a:off x="4314122" y="4620512"/>
              <a:ext cx="42470" cy="46164"/>
            </a:xfrm>
            <a:custGeom>
              <a:avLst/>
              <a:gdLst>
                <a:gd name="connsiteX0" fmla="*/ 42470 w 42470"/>
                <a:gd name="connsiteY0" fmla="*/ 0 h 46164"/>
                <a:gd name="connsiteX1" fmla="*/ 0 w 42470"/>
                <a:gd name="connsiteY1" fmla="*/ 46165 h 46164"/>
              </a:gdLst>
              <a:ahLst/>
              <a:cxnLst>
                <a:cxn ang="0">
                  <a:pos x="connsiteX0" y="connsiteY0"/>
                </a:cxn>
                <a:cxn ang="0">
                  <a:pos x="connsiteX1" y="connsiteY1"/>
                </a:cxn>
              </a:cxnLst>
              <a:rect l="l" t="t" r="r" b="b"/>
              <a:pathLst>
                <a:path w="42470" h="46164">
                  <a:moveTo>
                    <a:pt x="42470" y="0"/>
                  </a:moveTo>
                  <a:cubicBezTo>
                    <a:pt x="18705" y="1764"/>
                    <a:pt x="0" y="21734"/>
                    <a:pt x="0" y="46165"/>
                  </a:cubicBezTo>
                </a:path>
              </a:pathLst>
            </a:custGeom>
            <a:noFill/>
            <a:ln w="19797" cap="rnd">
              <a:solidFill>
                <a:schemeClr val="bg1"/>
              </a:solidFill>
              <a:prstDash val="solid"/>
              <a:round/>
            </a:ln>
          </p:spPr>
          <p:txBody>
            <a:bodyPr rtlCol="0" anchor="ctr"/>
            <a:lstStyle/>
            <a:p>
              <a:endParaRPr lang="nl-BE"/>
            </a:p>
          </p:txBody>
        </p:sp>
        <p:sp>
          <p:nvSpPr>
            <p:cNvPr id="85" name="Vrije vorm: vorm 84">
              <a:extLst>
                <a:ext uri="{FF2B5EF4-FFF2-40B4-BE49-F238E27FC236}">
                  <a16:creationId xmlns:a16="http://schemas.microsoft.com/office/drawing/2014/main" id="{E45EB6EA-8D03-4B1A-9C3B-077556E1F8B4}"/>
                </a:ext>
              </a:extLst>
            </p:cNvPr>
            <p:cNvSpPr/>
            <p:nvPr/>
          </p:nvSpPr>
          <p:spPr>
            <a:xfrm>
              <a:off x="4361385" y="4365358"/>
              <a:ext cx="63638" cy="61774"/>
            </a:xfrm>
            <a:custGeom>
              <a:avLst/>
              <a:gdLst>
                <a:gd name="connsiteX0" fmla="*/ 63639 w 63638"/>
                <a:gd name="connsiteY0" fmla="*/ 0 h 61774"/>
                <a:gd name="connsiteX1" fmla="*/ 0 w 63638"/>
                <a:gd name="connsiteY1" fmla="*/ 61775 h 61774"/>
              </a:gdLst>
              <a:ahLst/>
              <a:cxnLst>
                <a:cxn ang="0">
                  <a:pos x="connsiteX0" y="connsiteY0"/>
                </a:cxn>
                <a:cxn ang="0">
                  <a:pos x="connsiteX1" y="connsiteY1"/>
                </a:cxn>
              </a:cxnLst>
              <a:rect l="l" t="t" r="r" b="b"/>
              <a:pathLst>
                <a:path w="63638" h="61774">
                  <a:moveTo>
                    <a:pt x="63639" y="0"/>
                  </a:moveTo>
                  <a:cubicBezTo>
                    <a:pt x="29090" y="0"/>
                    <a:pt x="1065" y="27492"/>
                    <a:pt x="0" y="61775"/>
                  </a:cubicBezTo>
                </a:path>
              </a:pathLst>
            </a:custGeom>
            <a:noFill/>
            <a:ln w="19797" cap="rnd">
              <a:solidFill>
                <a:schemeClr val="bg1"/>
              </a:solidFill>
              <a:prstDash val="solid"/>
              <a:round/>
            </a:ln>
          </p:spPr>
          <p:txBody>
            <a:bodyPr rtlCol="0" anchor="ctr"/>
            <a:lstStyle/>
            <a:p>
              <a:endParaRPr lang="nl-BE"/>
            </a:p>
          </p:txBody>
        </p:sp>
        <p:sp>
          <p:nvSpPr>
            <p:cNvPr id="86" name="Vrije vorm: vorm 85">
              <a:extLst>
                <a:ext uri="{FF2B5EF4-FFF2-40B4-BE49-F238E27FC236}">
                  <a16:creationId xmlns:a16="http://schemas.microsoft.com/office/drawing/2014/main" id="{1BFCF281-D314-4F20-905E-3A84A023D36A}"/>
                </a:ext>
              </a:extLst>
            </p:cNvPr>
            <p:cNvSpPr/>
            <p:nvPr/>
          </p:nvSpPr>
          <p:spPr>
            <a:xfrm>
              <a:off x="4340083" y="4535305"/>
              <a:ext cx="63738" cy="106208"/>
            </a:xfrm>
            <a:custGeom>
              <a:avLst/>
              <a:gdLst>
                <a:gd name="connsiteX0" fmla="*/ 21235 w 63738"/>
                <a:gd name="connsiteY0" fmla="*/ 0 h 106208"/>
                <a:gd name="connsiteX1" fmla="*/ 0 w 63738"/>
                <a:gd name="connsiteY1" fmla="*/ 42470 h 106208"/>
                <a:gd name="connsiteX2" fmla="*/ 63738 w 63738"/>
                <a:gd name="connsiteY2" fmla="*/ 106209 h 106208"/>
              </a:gdLst>
              <a:ahLst/>
              <a:cxnLst>
                <a:cxn ang="0">
                  <a:pos x="connsiteX0" y="connsiteY0"/>
                </a:cxn>
                <a:cxn ang="0">
                  <a:pos x="connsiteX1" y="connsiteY1"/>
                </a:cxn>
                <a:cxn ang="0">
                  <a:pos x="connsiteX2" y="connsiteY2"/>
                </a:cxn>
              </a:cxnLst>
              <a:rect l="l" t="t" r="r" b="b"/>
              <a:pathLst>
                <a:path w="63738" h="106208">
                  <a:moveTo>
                    <a:pt x="21235" y="0"/>
                  </a:moveTo>
                  <a:cubicBezTo>
                    <a:pt x="21235" y="0"/>
                    <a:pt x="0" y="10618"/>
                    <a:pt x="0" y="42470"/>
                  </a:cubicBezTo>
                  <a:cubicBezTo>
                    <a:pt x="0" y="77651"/>
                    <a:pt x="28524" y="106209"/>
                    <a:pt x="63738" y="106209"/>
                  </a:cubicBezTo>
                </a:path>
              </a:pathLst>
            </a:custGeom>
            <a:noFill/>
            <a:ln w="19797" cap="rnd">
              <a:solidFill>
                <a:schemeClr val="bg1"/>
              </a:solidFill>
              <a:prstDash val="solid"/>
              <a:round/>
            </a:ln>
          </p:spPr>
          <p:txBody>
            <a:bodyPr rtlCol="0" anchor="ctr"/>
            <a:lstStyle/>
            <a:p>
              <a:endParaRPr lang="nl-BE"/>
            </a:p>
          </p:txBody>
        </p:sp>
        <p:sp>
          <p:nvSpPr>
            <p:cNvPr id="87" name="Vrije vorm: vorm 86">
              <a:extLst>
                <a:ext uri="{FF2B5EF4-FFF2-40B4-BE49-F238E27FC236}">
                  <a16:creationId xmlns:a16="http://schemas.microsoft.com/office/drawing/2014/main" id="{539E2004-062F-48B8-A1A4-C8E30052DA4B}"/>
                </a:ext>
              </a:extLst>
            </p:cNvPr>
            <p:cNvSpPr/>
            <p:nvPr/>
          </p:nvSpPr>
          <p:spPr>
            <a:xfrm>
              <a:off x="4467493" y="4301620"/>
              <a:ext cx="244303" cy="531009"/>
            </a:xfrm>
            <a:custGeom>
              <a:avLst/>
              <a:gdLst>
                <a:gd name="connsiteX0" fmla="*/ 33 w 244303"/>
                <a:gd name="connsiteY0" fmla="*/ 63738 h 531009"/>
                <a:gd name="connsiteX1" fmla="*/ 63738 w 244303"/>
                <a:gd name="connsiteY1" fmla="*/ 0 h 531009"/>
                <a:gd name="connsiteX2" fmla="*/ 111401 w 244303"/>
                <a:gd name="connsiteY2" fmla="*/ 21501 h 531009"/>
                <a:gd name="connsiteX3" fmla="*/ 116859 w 244303"/>
                <a:gd name="connsiteY3" fmla="*/ 21235 h 531009"/>
                <a:gd name="connsiteX4" fmla="*/ 180165 w 244303"/>
                <a:gd name="connsiteY4" fmla="*/ 77884 h 531009"/>
                <a:gd name="connsiteX5" fmla="*/ 223068 w 244303"/>
                <a:gd name="connsiteY5" fmla="*/ 138061 h 531009"/>
                <a:gd name="connsiteX6" fmla="*/ 214814 w 244303"/>
                <a:gd name="connsiteY6" fmla="*/ 169348 h 531009"/>
                <a:gd name="connsiteX7" fmla="*/ 244303 w 244303"/>
                <a:gd name="connsiteY7" fmla="*/ 223035 h 531009"/>
                <a:gd name="connsiteX8" fmla="*/ 227994 w 244303"/>
                <a:gd name="connsiteY8" fmla="*/ 265505 h 531009"/>
                <a:gd name="connsiteX9" fmla="*/ 244303 w 244303"/>
                <a:gd name="connsiteY9" fmla="*/ 307975 h 531009"/>
                <a:gd name="connsiteX10" fmla="*/ 218608 w 244303"/>
                <a:gd name="connsiteY10" fmla="*/ 359032 h 531009"/>
                <a:gd name="connsiteX11" fmla="*/ 223068 w 244303"/>
                <a:gd name="connsiteY11" fmla="*/ 382331 h 531009"/>
                <a:gd name="connsiteX12" fmla="*/ 180398 w 244303"/>
                <a:gd name="connsiteY12" fmla="*/ 442408 h 531009"/>
                <a:gd name="connsiteX13" fmla="*/ 180598 w 244303"/>
                <a:gd name="connsiteY13" fmla="*/ 446036 h 531009"/>
                <a:gd name="connsiteX14" fmla="*/ 116859 w 244303"/>
                <a:gd name="connsiteY14" fmla="*/ 509775 h 531009"/>
                <a:gd name="connsiteX15" fmla="*/ 111401 w 244303"/>
                <a:gd name="connsiteY15" fmla="*/ 509508 h 531009"/>
                <a:gd name="connsiteX16" fmla="*/ 63738 w 244303"/>
                <a:gd name="connsiteY16" fmla="*/ 531010 h 531009"/>
                <a:gd name="connsiteX17" fmla="*/ 0 w 244303"/>
                <a:gd name="connsiteY17" fmla="*/ 467271 h 531009"/>
                <a:gd name="connsiteX18" fmla="*/ 0 w 244303"/>
                <a:gd name="connsiteY18" fmla="*/ 63738 h 5310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44303" h="531009">
                  <a:moveTo>
                    <a:pt x="33" y="63738"/>
                  </a:moveTo>
                  <a:cubicBezTo>
                    <a:pt x="33" y="28524"/>
                    <a:pt x="28557" y="0"/>
                    <a:pt x="63738" y="0"/>
                  </a:cubicBezTo>
                  <a:cubicBezTo>
                    <a:pt x="82710" y="0"/>
                    <a:pt x="99718" y="8354"/>
                    <a:pt x="111401" y="21501"/>
                  </a:cubicBezTo>
                  <a:cubicBezTo>
                    <a:pt x="113198" y="21335"/>
                    <a:pt x="114996" y="21235"/>
                    <a:pt x="116859" y="21235"/>
                  </a:cubicBezTo>
                  <a:cubicBezTo>
                    <a:pt x="149677" y="21235"/>
                    <a:pt x="176637" y="46031"/>
                    <a:pt x="180165" y="77884"/>
                  </a:cubicBezTo>
                  <a:cubicBezTo>
                    <a:pt x="205128" y="86538"/>
                    <a:pt x="223068" y="110169"/>
                    <a:pt x="223068" y="138061"/>
                  </a:cubicBezTo>
                  <a:cubicBezTo>
                    <a:pt x="223068" y="149444"/>
                    <a:pt x="220039" y="160095"/>
                    <a:pt x="214814" y="169348"/>
                  </a:cubicBezTo>
                  <a:cubicBezTo>
                    <a:pt x="232521" y="180664"/>
                    <a:pt x="244303" y="200468"/>
                    <a:pt x="244303" y="223035"/>
                  </a:cubicBezTo>
                  <a:cubicBezTo>
                    <a:pt x="244303" y="239377"/>
                    <a:pt x="238112" y="254255"/>
                    <a:pt x="227994" y="265505"/>
                  </a:cubicBezTo>
                  <a:cubicBezTo>
                    <a:pt x="238112" y="276788"/>
                    <a:pt x="244303" y="291633"/>
                    <a:pt x="244303" y="307975"/>
                  </a:cubicBezTo>
                  <a:cubicBezTo>
                    <a:pt x="244303" y="328910"/>
                    <a:pt x="234185" y="347416"/>
                    <a:pt x="218608" y="359032"/>
                  </a:cubicBezTo>
                  <a:cubicBezTo>
                    <a:pt x="221437" y="366255"/>
                    <a:pt x="223068" y="374110"/>
                    <a:pt x="223068" y="382331"/>
                  </a:cubicBezTo>
                  <a:cubicBezTo>
                    <a:pt x="223068" y="410123"/>
                    <a:pt x="205228" y="433721"/>
                    <a:pt x="180398" y="442408"/>
                  </a:cubicBezTo>
                  <a:cubicBezTo>
                    <a:pt x="180465" y="443606"/>
                    <a:pt x="180598" y="444805"/>
                    <a:pt x="180598" y="446036"/>
                  </a:cubicBezTo>
                  <a:cubicBezTo>
                    <a:pt x="180598" y="481217"/>
                    <a:pt x="152074" y="509775"/>
                    <a:pt x="116859" y="509775"/>
                  </a:cubicBezTo>
                  <a:cubicBezTo>
                    <a:pt x="115029" y="509775"/>
                    <a:pt x="113198" y="509641"/>
                    <a:pt x="111401" y="509508"/>
                  </a:cubicBezTo>
                  <a:cubicBezTo>
                    <a:pt x="99718" y="522689"/>
                    <a:pt x="82744" y="531010"/>
                    <a:pt x="63738" y="531010"/>
                  </a:cubicBezTo>
                  <a:cubicBezTo>
                    <a:pt x="28557" y="531010"/>
                    <a:pt x="0" y="502485"/>
                    <a:pt x="0" y="467271"/>
                  </a:cubicBezTo>
                  <a:lnTo>
                    <a:pt x="0" y="63738"/>
                  </a:lnTo>
                  <a:close/>
                </a:path>
              </a:pathLst>
            </a:custGeom>
            <a:noFill/>
            <a:ln w="19797" cap="rnd">
              <a:solidFill>
                <a:schemeClr val="bg1"/>
              </a:solidFill>
              <a:prstDash val="solid"/>
              <a:round/>
            </a:ln>
          </p:spPr>
          <p:txBody>
            <a:bodyPr rtlCol="0" anchor="ctr"/>
            <a:lstStyle/>
            <a:p>
              <a:endParaRPr lang="nl-BE"/>
            </a:p>
          </p:txBody>
        </p:sp>
        <p:sp>
          <p:nvSpPr>
            <p:cNvPr id="88" name="Vrije vorm: vorm 87">
              <a:extLst>
                <a:ext uri="{FF2B5EF4-FFF2-40B4-BE49-F238E27FC236}">
                  <a16:creationId xmlns:a16="http://schemas.microsoft.com/office/drawing/2014/main" id="{097BEEAB-15B7-4729-BD9A-A2BA42751027}"/>
                </a:ext>
              </a:extLst>
            </p:cNvPr>
            <p:cNvSpPr/>
            <p:nvPr/>
          </p:nvSpPr>
          <p:spPr>
            <a:xfrm>
              <a:off x="4541849" y="4418446"/>
              <a:ext cx="63738" cy="63738"/>
            </a:xfrm>
            <a:custGeom>
              <a:avLst/>
              <a:gdLst>
                <a:gd name="connsiteX0" fmla="*/ 63738 w 63738"/>
                <a:gd name="connsiteY0" fmla="*/ 0 h 63738"/>
                <a:gd name="connsiteX1" fmla="*/ 0 w 63738"/>
                <a:gd name="connsiteY1" fmla="*/ 63738 h 63738"/>
              </a:gdLst>
              <a:ahLst/>
              <a:cxnLst>
                <a:cxn ang="0">
                  <a:pos x="connsiteX0" y="connsiteY0"/>
                </a:cxn>
                <a:cxn ang="0">
                  <a:pos x="connsiteX1" y="connsiteY1"/>
                </a:cxn>
              </a:cxnLst>
              <a:rect l="l" t="t" r="r" b="b"/>
              <a:pathLst>
                <a:path w="63738" h="63738">
                  <a:moveTo>
                    <a:pt x="63738" y="0"/>
                  </a:moveTo>
                  <a:cubicBezTo>
                    <a:pt x="28557" y="0"/>
                    <a:pt x="0" y="28524"/>
                    <a:pt x="0" y="63738"/>
                  </a:cubicBezTo>
                </a:path>
              </a:pathLst>
            </a:custGeom>
            <a:noFill/>
            <a:ln w="19797" cap="rnd">
              <a:solidFill>
                <a:schemeClr val="bg1"/>
              </a:solidFill>
              <a:prstDash val="solid"/>
              <a:round/>
            </a:ln>
          </p:spPr>
          <p:txBody>
            <a:bodyPr rtlCol="0" anchor="ctr"/>
            <a:lstStyle/>
            <a:p>
              <a:endParaRPr lang="nl-BE"/>
            </a:p>
          </p:txBody>
        </p:sp>
        <p:sp>
          <p:nvSpPr>
            <p:cNvPr id="89" name="Vrije vorm: vorm 88">
              <a:extLst>
                <a:ext uri="{FF2B5EF4-FFF2-40B4-BE49-F238E27FC236}">
                  <a16:creationId xmlns:a16="http://schemas.microsoft.com/office/drawing/2014/main" id="{AF77FC04-769F-421A-9F72-62AC4B662AB2}"/>
                </a:ext>
              </a:extLst>
            </p:cNvPr>
            <p:cNvSpPr/>
            <p:nvPr/>
          </p:nvSpPr>
          <p:spPr>
            <a:xfrm>
              <a:off x="4531232" y="4705219"/>
              <a:ext cx="63738" cy="63738"/>
            </a:xfrm>
            <a:custGeom>
              <a:avLst/>
              <a:gdLst>
                <a:gd name="connsiteX0" fmla="*/ 63738 w 63738"/>
                <a:gd name="connsiteY0" fmla="*/ 0 h 63738"/>
                <a:gd name="connsiteX1" fmla="*/ 0 w 63738"/>
                <a:gd name="connsiteY1" fmla="*/ 63738 h 63738"/>
              </a:gdLst>
              <a:ahLst/>
              <a:cxnLst>
                <a:cxn ang="0">
                  <a:pos x="connsiteX0" y="connsiteY0"/>
                </a:cxn>
                <a:cxn ang="0">
                  <a:pos x="connsiteX1" y="connsiteY1"/>
                </a:cxn>
              </a:cxnLst>
              <a:rect l="l" t="t" r="r" b="b"/>
              <a:pathLst>
                <a:path w="63738" h="63738">
                  <a:moveTo>
                    <a:pt x="63738" y="0"/>
                  </a:moveTo>
                  <a:cubicBezTo>
                    <a:pt x="28557" y="0"/>
                    <a:pt x="0" y="28524"/>
                    <a:pt x="0" y="63738"/>
                  </a:cubicBezTo>
                </a:path>
              </a:pathLst>
            </a:custGeom>
            <a:noFill/>
            <a:ln w="19797" cap="rnd">
              <a:solidFill>
                <a:schemeClr val="bg1"/>
              </a:solidFill>
              <a:prstDash val="solid"/>
              <a:round/>
            </a:ln>
          </p:spPr>
          <p:txBody>
            <a:bodyPr rtlCol="0" anchor="ctr"/>
            <a:lstStyle/>
            <a:p>
              <a:endParaRPr lang="nl-BE"/>
            </a:p>
          </p:txBody>
        </p:sp>
        <p:sp>
          <p:nvSpPr>
            <p:cNvPr id="90" name="Vrije vorm: vorm 89">
              <a:extLst>
                <a:ext uri="{FF2B5EF4-FFF2-40B4-BE49-F238E27FC236}">
                  <a16:creationId xmlns:a16="http://schemas.microsoft.com/office/drawing/2014/main" id="{7BA637F7-9467-48F3-B5C0-D9DDACF03820}"/>
                </a:ext>
              </a:extLst>
            </p:cNvPr>
            <p:cNvSpPr/>
            <p:nvPr/>
          </p:nvSpPr>
          <p:spPr>
            <a:xfrm>
              <a:off x="4467527" y="4514037"/>
              <a:ext cx="63738" cy="63738"/>
            </a:xfrm>
            <a:custGeom>
              <a:avLst/>
              <a:gdLst>
                <a:gd name="connsiteX0" fmla="*/ 0 w 63738"/>
                <a:gd name="connsiteY0" fmla="*/ 0 h 63738"/>
                <a:gd name="connsiteX1" fmla="*/ 63738 w 63738"/>
                <a:gd name="connsiteY1" fmla="*/ 63738 h 63738"/>
              </a:gdLst>
              <a:ahLst/>
              <a:cxnLst>
                <a:cxn ang="0">
                  <a:pos x="connsiteX0" y="connsiteY0"/>
                </a:cxn>
                <a:cxn ang="0">
                  <a:pos x="connsiteX1" y="connsiteY1"/>
                </a:cxn>
              </a:cxnLst>
              <a:rect l="l" t="t" r="r" b="b"/>
              <a:pathLst>
                <a:path w="63738" h="63738">
                  <a:moveTo>
                    <a:pt x="0" y="0"/>
                  </a:moveTo>
                  <a:cubicBezTo>
                    <a:pt x="0" y="35181"/>
                    <a:pt x="28524" y="63738"/>
                    <a:pt x="63738" y="63738"/>
                  </a:cubicBezTo>
                </a:path>
              </a:pathLst>
            </a:custGeom>
            <a:noFill/>
            <a:ln w="19797" cap="rnd">
              <a:solidFill>
                <a:schemeClr val="bg1"/>
              </a:solidFill>
              <a:prstDash val="solid"/>
              <a:round/>
            </a:ln>
          </p:spPr>
          <p:txBody>
            <a:bodyPr rtlCol="0" anchor="ctr"/>
            <a:lstStyle/>
            <a:p>
              <a:endParaRPr lang="nl-BE"/>
            </a:p>
          </p:txBody>
        </p:sp>
        <p:sp>
          <p:nvSpPr>
            <p:cNvPr id="91" name="Vrije vorm: vorm 90">
              <a:extLst>
                <a:ext uri="{FF2B5EF4-FFF2-40B4-BE49-F238E27FC236}">
                  <a16:creationId xmlns:a16="http://schemas.microsoft.com/office/drawing/2014/main" id="{D2185E03-A963-4EC0-9727-CBB953F39F8C}"/>
                </a:ext>
              </a:extLst>
            </p:cNvPr>
            <p:cNvSpPr/>
            <p:nvPr/>
          </p:nvSpPr>
          <p:spPr>
            <a:xfrm>
              <a:off x="4632148" y="4470968"/>
              <a:ext cx="15926" cy="76918"/>
            </a:xfrm>
            <a:custGeom>
              <a:avLst/>
              <a:gdLst>
                <a:gd name="connsiteX0" fmla="*/ 0 w 15926"/>
                <a:gd name="connsiteY0" fmla="*/ 76919 h 76918"/>
                <a:gd name="connsiteX1" fmla="*/ 0 w 15926"/>
                <a:gd name="connsiteY1" fmla="*/ 0 h 76918"/>
              </a:gdLst>
              <a:ahLst/>
              <a:cxnLst>
                <a:cxn ang="0">
                  <a:pos x="connsiteX0" y="connsiteY0"/>
                </a:cxn>
                <a:cxn ang="0">
                  <a:pos x="connsiteX1" y="connsiteY1"/>
                </a:cxn>
              </a:cxnLst>
              <a:rect l="l" t="t" r="r" b="b"/>
              <a:pathLst>
                <a:path w="15926" h="76918">
                  <a:moveTo>
                    <a:pt x="0" y="76919"/>
                  </a:moveTo>
                  <a:cubicBezTo>
                    <a:pt x="21235" y="55684"/>
                    <a:pt x="21235" y="21235"/>
                    <a:pt x="0" y="0"/>
                  </a:cubicBezTo>
                </a:path>
              </a:pathLst>
            </a:custGeom>
            <a:noFill/>
            <a:ln w="19797" cap="rnd">
              <a:solidFill>
                <a:schemeClr val="bg1"/>
              </a:solidFill>
              <a:prstDash val="solid"/>
              <a:round/>
            </a:ln>
          </p:spPr>
          <p:txBody>
            <a:bodyPr rtlCol="0" anchor="ctr"/>
            <a:lstStyle/>
            <a:p>
              <a:endParaRPr lang="nl-BE"/>
            </a:p>
          </p:txBody>
        </p:sp>
        <p:sp>
          <p:nvSpPr>
            <p:cNvPr id="92" name="Vrije vorm: vorm 91">
              <a:extLst>
                <a:ext uri="{FF2B5EF4-FFF2-40B4-BE49-F238E27FC236}">
                  <a16:creationId xmlns:a16="http://schemas.microsoft.com/office/drawing/2014/main" id="{55290DC8-6859-42DC-8410-F4804EAF1E59}"/>
                </a:ext>
              </a:extLst>
            </p:cNvPr>
            <p:cNvSpPr/>
            <p:nvPr/>
          </p:nvSpPr>
          <p:spPr>
            <a:xfrm>
              <a:off x="4578428" y="4620512"/>
              <a:ext cx="42470" cy="46164"/>
            </a:xfrm>
            <a:custGeom>
              <a:avLst/>
              <a:gdLst>
                <a:gd name="connsiteX0" fmla="*/ 0 w 42470"/>
                <a:gd name="connsiteY0" fmla="*/ 0 h 46164"/>
                <a:gd name="connsiteX1" fmla="*/ 42470 w 42470"/>
                <a:gd name="connsiteY1" fmla="*/ 46165 h 46164"/>
              </a:gdLst>
              <a:ahLst/>
              <a:cxnLst>
                <a:cxn ang="0">
                  <a:pos x="connsiteX0" y="connsiteY0"/>
                </a:cxn>
                <a:cxn ang="0">
                  <a:pos x="connsiteX1" y="connsiteY1"/>
                </a:cxn>
              </a:cxnLst>
              <a:rect l="l" t="t" r="r" b="b"/>
              <a:pathLst>
                <a:path w="42470" h="46164">
                  <a:moveTo>
                    <a:pt x="0" y="0"/>
                  </a:moveTo>
                  <a:cubicBezTo>
                    <a:pt x="23765" y="1764"/>
                    <a:pt x="42470" y="21734"/>
                    <a:pt x="42470" y="46165"/>
                  </a:cubicBezTo>
                </a:path>
              </a:pathLst>
            </a:custGeom>
            <a:noFill/>
            <a:ln w="19797" cap="rnd">
              <a:solidFill>
                <a:schemeClr val="bg1"/>
              </a:solidFill>
              <a:prstDash val="solid"/>
              <a:round/>
            </a:ln>
          </p:spPr>
          <p:txBody>
            <a:bodyPr rtlCol="0" anchor="ctr"/>
            <a:lstStyle/>
            <a:p>
              <a:endParaRPr lang="nl-BE"/>
            </a:p>
          </p:txBody>
        </p:sp>
        <p:sp>
          <p:nvSpPr>
            <p:cNvPr id="93" name="Vrije vorm: vorm 92">
              <a:extLst>
                <a:ext uri="{FF2B5EF4-FFF2-40B4-BE49-F238E27FC236}">
                  <a16:creationId xmlns:a16="http://schemas.microsoft.com/office/drawing/2014/main" id="{45CD7A16-4A44-4EDA-A875-C5713FB3C333}"/>
                </a:ext>
              </a:extLst>
            </p:cNvPr>
            <p:cNvSpPr/>
            <p:nvPr/>
          </p:nvSpPr>
          <p:spPr>
            <a:xfrm>
              <a:off x="4509997" y="4365358"/>
              <a:ext cx="63638" cy="61774"/>
            </a:xfrm>
            <a:custGeom>
              <a:avLst/>
              <a:gdLst>
                <a:gd name="connsiteX0" fmla="*/ 0 w 63638"/>
                <a:gd name="connsiteY0" fmla="*/ 0 h 61774"/>
                <a:gd name="connsiteX1" fmla="*/ 63639 w 63638"/>
                <a:gd name="connsiteY1" fmla="*/ 61775 h 61774"/>
              </a:gdLst>
              <a:ahLst/>
              <a:cxnLst>
                <a:cxn ang="0">
                  <a:pos x="connsiteX0" y="connsiteY0"/>
                </a:cxn>
                <a:cxn ang="0">
                  <a:pos x="connsiteX1" y="connsiteY1"/>
                </a:cxn>
              </a:cxnLst>
              <a:rect l="l" t="t" r="r" b="b"/>
              <a:pathLst>
                <a:path w="63638" h="61774">
                  <a:moveTo>
                    <a:pt x="0" y="0"/>
                  </a:moveTo>
                  <a:cubicBezTo>
                    <a:pt x="34549" y="0"/>
                    <a:pt x="62574" y="27492"/>
                    <a:pt x="63639" y="61775"/>
                  </a:cubicBezTo>
                </a:path>
              </a:pathLst>
            </a:custGeom>
            <a:noFill/>
            <a:ln w="19797" cap="rnd">
              <a:solidFill>
                <a:schemeClr val="bg1"/>
              </a:solidFill>
              <a:prstDash val="solid"/>
              <a:round/>
            </a:ln>
          </p:spPr>
          <p:txBody>
            <a:bodyPr rtlCol="0" anchor="ctr"/>
            <a:lstStyle/>
            <a:p>
              <a:endParaRPr lang="nl-BE"/>
            </a:p>
          </p:txBody>
        </p:sp>
        <p:sp>
          <p:nvSpPr>
            <p:cNvPr id="94" name="Vrije vorm: vorm 93">
              <a:extLst>
                <a:ext uri="{FF2B5EF4-FFF2-40B4-BE49-F238E27FC236}">
                  <a16:creationId xmlns:a16="http://schemas.microsoft.com/office/drawing/2014/main" id="{10AF66DB-6490-441A-84D6-B6C314B47B3F}"/>
                </a:ext>
              </a:extLst>
            </p:cNvPr>
            <p:cNvSpPr/>
            <p:nvPr/>
          </p:nvSpPr>
          <p:spPr>
            <a:xfrm>
              <a:off x="4531232" y="4535305"/>
              <a:ext cx="63738" cy="106208"/>
            </a:xfrm>
            <a:custGeom>
              <a:avLst/>
              <a:gdLst>
                <a:gd name="connsiteX0" fmla="*/ 42503 w 63738"/>
                <a:gd name="connsiteY0" fmla="*/ 0 h 106208"/>
                <a:gd name="connsiteX1" fmla="*/ 63738 w 63738"/>
                <a:gd name="connsiteY1" fmla="*/ 42470 h 106208"/>
                <a:gd name="connsiteX2" fmla="*/ 0 w 63738"/>
                <a:gd name="connsiteY2" fmla="*/ 106209 h 106208"/>
              </a:gdLst>
              <a:ahLst/>
              <a:cxnLst>
                <a:cxn ang="0">
                  <a:pos x="connsiteX0" y="connsiteY0"/>
                </a:cxn>
                <a:cxn ang="0">
                  <a:pos x="connsiteX1" y="connsiteY1"/>
                </a:cxn>
                <a:cxn ang="0">
                  <a:pos x="connsiteX2" y="connsiteY2"/>
                </a:cxn>
              </a:cxnLst>
              <a:rect l="l" t="t" r="r" b="b"/>
              <a:pathLst>
                <a:path w="63738" h="106208">
                  <a:moveTo>
                    <a:pt x="42503" y="0"/>
                  </a:moveTo>
                  <a:cubicBezTo>
                    <a:pt x="42503" y="0"/>
                    <a:pt x="63738" y="10618"/>
                    <a:pt x="63738" y="42470"/>
                  </a:cubicBezTo>
                  <a:cubicBezTo>
                    <a:pt x="63738" y="77651"/>
                    <a:pt x="35214" y="106209"/>
                    <a:pt x="0" y="106209"/>
                  </a:cubicBezTo>
                </a:path>
              </a:pathLst>
            </a:custGeom>
            <a:noFill/>
            <a:ln w="19797" cap="rnd">
              <a:solidFill>
                <a:schemeClr val="bg1"/>
              </a:solidFill>
              <a:prstDash val="solid"/>
              <a:round/>
            </a:ln>
          </p:spPr>
          <p:txBody>
            <a:bodyPr rtlCol="0" anchor="ctr"/>
            <a:lstStyle/>
            <a:p>
              <a:endParaRPr lang="nl-BE"/>
            </a:p>
          </p:txBody>
        </p:sp>
      </p:grpSp>
      <p:grpSp>
        <p:nvGrpSpPr>
          <p:cNvPr id="98" name="Graphic 96">
            <a:extLst>
              <a:ext uri="{FF2B5EF4-FFF2-40B4-BE49-F238E27FC236}">
                <a16:creationId xmlns:a16="http://schemas.microsoft.com/office/drawing/2014/main" id="{22CD40FD-7190-4314-A5D2-3B72EECD1A83}"/>
              </a:ext>
            </a:extLst>
          </p:cNvPr>
          <p:cNvGrpSpPr/>
          <p:nvPr/>
        </p:nvGrpSpPr>
        <p:grpSpPr>
          <a:xfrm>
            <a:off x="6884065" y="4675078"/>
            <a:ext cx="613118" cy="522263"/>
            <a:chOff x="6884065" y="4303886"/>
            <a:chExt cx="613118" cy="522263"/>
          </a:xfrm>
          <a:noFill/>
        </p:grpSpPr>
        <p:sp>
          <p:nvSpPr>
            <p:cNvPr id="99" name="Vrije vorm: vorm 98">
              <a:extLst>
                <a:ext uri="{FF2B5EF4-FFF2-40B4-BE49-F238E27FC236}">
                  <a16:creationId xmlns:a16="http://schemas.microsoft.com/office/drawing/2014/main" id="{6521BE55-4374-4129-B68A-26974F6E9B16}"/>
                </a:ext>
              </a:extLst>
            </p:cNvPr>
            <p:cNvSpPr/>
            <p:nvPr/>
          </p:nvSpPr>
          <p:spPr>
            <a:xfrm>
              <a:off x="6929472" y="4303886"/>
              <a:ext cx="522304" cy="476856"/>
            </a:xfrm>
            <a:custGeom>
              <a:avLst/>
              <a:gdLst>
                <a:gd name="connsiteX0" fmla="*/ 522304 w 522304"/>
                <a:gd name="connsiteY0" fmla="*/ 431449 h 476856"/>
                <a:gd name="connsiteX1" fmla="*/ 334632 w 522304"/>
                <a:gd name="connsiteY1" fmla="*/ 431449 h 476856"/>
                <a:gd name="connsiteX2" fmla="*/ 261132 w 522304"/>
                <a:gd name="connsiteY2" fmla="*/ 476856 h 476856"/>
                <a:gd name="connsiteX3" fmla="*/ 261132 w 522304"/>
                <a:gd name="connsiteY3" fmla="*/ 476856 h 476856"/>
                <a:gd name="connsiteX4" fmla="*/ 261132 w 522304"/>
                <a:gd name="connsiteY4" fmla="*/ 476856 h 476856"/>
                <a:gd name="connsiteX5" fmla="*/ 187631 w 522304"/>
                <a:gd name="connsiteY5" fmla="*/ 431449 h 476856"/>
                <a:gd name="connsiteX6" fmla="*/ 0 w 522304"/>
                <a:gd name="connsiteY6" fmla="*/ 431449 h 476856"/>
                <a:gd name="connsiteX7" fmla="*/ 0 w 522304"/>
                <a:gd name="connsiteY7" fmla="*/ 0 h 476856"/>
                <a:gd name="connsiteX8" fmla="*/ 187672 w 522304"/>
                <a:gd name="connsiteY8" fmla="*/ 0 h 476856"/>
                <a:gd name="connsiteX9" fmla="*/ 261172 w 522304"/>
                <a:gd name="connsiteY9" fmla="*/ 45407 h 476856"/>
                <a:gd name="connsiteX10" fmla="*/ 261172 w 522304"/>
                <a:gd name="connsiteY10" fmla="*/ 45407 h 476856"/>
                <a:gd name="connsiteX11" fmla="*/ 261172 w 522304"/>
                <a:gd name="connsiteY11" fmla="*/ 45407 h 476856"/>
                <a:gd name="connsiteX12" fmla="*/ 334632 w 522304"/>
                <a:gd name="connsiteY12" fmla="*/ 0 h 476856"/>
                <a:gd name="connsiteX13" fmla="*/ 522304 w 522304"/>
                <a:gd name="connsiteY13" fmla="*/ 0 h 476856"/>
                <a:gd name="connsiteX14" fmla="*/ 522304 w 522304"/>
                <a:gd name="connsiteY14" fmla="*/ 431449 h 476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22304" h="476856">
                  <a:moveTo>
                    <a:pt x="522304" y="431449"/>
                  </a:moveTo>
                  <a:lnTo>
                    <a:pt x="334632" y="431449"/>
                  </a:lnTo>
                  <a:cubicBezTo>
                    <a:pt x="303517" y="431449"/>
                    <a:pt x="275056" y="449049"/>
                    <a:pt x="261132" y="476856"/>
                  </a:cubicBezTo>
                  <a:lnTo>
                    <a:pt x="261132" y="476856"/>
                  </a:lnTo>
                  <a:lnTo>
                    <a:pt x="261132" y="476856"/>
                  </a:lnTo>
                  <a:cubicBezTo>
                    <a:pt x="247207" y="449008"/>
                    <a:pt x="218746" y="431449"/>
                    <a:pt x="187631" y="431449"/>
                  </a:cubicBezTo>
                  <a:lnTo>
                    <a:pt x="0" y="431449"/>
                  </a:lnTo>
                  <a:lnTo>
                    <a:pt x="0" y="0"/>
                  </a:lnTo>
                  <a:lnTo>
                    <a:pt x="187672" y="0"/>
                  </a:lnTo>
                  <a:cubicBezTo>
                    <a:pt x="218787" y="0"/>
                    <a:pt x="247248" y="17599"/>
                    <a:pt x="261172" y="45407"/>
                  </a:cubicBezTo>
                  <a:lnTo>
                    <a:pt x="261172" y="45407"/>
                  </a:lnTo>
                  <a:lnTo>
                    <a:pt x="261172" y="45407"/>
                  </a:lnTo>
                  <a:cubicBezTo>
                    <a:pt x="275056" y="17599"/>
                    <a:pt x="303517" y="0"/>
                    <a:pt x="334632" y="0"/>
                  </a:cubicBezTo>
                  <a:lnTo>
                    <a:pt x="522304" y="0"/>
                  </a:lnTo>
                  <a:lnTo>
                    <a:pt x="522304" y="431449"/>
                  </a:lnTo>
                  <a:close/>
                </a:path>
              </a:pathLst>
            </a:custGeom>
            <a:noFill/>
            <a:ln w="19812" cap="rnd">
              <a:solidFill>
                <a:schemeClr val="bg1"/>
              </a:solidFill>
              <a:prstDash val="solid"/>
              <a:round/>
            </a:ln>
          </p:spPr>
          <p:txBody>
            <a:bodyPr rtlCol="0" anchor="ctr"/>
            <a:lstStyle/>
            <a:p>
              <a:endParaRPr lang="nl-BE"/>
            </a:p>
          </p:txBody>
        </p:sp>
        <p:sp>
          <p:nvSpPr>
            <p:cNvPr id="100" name="Vrije vorm: vorm 99">
              <a:extLst>
                <a:ext uri="{FF2B5EF4-FFF2-40B4-BE49-F238E27FC236}">
                  <a16:creationId xmlns:a16="http://schemas.microsoft.com/office/drawing/2014/main" id="{1D7485D4-B3DA-4BD8-A278-4C6BBEFED794}"/>
                </a:ext>
              </a:extLst>
            </p:cNvPr>
            <p:cNvSpPr/>
            <p:nvPr/>
          </p:nvSpPr>
          <p:spPr>
            <a:xfrm>
              <a:off x="7190603" y="4349293"/>
              <a:ext cx="4083" cy="420097"/>
            </a:xfrm>
            <a:custGeom>
              <a:avLst/>
              <a:gdLst>
                <a:gd name="connsiteX0" fmla="*/ 0 w 4083"/>
                <a:gd name="connsiteY0" fmla="*/ 420097 h 420097"/>
                <a:gd name="connsiteX1" fmla="*/ 0 w 4083"/>
                <a:gd name="connsiteY1" fmla="*/ 0 h 420097"/>
              </a:gdLst>
              <a:ahLst/>
              <a:cxnLst>
                <a:cxn ang="0">
                  <a:pos x="connsiteX0" y="connsiteY0"/>
                </a:cxn>
                <a:cxn ang="0">
                  <a:pos x="connsiteX1" y="connsiteY1"/>
                </a:cxn>
              </a:cxnLst>
              <a:rect l="l" t="t" r="r" b="b"/>
              <a:pathLst>
                <a:path w="4083" h="420097">
                  <a:moveTo>
                    <a:pt x="0" y="420097"/>
                  </a:moveTo>
                  <a:lnTo>
                    <a:pt x="0" y="0"/>
                  </a:lnTo>
                </a:path>
              </a:pathLst>
            </a:custGeom>
            <a:ln w="19812" cap="rnd">
              <a:solidFill>
                <a:schemeClr val="bg1"/>
              </a:solidFill>
              <a:prstDash val="solid"/>
              <a:round/>
            </a:ln>
          </p:spPr>
          <p:txBody>
            <a:bodyPr rtlCol="0" anchor="ctr"/>
            <a:lstStyle/>
            <a:p>
              <a:endParaRPr lang="nl-BE"/>
            </a:p>
          </p:txBody>
        </p:sp>
        <p:sp>
          <p:nvSpPr>
            <p:cNvPr id="101" name="Vrije vorm: vorm 100">
              <a:extLst>
                <a:ext uri="{FF2B5EF4-FFF2-40B4-BE49-F238E27FC236}">
                  <a16:creationId xmlns:a16="http://schemas.microsoft.com/office/drawing/2014/main" id="{C2E0E55D-20EB-44CA-A01B-DB91D402DD76}"/>
                </a:ext>
              </a:extLst>
            </p:cNvPr>
            <p:cNvSpPr/>
            <p:nvPr/>
          </p:nvSpPr>
          <p:spPr>
            <a:xfrm>
              <a:off x="6997623" y="4394700"/>
              <a:ext cx="136221" cy="4083"/>
            </a:xfrm>
            <a:custGeom>
              <a:avLst/>
              <a:gdLst>
                <a:gd name="connsiteX0" fmla="*/ 0 w 136221"/>
                <a:gd name="connsiteY0" fmla="*/ 0 h 4083"/>
                <a:gd name="connsiteX1" fmla="*/ 136221 w 136221"/>
                <a:gd name="connsiteY1" fmla="*/ 0 h 4083"/>
              </a:gdLst>
              <a:ahLst/>
              <a:cxnLst>
                <a:cxn ang="0">
                  <a:pos x="connsiteX0" y="connsiteY0"/>
                </a:cxn>
                <a:cxn ang="0">
                  <a:pos x="connsiteX1" y="connsiteY1"/>
                </a:cxn>
              </a:cxnLst>
              <a:rect l="l" t="t" r="r" b="b"/>
              <a:pathLst>
                <a:path w="136221" h="4083">
                  <a:moveTo>
                    <a:pt x="0" y="0"/>
                  </a:moveTo>
                  <a:lnTo>
                    <a:pt x="136221" y="0"/>
                  </a:lnTo>
                </a:path>
              </a:pathLst>
            </a:custGeom>
            <a:ln w="19812" cap="rnd">
              <a:solidFill>
                <a:schemeClr val="bg1"/>
              </a:solidFill>
              <a:prstDash val="solid"/>
              <a:round/>
            </a:ln>
          </p:spPr>
          <p:txBody>
            <a:bodyPr rtlCol="0" anchor="ctr"/>
            <a:lstStyle/>
            <a:p>
              <a:endParaRPr lang="nl-BE"/>
            </a:p>
          </p:txBody>
        </p:sp>
        <p:sp>
          <p:nvSpPr>
            <p:cNvPr id="102" name="Vrije vorm: vorm 101">
              <a:extLst>
                <a:ext uri="{FF2B5EF4-FFF2-40B4-BE49-F238E27FC236}">
                  <a16:creationId xmlns:a16="http://schemas.microsoft.com/office/drawing/2014/main" id="{36ECC5F4-FBA9-4C93-BD34-8AA0A7E1BD2B}"/>
                </a:ext>
              </a:extLst>
            </p:cNvPr>
            <p:cNvSpPr/>
            <p:nvPr/>
          </p:nvSpPr>
          <p:spPr>
            <a:xfrm>
              <a:off x="6997623" y="4462851"/>
              <a:ext cx="136221" cy="4083"/>
            </a:xfrm>
            <a:custGeom>
              <a:avLst/>
              <a:gdLst>
                <a:gd name="connsiteX0" fmla="*/ 0 w 136221"/>
                <a:gd name="connsiteY0" fmla="*/ 0 h 4083"/>
                <a:gd name="connsiteX1" fmla="*/ 136221 w 136221"/>
                <a:gd name="connsiteY1" fmla="*/ 0 h 4083"/>
              </a:gdLst>
              <a:ahLst/>
              <a:cxnLst>
                <a:cxn ang="0">
                  <a:pos x="connsiteX0" y="connsiteY0"/>
                </a:cxn>
                <a:cxn ang="0">
                  <a:pos x="connsiteX1" y="connsiteY1"/>
                </a:cxn>
              </a:cxnLst>
              <a:rect l="l" t="t" r="r" b="b"/>
              <a:pathLst>
                <a:path w="136221" h="4083">
                  <a:moveTo>
                    <a:pt x="0" y="0"/>
                  </a:moveTo>
                  <a:lnTo>
                    <a:pt x="136221" y="0"/>
                  </a:lnTo>
                </a:path>
              </a:pathLst>
            </a:custGeom>
            <a:ln w="19812" cap="rnd">
              <a:solidFill>
                <a:schemeClr val="bg1"/>
              </a:solidFill>
              <a:prstDash val="solid"/>
              <a:round/>
            </a:ln>
          </p:spPr>
          <p:txBody>
            <a:bodyPr rtlCol="0" anchor="ctr"/>
            <a:lstStyle/>
            <a:p>
              <a:endParaRPr lang="nl-BE"/>
            </a:p>
          </p:txBody>
        </p:sp>
        <p:sp>
          <p:nvSpPr>
            <p:cNvPr id="103" name="Vrije vorm: vorm 102">
              <a:extLst>
                <a:ext uri="{FF2B5EF4-FFF2-40B4-BE49-F238E27FC236}">
                  <a16:creationId xmlns:a16="http://schemas.microsoft.com/office/drawing/2014/main" id="{201D8A20-7AD6-4E10-A049-01E7E5430B4A}"/>
                </a:ext>
              </a:extLst>
            </p:cNvPr>
            <p:cNvSpPr/>
            <p:nvPr/>
          </p:nvSpPr>
          <p:spPr>
            <a:xfrm>
              <a:off x="6997623" y="4530962"/>
              <a:ext cx="136221" cy="4083"/>
            </a:xfrm>
            <a:custGeom>
              <a:avLst/>
              <a:gdLst>
                <a:gd name="connsiteX0" fmla="*/ 0 w 136221"/>
                <a:gd name="connsiteY0" fmla="*/ 0 h 4083"/>
                <a:gd name="connsiteX1" fmla="*/ 136221 w 136221"/>
                <a:gd name="connsiteY1" fmla="*/ 0 h 4083"/>
              </a:gdLst>
              <a:ahLst/>
              <a:cxnLst>
                <a:cxn ang="0">
                  <a:pos x="connsiteX0" y="connsiteY0"/>
                </a:cxn>
                <a:cxn ang="0">
                  <a:pos x="connsiteX1" y="connsiteY1"/>
                </a:cxn>
              </a:cxnLst>
              <a:rect l="l" t="t" r="r" b="b"/>
              <a:pathLst>
                <a:path w="136221" h="4083">
                  <a:moveTo>
                    <a:pt x="0" y="0"/>
                  </a:moveTo>
                  <a:lnTo>
                    <a:pt x="136221" y="0"/>
                  </a:lnTo>
                </a:path>
              </a:pathLst>
            </a:custGeom>
            <a:ln w="19812" cap="rnd">
              <a:solidFill>
                <a:schemeClr val="bg1"/>
              </a:solidFill>
              <a:prstDash val="solid"/>
              <a:round/>
            </a:ln>
          </p:spPr>
          <p:txBody>
            <a:bodyPr rtlCol="0" anchor="ctr"/>
            <a:lstStyle/>
            <a:p>
              <a:endParaRPr lang="nl-BE"/>
            </a:p>
          </p:txBody>
        </p:sp>
        <p:sp>
          <p:nvSpPr>
            <p:cNvPr id="104" name="Vrije vorm: vorm 103">
              <a:extLst>
                <a:ext uri="{FF2B5EF4-FFF2-40B4-BE49-F238E27FC236}">
                  <a16:creationId xmlns:a16="http://schemas.microsoft.com/office/drawing/2014/main" id="{08B8BD66-587B-452D-B249-22472A704A29}"/>
                </a:ext>
              </a:extLst>
            </p:cNvPr>
            <p:cNvSpPr/>
            <p:nvPr/>
          </p:nvSpPr>
          <p:spPr>
            <a:xfrm>
              <a:off x="7247403" y="4394700"/>
              <a:ext cx="136221" cy="4083"/>
            </a:xfrm>
            <a:custGeom>
              <a:avLst/>
              <a:gdLst>
                <a:gd name="connsiteX0" fmla="*/ 136221 w 136221"/>
                <a:gd name="connsiteY0" fmla="*/ 0 h 4083"/>
                <a:gd name="connsiteX1" fmla="*/ 0 w 136221"/>
                <a:gd name="connsiteY1" fmla="*/ 0 h 4083"/>
              </a:gdLst>
              <a:ahLst/>
              <a:cxnLst>
                <a:cxn ang="0">
                  <a:pos x="connsiteX0" y="connsiteY0"/>
                </a:cxn>
                <a:cxn ang="0">
                  <a:pos x="connsiteX1" y="connsiteY1"/>
                </a:cxn>
              </a:cxnLst>
              <a:rect l="l" t="t" r="r" b="b"/>
              <a:pathLst>
                <a:path w="136221" h="4083">
                  <a:moveTo>
                    <a:pt x="136221" y="0"/>
                  </a:moveTo>
                  <a:lnTo>
                    <a:pt x="0" y="0"/>
                  </a:lnTo>
                </a:path>
              </a:pathLst>
            </a:custGeom>
            <a:ln w="19812" cap="rnd">
              <a:solidFill>
                <a:schemeClr val="bg1"/>
              </a:solidFill>
              <a:prstDash val="solid"/>
              <a:round/>
            </a:ln>
          </p:spPr>
          <p:txBody>
            <a:bodyPr rtlCol="0" anchor="ctr"/>
            <a:lstStyle/>
            <a:p>
              <a:endParaRPr lang="nl-BE"/>
            </a:p>
          </p:txBody>
        </p:sp>
        <p:sp>
          <p:nvSpPr>
            <p:cNvPr id="105" name="Vrije vorm: vorm 104">
              <a:extLst>
                <a:ext uri="{FF2B5EF4-FFF2-40B4-BE49-F238E27FC236}">
                  <a16:creationId xmlns:a16="http://schemas.microsoft.com/office/drawing/2014/main" id="{DCF2A266-D696-4EC3-B3A8-BB75469B1D23}"/>
                </a:ext>
              </a:extLst>
            </p:cNvPr>
            <p:cNvSpPr/>
            <p:nvPr/>
          </p:nvSpPr>
          <p:spPr>
            <a:xfrm>
              <a:off x="7247403" y="4462851"/>
              <a:ext cx="136221" cy="4083"/>
            </a:xfrm>
            <a:custGeom>
              <a:avLst/>
              <a:gdLst>
                <a:gd name="connsiteX0" fmla="*/ 136221 w 136221"/>
                <a:gd name="connsiteY0" fmla="*/ 0 h 4083"/>
                <a:gd name="connsiteX1" fmla="*/ 0 w 136221"/>
                <a:gd name="connsiteY1" fmla="*/ 0 h 4083"/>
              </a:gdLst>
              <a:ahLst/>
              <a:cxnLst>
                <a:cxn ang="0">
                  <a:pos x="connsiteX0" y="connsiteY0"/>
                </a:cxn>
                <a:cxn ang="0">
                  <a:pos x="connsiteX1" y="connsiteY1"/>
                </a:cxn>
              </a:cxnLst>
              <a:rect l="l" t="t" r="r" b="b"/>
              <a:pathLst>
                <a:path w="136221" h="4083">
                  <a:moveTo>
                    <a:pt x="136221" y="0"/>
                  </a:moveTo>
                  <a:lnTo>
                    <a:pt x="0" y="0"/>
                  </a:lnTo>
                </a:path>
              </a:pathLst>
            </a:custGeom>
            <a:ln w="19812" cap="rnd">
              <a:solidFill>
                <a:schemeClr val="bg1"/>
              </a:solidFill>
              <a:prstDash val="solid"/>
              <a:round/>
            </a:ln>
          </p:spPr>
          <p:txBody>
            <a:bodyPr rtlCol="0" anchor="ctr"/>
            <a:lstStyle/>
            <a:p>
              <a:endParaRPr lang="nl-BE"/>
            </a:p>
          </p:txBody>
        </p:sp>
        <p:sp>
          <p:nvSpPr>
            <p:cNvPr id="106" name="Vrije vorm: vorm 105">
              <a:extLst>
                <a:ext uri="{FF2B5EF4-FFF2-40B4-BE49-F238E27FC236}">
                  <a16:creationId xmlns:a16="http://schemas.microsoft.com/office/drawing/2014/main" id="{43997A12-3DB2-4F67-B47E-24447CD3FD89}"/>
                </a:ext>
              </a:extLst>
            </p:cNvPr>
            <p:cNvSpPr/>
            <p:nvPr/>
          </p:nvSpPr>
          <p:spPr>
            <a:xfrm>
              <a:off x="7247403" y="4530962"/>
              <a:ext cx="136221" cy="4083"/>
            </a:xfrm>
            <a:custGeom>
              <a:avLst/>
              <a:gdLst>
                <a:gd name="connsiteX0" fmla="*/ 136221 w 136221"/>
                <a:gd name="connsiteY0" fmla="*/ 0 h 4083"/>
                <a:gd name="connsiteX1" fmla="*/ 0 w 136221"/>
                <a:gd name="connsiteY1" fmla="*/ 0 h 4083"/>
              </a:gdLst>
              <a:ahLst/>
              <a:cxnLst>
                <a:cxn ang="0">
                  <a:pos x="connsiteX0" y="connsiteY0"/>
                </a:cxn>
                <a:cxn ang="0">
                  <a:pos x="connsiteX1" y="connsiteY1"/>
                </a:cxn>
              </a:cxnLst>
              <a:rect l="l" t="t" r="r" b="b"/>
              <a:pathLst>
                <a:path w="136221" h="4083">
                  <a:moveTo>
                    <a:pt x="136221" y="0"/>
                  </a:moveTo>
                  <a:lnTo>
                    <a:pt x="0" y="0"/>
                  </a:lnTo>
                </a:path>
              </a:pathLst>
            </a:custGeom>
            <a:ln w="19812" cap="rnd">
              <a:solidFill>
                <a:schemeClr val="bg1"/>
              </a:solidFill>
              <a:prstDash val="solid"/>
              <a:round/>
            </a:ln>
          </p:spPr>
          <p:txBody>
            <a:bodyPr rtlCol="0" anchor="ctr"/>
            <a:lstStyle/>
            <a:p>
              <a:endParaRPr lang="nl-BE"/>
            </a:p>
          </p:txBody>
        </p:sp>
        <p:sp>
          <p:nvSpPr>
            <p:cNvPr id="107" name="Vrije vorm: vorm 106">
              <a:extLst>
                <a:ext uri="{FF2B5EF4-FFF2-40B4-BE49-F238E27FC236}">
                  <a16:creationId xmlns:a16="http://schemas.microsoft.com/office/drawing/2014/main" id="{AAF11C29-AFEA-44C4-9EE8-76E66160707C}"/>
                </a:ext>
              </a:extLst>
            </p:cNvPr>
            <p:cNvSpPr/>
            <p:nvPr/>
          </p:nvSpPr>
          <p:spPr>
            <a:xfrm>
              <a:off x="6997623" y="4599073"/>
              <a:ext cx="136221" cy="4083"/>
            </a:xfrm>
            <a:custGeom>
              <a:avLst/>
              <a:gdLst>
                <a:gd name="connsiteX0" fmla="*/ 0 w 136221"/>
                <a:gd name="connsiteY0" fmla="*/ 0 h 4083"/>
                <a:gd name="connsiteX1" fmla="*/ 136221 w 136221"/>
                <a:gd name="connsiteY1" fmla="*/ 0 h 4083"/>
              </a:gdLst>
              <a:ahLst/>
              <a:cxnLst>
                <a:cxn ang="0">
                  <a:pos x="connsiteX0" y="connsiteY0"/>
                </a:cxn>
                <a:cxn ang="0">
                  <a:pos x="connsiteX1" y="connsiteY1"/>
                </a:cxn>
              </a:cxnLst>
              <a:rect l="l" t="t" r="r" b="b"/>
              <a:pathLst>
                <a:path w="136221" h="4083">
                  <a:moveTo>
                    <a:pt x="0" y="0"/>
                  </a:moveTo>
                  <a:lnTo>
                    <a:pt x="136221" y="0"/>
                  </a:lnTo>
                </a:path>
              </a:pathLst>
            </a:custGeom>
            <a:ln w="19812" cap="rnd">
              <a:solidFill>
                <a:schemeClr val="bg1"/>
              </a:solidFill>
              <a:prstDash val="solid"/>
              <a:round/>
            </a:ln>
          </p:spPr>
          <p:txBody>
            <a:bodyPr rtlCol="0" anchor="ctr"/>
            <a:lstStyle/>
            <a:p>
              <a:endParaRPr lang="nl-BE"/>
            </a:p>
          </p:txBody>
        </p:sp>
        <p:sp>
          <p:nvSpPr>
            <p:cNvPr id="108" name="Vrije vorm: vorm 107">
              <a:extLst>
                <a:ext uri="{FF2B5EF4-FFF2-40B4-BE49-F238E27FC236}">
                  <a16:creationId xmlns:a16="http://schemas.microsoft.com/office/drawing/2014/main" id="{B0F96DC7-98BF-4921-892B-22AC14B4E448}"/>
                </a:ext>
              </a:extLst>
            </p:cNvPr>
            <p:cNvSpPr/>
            <p:nvPr/>
          </p:nvSpPr>
          <p:spPr>
            <a:xfrm>
              <a:off x="6997623" y="4667224"/>
              <a:ext cx="136221" cy="4083"/>
            </a:xfrm>
            <a:custGeom>
              <a:avLst/>
              <a:gdLst>
                <a:gd name="connsiteX0" fmla="*/ 0 w 136221"/>
                <a:gd name="connsiteY0" fmla="*/ 0 h 4083"/>
                <a:gd name="connsiteX1" fmla="*/ 136221 w 136221"/>
                <a:gd name="connsiteY1" fmla="*/ 0 h 4083"/>
              </a:gdLst>
              <a:ahLst/>
              <a:cxnLst>
                <a:cxn ang="0">
                  <a:pos x="connsiteX0" y="connsiteY0"/>
                </a:cxn>
                <a:cxn ang="0">
                  <a:pos x="connsiteX1" y="connsiteY1"/>
                </a:cxn>
              </a:cxnLst>
              <a:rect l="l" t="t" r="r" b="b"/>
              <a:pathLst>
                <a:path w="136221" h="4083">
                  <a:moveTo>
                    <a:pt x="0" y="0"/>
                  </a:moveTo>
                  <a:lnTo>
                    <a:pt x="136221" y="0"/>
                  </a:lnTo>
                </a:path>
              </a:pathLst>
            </a:custGeom>
            <a:ln w="19812" cap="rnd">
              <a:solidFill>
                <a:schemeClr val="bg1"/>
              </a:solidFill>
              <a:prstDash val="solid"/>
              <a:round/>
            </a:ln>
          </p:spPr>
          <p:txBody>
            <a:bodyPr rtlCol="0" anchor="ctr"/>
            <a:lstStyle/>
            <a:p>
              <a:endParaRPr lang="nl-BE"/>
            </a:p>
          </p:txBody>
        </p:sp>
        <p:sp>
          <p:nvSpPr>
            <p:cNvPr id="109" name="Vrije vorm: vorm 108">
              <a:extLst>
                <a:ext uri="{FF2B5EF4-FFF2-40B4-BE49-F238E27FC236}">
                  <a16:creationId xmlns:a16="http://schemas.microsoft.com/office/drawing/2014/main" id="{0B703672-74E7-4322-955E-A9B6BDF457D1}"/>
                </a:ext>
              </a:extLst>
            </p:cNvPr>
            <p:cNvSpPr/>
            <p:nvPr/>
          </p:nvSpPr>
          <p:spPr>
            <a:xfrm>
              <a:off x="7247403" y="4667224"/>
              <a:ext cx="136221" cy="4083"/>
            </a:xfrm>
            <a:custGeom>
              <a:avLst/>
              <a:gdLst>
                <a:gd name="connsiteX0" fmla="*/ 0 w 136221"/>
                <a:gd name="connsiteY0" fmla="*/ 0 h 4083"/>
                <a:gd name="connsiteX1" fmla="*/ 136221 w 136221"/>
                <a:gd name="connsiteY1" fmla="*/ 0 h 4083"/>
              </a:gdLst>
              <a:ahLst/>
              <a:cxnLst>
                <a:cxn ang="0">
                  <a:pos x="connsiteX0" y="connsiteY0"/>
                </a:cxn>
                <a:cxn ang="0">
                  <a:pos x="connsiteX1" y="connsiteY1"/>
                </a:cxn>
              </a:cxnLst>
              <a:rect l="l" t="t" r="r" b="b"/>
              <a:pathLst>
                <a:path w="136221" h="4083">
                  <a:moveTo>
                    <a:pt x="0" y="0"/>
                  </a:moveTo>
                  <a:lnTo>
                    <a:pt x="136221" y="0"/>
                  </a:lnTo>
                </a:path>
              </a:pathLst>
            </a:custGeom>
            <a:ln w="19812" cap="rnd">
              <a:solidFill>
                <a:schemeClr val="bg1"/>
              </a:solidFill>
              <a:prstDash val="solid"/>
              <a:round/>
            </a:ln>
          </p:spPr>
          <p:txBody>
            <a:bodyPr rtlCol="0" anchor="ctr"/>
            <a:lstStyle/>
            <a:p>
              <a:endParaRPr lang="nl-BE"/>
            </a:p>
          </p:txBody>
        </p:sp>
        <p:sp>
          <p:nvSpPr>
            <p:cNvPr id="110" name="Vrije vorm: vorm 109">
              <a:extLst>
                <a:ext uri="{FF2B5EF4-FFF2-40B4-BE49-F238E27FC236}">
                  <a16:creationId xmlns:a16="http://schemas.microsoft.com/office/drawing/2014/main" id="{B81BD1FF-62C8-480C-8DE1-44A228BA156A}"/>
                </a:ext>
              </a:extLst>
            </p:cNvPr>
            <p:cNvSpPr/>
            <p:nvPr/>
          </p:nvSpPr>
          <p:spPr>
            <a:xfrm>
              <a:off x="7247403" y="4599073"/>
              <a:ext cx="136221" cy="4083"/>
            </a:xfrm>
            <a:custGeom>
              <a:avLst/>
              <a:gdLst>
                <a:gd name="connsiteX0" fmla="*/ 0 w 136221"/>
                <a:gd name="connsiteY0" fmla="*/ 0 h 4083"/>
                <a:gd name="connsiteX1" fmla="*/ 136221 w 136221"/>
                <a:gd name="connsiteY1" fmla="*/ 0 h 4083"/>
              </a:gdLst>
              <a:ahLst/>
              <a:cxnLst>
                <a:cxn ang="0">
                  <a:pos x="connsiteX0" y="connsiteY0"/>
                </a:cxn>
                <a:cxn ang="0">
                  <a:pos x="connsiteX1" y="connsiteY1"/>
                </a:cxn>
              </a:cxnLst>
              <a:rect l="l" t="t" r="r" b="b"/>
              <a:pathLst>
                <a:path w="136221" h="4083">
                  <a:moveTo>
                    <a:pt x="0" y="0"/>
                  </a:moveTo>
                  <a:lnTo>
                    <a:pt x="136221" y="0"/>
                  </a:lnTo>
                </a:path>
              </a:pathLst>
            </a:custGeom>
            <a:ln w="19812" cap="rnd">
              <a:solidFill>
                <a:schemeClr val="bg1"/>
              </a:solidFill>
              <a:prstDash val="solid"/>
              <a:round/>
            </a:ln>
          </p:spPr>
          <p:txBody>
            <a:bodyPr rtlCol="0" anchor="ctr"/>
            <a:lstStyle/>
            <a:p>
              <a:endParaRPr lang="nl-BE"/>
            </a:p>
          </p:txBody>
        </p:sp>
        <p:sp>
          <p:nvSpPr>
            <p:cNvPr id="111" name="Vrije vorm: vorm 110">
              <a:extLst>
                <a:ext uri="{FF2B5EF4-FFF2-40B4-BE49-F238E27FC236}">
                  <a16:creationId xmlns:a16="http://schemas.microsoft.com/office/drawing/2014/main" id="{CA1C856F-A167-4AF7-9D25-84553014371B}"/>
                </a:ext>
              </a:extLst>
            </p:cNvPr>
            <p:cNvSpPr/>
            <p:nvPr/>
          </p:nvSpPr>
          <p:spPr>
            <a:xfrm>
              <a:off x="6884065" y="4337941"/>
              <a:ext cx="613118" cy="488208"/>
            </a:xfrm>
            <a:custGeom>
              <a:avLst/>
              <a:gdLst>
                <a:gd name="connsiteX0" fmla="*/ 567711 w 613118"/>
                <a:gd name="connsiteY0" fmla="*/ 0 h 488208"/>
                <a:gd name="connsiteX1" fmla="*/ 590415 w 613118"/>
                <a:gd name="connsiteY1" fmla="*/ 0 h 488208"/>
                <a:gd name="connsiteX2" fmla="*/ 613118 w 613118"/>
                <a:gd name="connsiteY2" fmla="*/ 22704 h 488208"/>
                <a:gd name="connsiteX3" fmla="*/ 613118 w 613118"/>
                <a:gd name="connsiteY3" fmla="*/ 420097 h 488208"/>
                <a:gd name="connsiteX4" fmla="*/ 590415 w 613118"/>
                <a:gd name="connsiteY4" fmla="*/ 442801 h 488208"/>
                <a:gd name="connsiteX5" fmla="*/ 408746 w 613118"/>
                <a:gd name="connsiteY5" fmla="*/ 442801 h 488208"/>
                <a:gd name="connsiteX6" fmla="*/ 340635 w 613118"/>
                <a:gd name="connsiteY6" fmla="*/ 488208 h 488208"/>
                <a:gd name="connsiteX7" fmla="*/ 272483 w 613118"/>
                <a:gd name="connsiteY7" fmla="*/ 488208 h 488208"/>
                <a:gd name="connsiteX8" fmla="*/ 204373 w 613118"/>
                <a:gd name="connsiteY8" fmla="*/ 442801 h 488208"/>
                <a:gd name="connsiteX9" fmla="*/ 22704 w 613118"/>
                <a:gd name="connsiteY9" fmla="*/ 442801 h 488208"/>
                <a:gd name="connsiteX10" fmla="*/ 0 w 613118"/>
                <a:gd name="connsiteY10" fmla="*/ 420097 h 488208"/>
                <a:gd name="connsiteX11" fmla="*/ 0 w 613118"/>
                <a:gd name="connsiteY11" fmla="*/ 22704 h 488208"/>
                <a:gd name="connsiteX12" fmla="*/ 22704 w 613118"/>
                <a:gd name="connsiteY12" fmla="*/ 0 h 488208"/>
                <a:gd name="connsiteX13" fmla="*/ 45407 w 613118"/>
                <a:gd name="connsiteY13" fmla="*/ 0 h 488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13118" h="488208">
                  <a:moveTo>
                    <a:pt x="567711" y="0"/>
                  </a:moveTo>
                  <a:lnTo>
                    <a:pt x="590415" y="0"/>
                  </a:lnTo>
                  <a:cubicBezTo>
                    <a:pt x="602951" y="0"/>
                    <a:pt x="613118" y="10168"/>
                    <a:pt x="613118" y="22704"/>
                  </a:cubicBezTo>
                  <a:lnTo>
                    <a:pt x="613118" y="420097"/>
                  </a:lnTo>
                  <a:cubicBezTo>
                    <a:pt x="613118" y="432633"/>
                    <a:pt x="602951" y="442801"/>
                    <a:pt x="590415" y="442801"/>
                  </a:cubicBezTo>
                  <a:lnTo>
                    <a:pt x="408746" y="442801"/>
                  </a:lnTo>
                  <a:cubicBezTo>
                    <a:pt x="377630" y="442801"/>
                    <a:pt x="354518" y="460400"/>
                    <a:pt x="340635" y="488208"/>
                  </a:cubicBezTo>
                  <a:lnTo>
                    <a:pt x="272483" y="488208"/>
                  </a:lnTo>
                  <a:cubicBezTo>
                    <a:pt x="258559" y="460360"/>
                    <a:pt x="235488" y="442801"/>
                    <a:pt x="204373" y="442801"/>
                  </a:cubicBezTo>
                  <a:lnTo>
                    <a:pt x="22704" y="442801"/>
                  </a:lnTo>
                  <a:cubicBezTo>
                    <a:pt x="10168" y="442801"/>
                    <a:pt x="0" y="432633"/>
                    <a:pt x="0" y="420097"/>
                  </a:cubicBezTo>
                  <a:lnTo>
                    <a:pt x="0" y="22704"/>
                  </a:lnTo>
                  <a:cubicBezTo>
                    <a:pt x="0" y="10168"/>
                    <a:pt x="10168" y="0"/>
                    <a:pt x="22704" y="0"/>
                  </a:cubicBezTo>
                  <a:lnTo>
                    <a:pt x="45407" y="0"/>
                  </a:lnTo>
                </a:path>
              </a:pathLst>
            </a:custGeom>
            <a:noFill/>
            <a:ln w="19812" cap="rnd">
              <a:solidFill>
                <a:schemeClr val="bg1"/>
              </a:solidFill>
              <a:prstDash val="solid"/>
              <a:round/>
            </a:ln>
          </p:spPr>
          <p:txBody>
            <a:bodyPr rtlCol="0" anchor="ctr"/>
            <a:lstStyle/>
            <a:p>
              <a:endParaRPr lang="nl-BE"/>
            </a:p>
          </p:txBody>
        </p:sp>
      </p:grpSp>
      <p:sp>
        <p:nvSpPr>
          <p:cNvPr id="112" name="Rechthoek 111">
            <a:hlinkClick r:id="rId2"/>
            <a:extLst>
              <a:ext uri="{FF2B5EF4-FFF2-40B4-BE49-F238E27FC236}">
                <a16:creationId xmlns:a16="http://schemas.microsoft.com/office/drawing/2014/main" id="{84212D22-3ABC-434C-AB0B-EF873F7603E4}"/>
              </a:ext>
            </a:extLst>
          </p:cNvPr>
          <p:cNvSpPr/>
          <p:nvPr userDrawn="1"/>
        </p:nvSpPr>
        <p:spPr>
          <a:xfrm>
            <a:off x="1249363" y="4508081"/>
            <a:ext cx="1576806" cy="1264781"/>
          </a:xfrm>
          <a:prstGeom prst="rect">
            <a:avLst/>
          </a:prstGeom>
          <a:noFill/>
        </p:spPr>
        <p:txBody>
          <a:bodyPr wrap="square" lIns="0" tIns="0" rIns="0" bIns="0" rtlCol="0" anchor="ctr">
            <a:spAutoFit/>
          </a:bodyPr>
          <a:lstStyle/>
          <a:p>
            <a:pPr algn="l"/>
            <a:endParaRPr lang="nl-BE" sz="1600" b="1" dirty="0" err="1">
              <a:latin typeface="+mj-lt"/>
            </a:endParaRPr>
          </a:p>
        </p:txBody>
      </p:sp>
      <p:sp>
        <p:nvSpPr>
          <p:cNvPr id="113" name="Rechthoek 112">
            <a:hlinkClick r:id="rId3"/>
            <a:extLst>
              <a:ext uri="{FF2B5EF4-FFF2-40B4-BE49-F238E27FC236}">
                <a16:creationId xmlns:a16="http://schemas.microsoft.com/office/drawing/2014/main" id="{4016FE3A-416B-4ADB-AA2C-9223045A564D}"/>
              </a:ext>
            </a:extLst>
          </p:cNvPr>
          <p:cNvSpPr/>
          <p:nvPr userDrawn="1"/>
        </p:nvSpPr>
        <p:spPr>
          <a:xfrm>
            <a:off x="3075696" y="4508081"/>
            <a:ext cx="2743199" cy="1264781"/>
          </a:xfrm>
          <a:prstGeom prst="rect">
            <a:avLst/>
          </a:prstGeom>
          <a:noFill/>
        </p:spPr>
        <p:txBody>
          <a:bodyPr wrap="square" lIns="0" tIns="0" rIns="0" bIns="0" rtlCol="0" anchor="ctr">
            <a:spAutoFit/>
          </a:bodyPr>
          <a:lstStyle/>
          <a:p>
            <a:pPr algn="l"/>
            <a:endParaRPr lang="nl-BE" sz="1600" b="1" dirty="0" err="1">
              <a:latin typeface="+mj-lt"/>
            </a:endParaRPr>
          </a:p>
        </p:txBody>
      </p:sp>
      <p:sp>
        <p:nvSpPr>
          <p:cNvPr id="114" name="Rechthoek 113">
            <a:hlinkClick r:id="rId4"/>
            <a:extLst>
              <a:ext uri="{FF2B5EF4-FFF2-40B4-BE49-F238E27FC236}">
                <a16:creationId xmlns:a16="http://schemas.microsoft.com/office/drawing/2014/main" id="{D8E6B8B8-927B-4CD3-AB71-8019DF696DF1}"/>
              </a:ext>
            </a:extLst>
          </p:cNvPr>
          <p:cNvSpPr/>
          <p:nvPr userDrawn="1"/>
        </p:nvSpPr>
        <p:spPr>
          <a:xfrm>
            <a:off x="5993524" y="4508081"/>
            <a:ext cx="2419849" cy="1264781"/>
          </a:xfrm>
          <a:prstGeom prst="rect">
            <a:avLst/>
          </a:prstGeom>
          <a:noFill/>
        </p:spPr>
        <p:txBody>
          <a:bodyPr wrap="square" lIns="0" tIns="0" rIns="0" bIns="0" rtlCol="0" anchor="ctr">
            <a:spAutoFit/>
          </a:bodyPr>
          <a:lstStyle/>
          <a:p>
            <a:pPr algn="l"/>
            <a:endParaRPr lang="nl-BE" sz="1600" b="1" dirty="0" err="1">
              <a:latin typeface="+mj-lt"/>
            </a:endParaRPr>
          </a:p>
        </p:txBody>
      </p:sp>
      <p:pic>
        <p:nvPicPr>
          <p:cNvPr id="63" name="Afbeelding 62">
            <a:extLst>
              <a:ext uri="{FF2B5EF4-FFF2-40B4-BE49-F238E27FC236}">
                <a16:creationId xmlns:a16="http://schemas.microsoft.com/office/drawing/2014/main" id="{E7B73E07-A0AD-4D62-AEBC-5A876752C1EC}"/>
              </a:ext>
            </a:extLst>
          </p:cNvPr>
          <p:cNvPicPr>
            <a:picLocks noChangeAspect="1"/>
          </p:cNvPicPr>
          <p:nvPr userDrawn="1"/>
        </p:nvPicPr>
        <p:blipFill>
          <a:blip r:embed="rId5">
            <a:extLst>
              <a:ext uri="{28A0092B-C50C-407E-A947-70E740481C1C}">
                <a14:useLocalDpi xmlns:a14="http://schemas.microsoft.com/office/drawing/2010/main" val="0"/>
              </a:ext>
            </a:extLst>
          </a:blip>
          <a:srcRect/>
          <a:stretch/>
        </p:blipFill>
        <p:spPr>
          <a:xfrm>
            <a:off x="8962827" y="479833"/>
            <a:ext cx="2608344" cy="837277"/>
          </a:xfrm>
          <a:prstGeom prst="rect">
            <a:avLst/>
          </a:prstGeom>
        </p:spPr>
      </p:pic>
      <p:sp>
        <p:nvSpPr>
          <p:cNvPr id="65" name="Gelijkbenige driehoek 64">
            <a:extLst>
              <a:ext uri="{FF2B5EF4-FFF2-40B4-BE49-F238E27FC236}">
                <a16:creationId xmlns:a16="http://schemas.microsoft.com/office/drawing/2014/main" id="{D2D7EE57-84A3-4973-855E-4190A1C1080F}"/>
              </a:ext>
            </a:extLst>
          </p:cNvPr>
          <p:cNvSpPr/>
          <p:nvPr userDrawn="1"/>
        </p:nvSpPr>
        <p:spPr>
          <a:xfrm rot="16200000">
            <a:off x="11475085" y="6324985"/>
            <a:ext cx="116206" cy="53534"/>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800"/>
          </a:p>
        </p:txBody>
      </p:sp>
      <p:pic>
        <p:nvPicPr>
          <p:cNvPr id="66" name="Graphic 65">
            <a:extLst>
              <a:ext uri="{FF2B5EF4-FFF2-40B4-BE49-F238E27FC236}">
                <a16:creationId xmlns:a16="http://schemas.microsoft.com/office/drawing/2014/main" id="{8BC4498F-FAD5-41AD-B0CA-D8E523D795CD}"/>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658813" y="6221683"/>
            <a:ext cx="1153603" cy="366439"/>
          </a:xfrm>
          <a:prstGeom prst="rect">
            <a:avLst/>
          </a:prstGeom>
        </p:spPr>
      </p:pic>
      <p:sp>
        <p:nvSpPr>
          <p:cNvPr id="12" name="Tijdelijke aanduiding voor voettekst 11">
            <a:extLst>
              <a:ext uri="{FF2B5EF4-FFF2-40B4-BE49-F238E27FC236}">
                <a16:creationId xmlns:a16="http://schemas.microsoft.com/office/drawing/2014/main" id="{2E8A4407-5BB5-4B5E-934D-02B50A501CA1}"/>
              </a:ext>
            </a:extLst>
          </p:cNvPr>
          <p:cNvSpPr>
            <a:spLocks noGrp="1"/>
          </p:cNvSpPr>
          <p:nvPr>
            <p:ph type="ftr" sz="quarter" idx="16"/>
          </p:nvPr>
        </p:nvSpPr>
        <p:spPr/>
        <p:txBody>
          <a:bodyPr/>
          <a:lstStyle>
            <a:lvl1pPr>
              <a:defRPr>
                <a:solidFill>
                  <a:schemeClr val="bg1"/>
                </a:solidFill>
              </a:defRPr>
            </a:lvl1pPr>
          </a:lstStyle>
          <a:p>
            <a:r>
              <a:rPr lang="nl-BE"/>
              <a:t>Wat na het middelbaar?</a:t>
            </a:r>
            <a:endParaRPr lang="nl-BE" dirty="0"/>
          </a:p>
        </p:txBody>
      </p:sp>
      <p:sp>
        <p:nvSpPr>
          <p:cNvPr id="14" name="Tijdelijke aanduiding voor dianummer 13">
            <a:extLst>
              <a:ext uri="{FF2B5EF4-FFF2-40B4-BE49-F238E27FC236}">
                <a16:creationId xmlns:a16="http://schemas.microsoft.com/office/drawing/2014/main" id="{7E7E6CC9-9CE7-4BD0-B8A5-ABEBCDEBE592}"/>
              </a:ext>
            </a:extLst>
          </p:cNvPr>
          <p:cNvSpPr>
            <a:spLocks noGrp="1"/>
          </p:cNvSpPr>
          <p:nvPr>
            <p:ph type="sldNum" sz="quarter" idx="17"/>
          </p:nvPr>
        </p:nvSpPr>
        <p:spPr/>
        <p:txBody>
          <a:bodyPr/>
          <a:lstStyle>
            <a:lvl1pPr>
              <a:defRPr>
                <a:solidFill>
                  <a:schemeClr val="bg1"/>
                </a:solidFill>
              </a:defRPr>
            </a:lvl1pPr>
          </a:lstStyle>
          <a:p>
            <a:fld id="{FF88DA20-ED00-471C-9170-60F590CB400A}" type="slidenum">
              <a:rPr lang="nl-BE" smtClean="0"/>
              <a:pPr/>
              <a:t>‹N°›</a:t>
            </a:fld>
            <a:endParaRPr lang="nl-BE" dirty="0"/>
          </a:p>
        </p:txBody>
      </p:sp>
    </p:spTree>
    <p:extLst>
      <p:ext uri="{BB962C8B-B14F-4D97-AF65-F5344CB8AC3E}">
        <p14:creationId xmlns:p14="http://schemas.microsoft.com/office/powerpoint/2010/main" val="2575839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0-#ppt_h/2"/>
                                          </p:val>
                                        </p:tav>
                                        <p:tav tm="100000">
                                          <p:val>
                                            <p:strVal val="#ppt_y"/>
                                          </p:val>
                                        </p:tav>
                                      </p:tavLst>
                                    </p:anim>
                                  </p:childTnLst>
                                </p:cTn>
                              </p:par>
                              <p:par>
                                <p:cTn id="9" presetID="2" presetClass="entr" presetSubtype="2" decel="100000"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500" fill="hold"/>
                                        <p:tgtEl>
                                          <p:spTgt spid="17"/>
                                        </p:tgtEl>
                                        <p:attrNameLst>
                                          <p:attrName>ppt_x</p:attrName>
                                        </p:attrNameLst>
                                      </p:cBhvr>
                                      <p:tavLst>
                                        <p:tav tm="0">
                                          <p:val>
                                            <p:strVal val="1+#ppt_w/2"/>
                                          </p:val>
                                        </p:tav>
                                        <p:tav tm="100000">
                                          <p:val>
                                            <p:strVal val="#ppt_x"/>
                                          </p:val>
                                        </p:tav>
                                      </p:tavLst>
                                    </p:anim>
                                    <p:anim calcmode="lin" valueType="num">
                                      <p:cBhvr additive="base">
                                        <p:cTn id="12" dur="500" fill="hold"/>
                                        <p:tgtEl>
                                          <p:spTgt spid="17"/>
                                        </p:tgtEl>
                                        <p:attrNameLst>
                                          <p:attrName>ppt_y</p:attrName>
                                        </p:attrNameLst>
                                      </p:cBhvr>
                                      <p:tavLst>
                                        <p:tav tm="0">
                                          <p:val>
                                            <p:strVal val="#ppt_y"/>
                                          </p:val>
                                        </p:tav>
                                        <p:tav tm="100000">
                                          <p:val>
                                            <p:strVal val="#ppt_y"/>
                                          </p:val>
                                        </p:tav>
                                      </p:tavLst>
                                    </p:anim>
                                  </p:childTnLst>
                                </p:cTn>
                              </p:par>
                              <p:par>
                                <p:cTn id="13" presetID="2" presetClass="entr" presetSubtype="2" decel="100000" fill="hold" grpId="0" nodeType="withEffect">
                                  <p:stCondLst>
                                    <p:cond delay="150"/>
                                  </p:stCondLst>
                                  <p:childTnLst>
                                    <p:set>
                                      <p:cBhvr>
                                        <p:cTn id="14" dur="1" fill="hold">
                                          <p:stCondLst>
                                            <p:cond delay="0"/>
                                          </p:stCondLst>
                                        </p:cTn>
                                        <p:tgtEl>
                                          <p:spTgt spid="16"/>
                                        </p:tgtEl>
                                        <p:attrNameLst>
                                          <p:attrName>style.visibility</p:attrName>
                                        </p:attrNameLst>
                                      </p:cBhvr>
                                      <p:to>
                                        <p:strVal val="visible"/>
                                      </p:to>
                                    </p:set>
                                    <p:anim calcmode="lin" valueType="num">
                                      <p:cBhvr additive="base">
                                        <p:cTn id="15" dur="500" fill="hold"/>
                                        <p:tgtEl>
                                          <p:spTgt spid="16"/>
                                        </p:tgtEl>
                                        <p:attrNameLst>
                                          <p:attrName>ppt_x</p:attrName>
                                        </p:attrNameLst>
                                      </p:cBhvr>
                                      <p:tavLst>
                                        <p:tav tm="0">
                                          <p:val>
                                            <p:strVal val="1+#ppt_w/2"/>
                                          </p:val>
                                        </p:tav>
                                        <p:tav tm="100000">
                                          <p:val>
                                            <p:strVal val="#ppt_x"/>
                                          </p:val>
                                        </p:tav>
                                      </p:tavLst>
                                    </p:anim>
                                    <p:anim calcmode="lin" valueType="num">
                                      <p:cBhvr additive="base">
                                        <p:cTn id="16" dur="500" fill="hold"/>
                                        <p:tgtEl>
                                          <p:spTgt spid="16"/>
                                        </p:tgtEl>
                                        <p:attrNameLst>
                                          <p:attrName>ppt_y</p:attrName>
                                        </p:attrNameLst>
                                      </p:cBhvr>
                                      <p:tavLst>
                                        <p:tav tm="0">
                                          <p:val>
                                            <p:strVal val="#ppt_y"/>
                                          </p:val>
                                        </p:tav>
                                        <p:tav tm="100000">
                                          <p:val>
                                            <p:strVal val="#ppt_y"/>
                                          </p:val>
                                        </p:tav>
                                      </p:tavLst>
                                    </p:anim>
                                  </p:childTnLst>
                                </p:cTn>
                              </p:par>
                              <p:par>
                                <p:cTn id="17" presetID="2" presetClass="entr" presetSubtype="8" decel="100000" fill="hold" grpId="0" nodeType="withEffect">
                                  <p:stCondLst>
                                    <p:cond delay="0"/>
                                  </p:stCondLst>
                                  <p:childTnLst>
                                    <p:set>
                                      <p:cBhvr>
                                        <p:cTn id="18" dur="1" fill="hold">
                                          <p:stCondLst>
                                            <p:cond delay="0"/>
                                          </p:stCondLst>
                                        </p:cTn>
                                        <p:tgtEl>
                                          <p:spTgt spid="115"/>
                                        </p:tgtEl>
                                        <p:attrNameLst>
                                          <p:attrName>style.visibility</p:attrName>
                                        </p:attrNameLst>
                                      </p:cBhvr>
                                      <p:to>
                                        <p:strVal val="visible"/>
                                      </p:to>
                                    </p:set>
                                    <p:anim calcmode="lin" valueType="num">
                                      <p:cBhvr additive="base">
                                        <p:cTn id="19" dur="500" fill="hold"/>
                                        <p:tgtEl>
                                          <p:spTgt spid="115"/>
                                        </p:tgtEl>
                                        <p:attrNameLst>
                                          <p:attrName>ppt_x</p:attrName>
                                        </p:attrNameLst>
                                      </p:cBhvr>
                                      <p:tavLst>
                                        <p:tav tm="0">
                                          <p:val>
                                            <p:strVal val="0-#ppt_w/2"/>
                                          </p:val>
                                        </p:tav>
                                        <p:tav tm="100000">
                                          <p:val>
                                            <p:strVal val="#ppt_x"/>
                                          </p:val>
                                        </p:tav>
                                      </p:tavLst>
                                    </p:anim>
                                    <p:anim calcmode="lin" valueType="num">
                                      <p:cBhvr additive="base">
                                        <p:cTn id="20" dur="500" fill="hold"/>
                                        <p:tgtEl>
                                          <p:spTgt spid="115"/>
                                        </p:tgtEl>
                                        <p:attrNameLst>
                                          <p:attrName>ppt_y</p:attrName>
                                        </p:attrNameLst>
                                      </p:cBhvr>
                                      <p:tavLst>
                                        <p:tav tm="0">
                                          <p:val>
                                            <p:strVal val="#ppt_y"/>
                                          </p:val>
                                        </p:tav>
                                        <p:tav tm="100000">
                                          <p:val>
                                            <p:strVal val="#ppt_y"/>
                                          </p:val>
                                        </p:tav>
                                      </p:tavLst>
                                    </p:anim>
                                  </p:childTnLst>
                                </p:cTn>
                              </p:par>
                              <p:par>
                                <p:cTn id="21" presetID="2" presetClass="entr" presetSubtype="8" decel="100000" fill="hold" grpId="0" nodeType="withEffect">
                                  <p:stCondLst>
                                    <p:cond delay="100"/>
                                  </p:stCondLst>
                                  <p:childTnLst>
                                    <p:set>
                                      <p:cBhvr>
                                        <p:cTn id="22" dur="1" fill="hold">
                                          <p:stCondLst>
                                            <p:cond delay="0"/>
                                          </p:stCondLst>
                                        </p:cTn>
                                        <p:tgtEl>
                                          <p:spTgt spid="10">
                                            <p:txEl>
                                              <p:pRg st="0" end="0"/>
                                            </p:txEl>
                                          </p:spTgt>
                                        </p:tgtEl>
                                        <p:attrNameLst>
                                          <p:attrName>style.visibility</p:attrName>
                                        </p:attrNameLst>
                                      </p:cBhvr>
                                      <p:to>
                                        <p:strVal val="visible"/>
                                      </p:to>
                                    </p:set>
                                    <p:anim calcmode="lin" valueType="num">
                                      <p:cBhvr additive="base">
                                        <p:cTn id="23" dur="500" fill="hold"/>
                                        <p:tgtEl>
                                          <p:spTgt spid="10">
                                            <p:txEl>
                                              <p:pRg st="0" end="0"/>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10">
                                            <p:txEl>
                                              <p:pRg st="0" end="0"/>
                                            </p:txEl>
                                          </p:spTgt>
                                        </p:tgtEl>
                                        <p:attrNameLst>
                                          <p:attrName>ppt_y</p:attrName>
                                        </p:attrNameLst>
                                      </p:cBhvr>
                                      <p:tavLst>
                                        <p:tav tm="0">
                                          <p:val>
                                            <p:strVal val="#ppt_y"/>
                                          </p:val>
                                        </p:tav>
                                        <p:tav tm="100000">
                                          <p:val>
                                            <p:strVal val="#ppt_y"/>
                                          </p:val>
                                        </p:tav>
                                      </p:tavLst>
                                    </p:anim>
                                  </p:childTnLst>
                                </p:cTn>
                              </p:par>
                              <p:par>
                                <p:cTn id="25" presetID="2" presetClass="entr" presetSubtype="8" decel="100000" fill="hold" grpId="0" nodeType="withEffect">
                                  <p:stCondLst>
                                    <p:cond delay="200"/>
                                  </p:stCondLst>
                                  <p:childTnLst>
                                    <p:set>
                                      <p:cBhvr>
                                        <p:cTn id="26" dur="1" fill="hold">
                                          <p:stCondLst>
                                            <p:cond delay="0"/>
                                          </p:stCondLst>
                                        </p:cTn>
                                        <p:tgtEl>
                                          <p:spTgt spid="11">
                                            <p:txEl>
                                              <p:pRg st="0" end="0"/>
                                            </p:txEl>
                                          </p:spTgt>
                                        </p:tgtEl>
                                        <p:attrNameLst>
                                          <p:attrName>style.visibility</p:attrName>
                                        </p:attrNameLst>
                                      </p:cBhvr>
                                      <p:to>
                                        <p:strVal val="visible"/>
                                      </p:to>
                                    </p:set>
                                    <p:anim calcmode="lin" valueType="num">
                                      <p:cBhvr additive="base">
                                        <p:cTn id="27" dur="500" fill="hold"/>
                                        <p:tgtEl>
                                          <p:spTgt spid="11">
                                            <p:txEl>
                                              <p:pRg st="0" end="0"/>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11">
                                            <p:txEl>
                                              <p:pRg st="0" end="0"/>
                                            </p:txEl>
                                          </p:spTgt>
                                        </p:tgtEl>
                                        <p:attrNameLst>
                                          <p:attrName>ppt_y</p:attrName>
                                        </p:attrNameLst>
                                      </p:cBhvr>
                                      <p:tavLst>
                                        <p:tav tm="0">
                                          <p:val>
                                            <p:strVal val="#ppt_y"/>
                                          </p:val>
                                        </p:tav>
                                        <p:tav tm="100000">
                                          <p:val>
                                            <p:strVal val="#ppt_y"/>
                                          </p:val>
                                        </p:tav>
                                      </p:tavLst>
                                    </p:anim>
                                  </p:childTnLst>
                                </p:cTn>
                              </p:par>
                            </p:childTnLst>
                          </p:cTn>
                        </p:par>
                        <p:par>
                          <p:cTn id="29" fill="hold">
                            <p:stCondLst>
                              <p:cond delay="700"/>
                            </p:stCondLst>
                            <p:childTnLst>
                              <p:par>
                                <p:cTn id="30" presetID="53" presetClass="entr" presetSubtype="16" fill="hold" grpId="0" nodeType="afterEffect">
                                  <p:stCondLst>
                                    <p:cond delay="0"/>
                                  </p:stCondLst>
                                  <p:childTnLst>
                                    <p:set>
                                      <p:cBhvr>
                                        <p:cTn id="31" dur="1" fill="hold">
                                          <p:stCondLst>
                                            <p:cond delay="0"/>
                                          </p:stCondLst>
                                        </p:cTn>
                                        <p:tgtEl>
                                          <p:spTgt spid="13"/>
                                        </p:tgtEl>
                                        <p:attrNameLst>
                                          <p:attrName>style.visibility</p:attrName>
                                        </p:attrNameLst>
                                      </p:cBhvr>
                                      <p:to>
                                        <p:strVal val="visible"/>
                                      </p:to>
                                    </p:set>
                                    <p:anim calcmode="lin" valueType="num">
                                      <p:cBhvr>
                                        <p:cTn id="32" dur="500" fill="hold"/>
                                        <p:tgtEl>
                                          <p:spTgt spid="13"/>
                                        </p:tgtEl>
                                        <p:attrNameLst>
                                          <p:attrName>ppt_w</p:attrName>
                                        </p:attrNameLst>
                                      </p:cBhvr>
                                      <p:tavLst>
                                        <p:tav tm="0">
                                          <p:val>
                                            <p:fltVal val="0"/>
                                          </p:val>
                                        </p:tav>
                                        <p:tav tm="100000">
                                          <p:val>
                                            <p:strVal val="#ppt_w"/>
                                          </p:val>
                                        </p:tav>
                                      </p:tavLst>
                                    </p:anim>
                                    <p:anim calcmode="lin" valueType="num">
                                      <p:cBhvr>
                                        <p:cTn id="33" dur="500" fill="hold"/>
                                        <p:tgtEl>
                                          <p:spTgt spid="13"/>
                                        </p:tgtEl>
                                        <p:attrNameLst>
                                          <p:attrName>ppt_h</p:attrName>
                                        </p:attrNameLst>
                                      </p:cBhvr>
                                      <p:tavLst>
                                        <p:tav tm="0">
                                          <p:val>
                                            <p:fltVal val="0"/>
                                          </p:val>
                                        </p:tav>
                                        <p:tav tm="100000">
                                          <p:val>
                                            <p:strVal val="#ppt_h"/>
                                          </p:val>
                                        </p:tav>
                                      </p:tavLst>
                                    </p:anim>
                                    <p:animEffect transition="in" filter="fade">
                                      <p:cBhvr>
                                        <p:cTn id="34" dur="500"/>
                                        <p:tgtEl>
                                          <p:spTgt spid="13"/>
                                        </p:tgtEl>
                                      </p:cBhvr>
                                    </p:animEffect>
                                  </p:childTnLst>
                                </p:cTn>
                              </p:par>
                            </p:childTnLst>
                          </p:cTn>
                        </p:par>
                        <p:par>
                          <p:cTn id="35" fill="hold">
                            <p:stCondLst>
                              <p:cond delay="1200"/>
                            </p:stCondLst>
                            <p:childTnLst>
                              <p:par>
                                <p:cTn id="36" presetID="49" presetClass="entr" presetSubtype="0" decel="100000" fill="hold" nodeType="afterEffect">
                                  <p:stCondLst>
                                    <p:cond delay="0"/>
                                  </p:stCondLst>
                                  <p:childTnLst>
                                    <p:set>
                                      <p:cBhvr>
                                        <p:cTn id="37" dur="1" fill="hold">
                                          <p:stCondLst>
                                            <p:cond delay="0"/>
                                          </p:stCondLst>
                                        </p:cTn>
                                        <p:tgtEl>
                                          <p:spTgt spid="21"/>
                                        </p:tgtEl>
                                        <p:attrNameLst>
                                          <p:attrName>style.visibility</p:attrName>
                                        </p:attrNameLst>
                                      </p:cBhvr>
                                      <p:to>
                                        <p:strVal val="visible"/>
                                      </p:to>
                                    </p:set>
                                    <p:anim calcmode="lin" valueType="num">
                                      <p:cBhvr>
                                        <p:cTn id="38" dur="500" fill="hold"/>
                                        <p:tgtEl>
                                          <p:spTgt spid="21"/>
                                        </p:tgtEl>
                                        <p:attrNameLst>
                                          <p:attrName>ppt_w</p:attrName>
                                        </p:attrNameLst>
                                      </p:cBhvr>
                                      <p:tavLst>
                                        <p:tav tm="0">
                                          <p:val>
                                            <p:fltVal val="0"/>
                                          </p:val>
                                        </p:tav>
                                        <p:tav tm="100000">
                                          <p:val>
                                            <p:strVal val="#ppt_w"/>
                                          </p:val>
                                        </p:tav>
                                      </p:tavLst>
                                    </p:anim>
                                    <p:anim calcmode="lin" valueType="num">
                                      <p:cBhvr>
                                        <p:cTn id="39" dur="500" fill="hold"/>
                                        <p:tgtEl>
                                          <p:spTgt spid="21"/>
                                        </p:tgtEl>
                                        <p:attrNameLst>
                                          <p:attrName>ppt_h</p:attrName>
                                        </p:attrNameLst>
                                      </p:cBhvr>
                                      <p:tavLst>
                                        <p:tav tm="0">
                                          <p:val>
                                            <p:fltVal val="0"/>
                                          </p:val>
                                        </p:tav>
                                        <p:tav tm="100000">
                                          <p:val>
                                            <p:strVal val="#ppt_h"/>
                                          </p:val>
                                        </p:tav>
                                      </p:tavLst>
                                    </p:anim>
                                    <p:anim calcmode="lin" valueType="num">
                                      <p:cBhvr>
                                        <p:cTn id="40" dur="500" fill="hold"/>
                                        <p:tgtEl>
                                          <p:spTgt spid="21"/>
                                        </p:tgtEl>
                                        <p:attrNameLst>
                                          <p:attrName>style.rotation</p:attrName>
                                        </p:attrNameLst>
                                      </p:cBhvr>
                                      <p:tavLst>
                                        <p:tav tm="0">
                                          <p:val>
                                            <p:fltVal val="360"/>
                                          </p:val>
                                        </p:tav>
                                        <p:tav tm="100000">
                                          <p:val>
                                            <p:fltVal val="0"/>
                                          </p:val>
                                        </p:tav>
                                      </p:tavLst>
                                    </p:anim>
                                    <p:animEffect transition="in" filter="fade">
                                      <p:cBhvr>
                                        <p:cTn id="41" dur="500"/>
                                        <p:tgtEl>
                                          <p:spTgt spid="21"/>
                                        </p:tgtEl>
                                      </p:cBhvr>
                                    </p:animEffect>
                                  </p:childTnLst>
                                </p:cTn>
                              </p:par>
                              <p:par>
                                <p:cTn id="42" presetID="53" presetClass="entr" presetSubtype="16" fill="hold" grpId="0" nodeType="withEffect">
                                  <p:stCondLst>
                                    <p:cond delay="100"/>
                                  </p:stCondLst>
                                  <p:childTnLst>
                                    <p:set>
                                      <p:cBhvr>
                                        <p:cTn id="43" dur="1" fill="hold">
                                          <p:stCondLst>
                                            <p:cond delay="0"/>
                                          </p:stCondLst>
                                        </p:cTn>
                                        <p:tgtEl>
                                          <p:spTgt spid="116"/>
                                        </p:tgtEl>
                                        <p:attrNameLst>
                                          <p:attrName>style.visibility</p:attrName>
                                        </p:attrNameLst>
                                      </p:cBhvr>
                                      <p:to>
                                        <p:strVal val="visible"/>
                                      </p:to>
                                    </p:set>
                                    <p:anim calcmode="lin" valueType="num">
                                      <p:cBhvr>
                                        <p:cTn id="44" dur="500" fill="hold"/>
                                        <p:tgtEl>
                                          <p:spTgt spid="116"/>
                                        </p:tgtEl>
                                        <p:attrNameLst>
                                          <p:attrName>ppt_w</p:attrName>
                                        </p:attrNameLst>
                                      </p:cBhvr>
                                      <p:tavLst>
                                        <p:tav tm="0">
                                          <p:val>
                                            <p:fltVal val="0"/>
                                          </p:val>
                                        </p:tav>
                                        <p:tav tm="100000">
                                          <p:val>
                                            <p:strVal val="#ppt_w"/>
                                          </p:val>
                                        </p:tav>
                                      </p:tavLst>
                                    </p:anim>
                                    <p:anim calcmode="lin" valueType="num">
                                      <p:cBhvr>
                                        <p:cTn id="45" dur="500" fill="hold"/>
                                        <p:tgtEl>
                                          <p:spTgt spid="116"/>
                                        </p:tgtEl>
                                        <p:attrNameLst>
                                          <p:attrName>ppt_h</p:attrName>
                                        </p:attrNameLst>
                                      </p:cBhvr>
                                      <p:tavLst>
                                        <p:tav tm="0">
                                          <p:val>
                                            <p:fltVal val="0"/>
                                          </p:val>
                                        </p:tav>
                                        <p:tav tm="100000">
                                          <p:val>
                                            <p:strVal val="#ppt_h"/>
                                          </p:val>
                                        </p:tav>
                                      </p:tavLst>
                                    </p:anim>
                                    <p:animEffect transition="in" filter="fade">
                                      <p:cBhvr>
                                        <p:cTn id="46" dur="500"/>
                                        <p:tgtEl>
                                          <p:spTgt spid="116"/>
                                        </p:tgtEl>
                                      </p:cBhvr>
                                    </p:animEffect>
                                  </p:childTnLst>
                                </p:cTn>
                              </p:par>
                              <p:par>
                                <p:cTn id="47" presetID="2" presetClass="entr" presetSubtype="4" decel="100000" fill="hold" grpId="0" nodeType="withEffect">
                                  <p:stCondLst>
                                    <p:cond delay="300"/>
                                  </p:stCondLst>
                                  <p:childTnLst>
                                    <p:set>
                                      <p:cBhvr>
                                        <p:cTn id="48" dur="1" fill="hold">
                                          <p:stCondLst>
                                            <p:cond delay="0"/>
                                          </p:stCondLst>
                                        </p:cTn>
                                        <p:tgtEl>
                                          <p:spTgt spid="20">
                                            <p:txEl>
                                              <p:pRg st="0" end="0"/>
                                            </p:txEl>
                                          </p:spTgt>
                                        </p:tgtEl>
                                        <p:attrNameLst>
                                          <p:attrName>style.visibility</p:attrName>
                                        </p:attrNameLst>
                                      </p:cBhvr>
                                      <p:to>
                                        <p:strVal val="visible"/>
                                      </p:to>
                                    </p:set>
                                    <p:anim calcmode="lin" valueType="num">
                                      <p:cBhvr additive="base">
                                        <p:cTn id="49" dur="500" fill="hold"/>
                                        <p:tgtEl>
                                          <p:spTgt spid="20">
                                            <p:txEl>
                                              <p:pRg st="0" end="0"/>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20">
                                            <p:txEl>
                                              <p:pRg st="0" end="0"/>
                                            </p:txEl>
                                          </p:spTgt>
                                        </p:tgtEl>
                                        <p:attrNameLst>
                                          <p:attrName>ppt_y</p:attrName>
                                        </p:attrNameLst>
                                      </p:cBhvr>
                                      <p:tavLst>
                                        <p:tav tm="0">
                                          <p:val>
                                            <p:strVal val="1+#ppt_h/2"/>
                                          </p:val>
                                        </p:tav>
                                        <p:tav tm="100000">
                                          <p:val>
                                            <p:strVal val="#ppt_y"/>
                                          </p:val>
                                        </p:tav>
                                      </p:tavLst>
                                    </p:anim>
                                  </p:childTnLst>
                                </p:cTn>
                              </p:par>
                              <p:par>
                                <p:cTn id="51" presetID="49" presetClass="entr" presetSubtype="0" decel="100000" fill="hold" nodeType="withEffect">
                                  <p:stCondLst>
                                    <p:cond delay="600"/>
                                  </p:stCondLst>
                                  <p:childTnLst>
                                    <p:set>
                                      <p:cBhvr>
                                        <p:cTn id="52" dur="1" fill="hold">
                                          <p:stCondLst>
                                            <p:cond delay="0"/>
                                          </p:stCondLst>
                                        </p:cTn>
                                        <p:tgtEl>
                                          <p:spTgt spid="78"/>
                                        </p:tgtEl>
                                        <p:attrNameLst>
                                          <p:attrName>style.visibility</p:attrName>
                                        </p:attrNameLst>
                                      </p:cBhvr>
                                      <p:to>
                                        <p:strVal val="visible"/>
                                      </p:to>
                                    </p:set>
                                    <p:anim calcmode="lin" valueType="num">
                                      <p:cBhvr>
                                        <p:cTn id="53" dur="500" fill="hold"/>
                                        <p:tgtEl>
                                          <p:spTgt spid="78"/>
                                        </p:tgtEl>
                                        <p:attrNameLst>
                                          <p:attrName>ppt_w</p:attrName>
                                        </p:attrNameLst>
                                      </p:cBhvr>
                                      <p:tavLst>
                                        <p:tav tm="0">
                                          <p:val>
                                            <p:fltVal val="0"/>
                                          </p:val>
                                        </p:tav>
                                        <p:tav tm="100000">
                                          <p:val>
                                            <p:strVal val="#ppt_w"/>
                                          </p:val>
                                        </p:tav>
                                      </p:tavLst>
                                    </p:anim>
                                    <p:anim calcmode="lin" valueType="num">
                                      <p:cBhvr>
                                        <p:cTn id="54" dur="500" fill="hold"/>
                                        <p:tgtEl>
                                          <p:spTgt spid="78"/>
                                        </p:tgtEl>
                                        <p:attrNameLst>
                                          <p:attrName>ppt_h</p:attrName>
                                        </p:attrNameLst>
                                      </p:cBhvr>
                                      <p:tavLst>
                                        <p:tav tm="0">
                                          <p:val>
                                            <p:fltVal val="0"/>
                                          </p:val>
                                        </p:tav>
                                        <p:tav tm="100000">
                                          <p:val>
                                            <p:strVal val="#ppt_h"/>
                                          </p:val>
                                        </p:tav>
                                      </p:tavLst>
                                    </p:anim>
                                    <p:anim calcmode="lin" valueType="num">
                                      <p:cBhvr>
                                        <p:cTn id="55" dur="500" fill="hold"/>
                                        <p:tgtEl>
                                          <p:spTgt spid="78"/>
                                        </p:tgtEl>
                                        <p:attrNameLst>
                                          <p:attrName>style.rotation</p:attrName>
                                        </p:attrNameLst>
                                      </p:cBhvr>
                                      <p:tavLst>
                                        <p:tav tm="0">
                                          <p:val>
                                            <p:fltVal val="360"/>
                                          </p:val>
                                        </p:tav>
                                        <p:tav tm="100000">
                                          <p:val>
                                            <p:fltVal val="0"/>
                                          </p:val>
                                        </p:tav>
                                      </p:tavLst>
                                    </p:anim>
                                    <p:animEffect transition="in" filter="fade">
                                      <p:cBhvr>
                                        <p:cTn id="56" dur="500"/>
                                        <p:tgtEl>
                                          <p:spTgt spid="78"/>
                                        </p:tgtEl>
                                      </p:cBhvr>
                                    </p:animEffect>
                                  </p:childTnLst>
                                </p:cTn>
                              </p:par>
                              <p:par>
                                <p:cTn id="57" presetID="53" presetClass="entr" presetSubtype="16" fill="hold" grpId="0" nodeType="withEffect">
                                  <p:stCondLst>
                                    <p:cond delay="700"/>
                                  </p:stCondLst>
                                  <p:childTnLst>
                                    <p:set>
                                      <p:cBhvr>
                                        <p:cTn id="58" dur="1" fill="hold">
                                          <p:stCondLst>
                                            <p:cond delay="0"/>
                                          </p:stCondLst>
                                        </p:cTn>
                                        <p:tgtEl>
                                          <p:spTgt spid="117"/>
                                        </p:tgtEl>
                                        <p:attrNameLst>
                                          <p:attrName>style.visibility</p:attrName>
                                        </p:attrNameLst>
                                      </p:cBhvr>
                                      <p:to>
                                        <p:strVal val="visible"/>
                                      </p:to>
                                    </p:set>
                                    <p:anim calcmode="lin" valueType="num">
                                      <p:cBhvr>
                                        <p:cTn id="59" dur="500" fill="hold"/>
                                        <p:tgtEl>
                                          <p:spTgt spid="117"/>
                                        </p:tgtEl>
                                        <p:attrNameLst>
                                          <p:attrName>ppt_w</p:attrName>
                                        </p:attrNameLst>
                                      </p:cBhvr>
                                      <p:tavLst>
                                        <p:tav tm="0">
                                          <p:val>
                                            <p:fltVal val="0"/>
                                          </p:val>
                                        </p:tav>
                                        <p:tav tm="100000">
                                          <p:val>
                                            <p:strVal val="#ppt_w"/>
                                          </p:val>
                                        </p:tav>
                                      </p:tavLst>
                                    </p:anim>
                                    <p:anim calcmode="lin" valueType="num">
                                      <p:cBhvr>
                                        <p:cTn id="60" dur="500" fill="hold"/>
                                        <p:tgtEl>
                                          <p:spTgt spid="117"/>
                                        </p:tgtEl>
                                        <p:attrNameLst>
                                          <p:attrName>ppt_h</p:attrName>
                                        </p:attrNameLst>
                                      </p:cBhvr>
                                      <p:tavLst>
                                        <p:tav tm="0">
                                          <p:val>
                                            <p:fltVal val="0"/>
                                          </p:val>
                                        </p:tav>
                                        <p:tav tm="100000">
                                          <p:val>
                                            <p:strVal val="#ppt_h"/>
                                          </p:val>
                                        </p:tav>
                                      </p:tavLst>
                                    </p:anim>
                                    <p:animEffect transition="in" filter="fade">
                                      <p:cBhvr>
                                        <p:cTn id="61" dur="500"/>
                                        <p:tgtEl>
                                          <p:spTgt spid="117"/>
                                        </p:tgtEl>
                                      </p:cBhvr>
                                    </p:animEffect>
                                  </p:childTnLst>
                                </p:cTn>
                              </p:par>
                              <p:par>
                                <p:cTn id="62" presetID="2" presetClass="entr" presetSubtype="4" decel="100000" fill="hold" grpId="0" nodeType="withEffect">
                                  <p:stCondLst>
                                    <p:cond delay="900"/>
                                  </p:stCondLst>
                                  <p:childTnLst>
                                    <p:set>
                                      <p:cBhvr>
                                        <p:cTn id="63" dur="1" fill="hold">
                                          <p:stCondLst>
                                            <p:cond delay="0"/>
                                          </p:stCondLst>
                                        </p:cTn>
                                        <p:tgtEl>
                                          <p:spTgt spid="53">
                                            <p:txEl>
                                              <p:pRg st="0" end="0"/>
                                            </p:txEl>
                                          </p:spTgt>
                                        </p:tgtEl>
                                        <p:attrNameLst>
                                          <p:attrName>style.visibility</p:attrName>
                                        </p:attrNameLst>
                                      </p:cBhvr>
                                      <p:to>
                                        <p:strVal val="visible"/>
                                      </p:to>
                                    </p:set>
                                    <p:anim calcmode="lin" valueType="num">
                                      <p:cBhvr additive="base">
                                        <p:cTn id="64" dur="500" fill="hold"/>
                                        <p:tgtEl>
                                          <p:spTgt spid="53">
                                            <p:txEl>
                                              <p:pRg st="0" end="0"/>
                                            </p:txEl>
                                          </p:spTgt>
                                        </p:tgtEl>
                                        <p:attrNameLst>
                                          <p:attrName>ppt_x</p:attrName>
                                        </p:attrNameLst>
                                      </p:cBhvr>
                                      <p:tavLst>
                                        <p:tav tm="0">
                                          <p:val>
                                            <p:strVal val="#ppt_x"/>
                                          </p:val>
                                        </p:tav>
                                        <p:tav tm="100000">
                                          <p:val>
                                            <p:strVal val="#ppt_x"/>
                                          </p:val>
                                        </p:tav>
                                      </p:tavLst>
                                    </p:anim>
                                    <p:anim calcmode="lin" valueType="num">
                                      <p:cBhvr additive="base">
                                        <p:cTn id="65" dur="500" fill="hold"/>
                                        <p:tgtEl>
                                          <p:spTgt spid="53">
                                            <p:txEl>
                                              <p:pRg st="0" end="0"/>
                                            </p:txEl>
                                          </p:spTgt>
                                        </p:tgtEl>
                                        <p:attrNameLst>
                                          <p:attrName>ppt_y</p:attrName>
                                        </p:attrNameLst>
                                      </p:cBhvr>
                                      <p:tavLst>
                                        <p:tav tm="0">
                                          <p:val>
                                            <p:strVal val="1+#ppt_h/2"/>
                                          </p:val>
                                        </p:tav>
                                        <p:tav tm="100000">
                                          <p:val>
                                            <p:strVal val="#ppt_y"/>
                                          </p:val>
                                        </p:tav>
                                      </p:tavLst>
                                    </p:anim>
                                  </p:childTnLst>
                                </p:cTn>
                              </p:par>
                              <p:par>
                                <p:cTn id="66" presetID="49" presetClass="entr" presetSubtype="0" decel="100000" fill="hold" nodeType="withEffect">
                                  <p:stCondLst>
                                    <p:cond delay="1200"/>
                                  </p:stCondLst>
                                  <p:childTnLst>
                                    <p:set>
                                      <p:cBhvr>
                                        <p:cTn id="67" dur="1" fill="hold">
                                          <p:stCondLst>
                                            <p:cond delay="0"/>
                                          </p:stCondLst>
                                        </p:cTn>
                                        <p:tgtEl>
                                          <p:spTgt spid="98"/>
                                        </p:tgtEl>
                                        <p:attrNameLst>
                                          <p:attrName>style.visibility</p:attrName>
                                        </p:attrNameLst>
                                      </p:cBhvr>
                                      <p:to>
                                        <p:strVal val="visible"/>
                                      </p:to>
                                    </p:set>
                                    <p:anim calcmode="lin" valueType="num">
                                      <p:cBhvr>
                                        <p:cTn id="68" dur="500" fill="hold"/>
                                        <p:tgtEl>
                                          <p:spTgt spid="98"/>
                                        </p:tgtEl>
                                        <p:attrNameLst>
                                          <p:attrName>ppt_w</p:attrName>
                                        </p:attrNameLst>
                                      </p:cBhvr>
                                      <p:tavLst>
                                        <p:tav tm="0">
                                          <p:val>
                                            <p:fltVal val="0"/>
                                          </p:val>
                                        </p:tav>
                                        <p:tav tm="100000">
                                          <p:val>
                                            <p:strVal val="#ppt_w"/>
                                          </p:val>
                                        </p:tav>
                                      </p:tavLst>
                                    </p:anim>
                                    <p:anim calcmode="lin" valueType="num">
                                      <p:cBhvr>
                                        <p:cTn id="69" dur="500" fill="hold"/>
                                        <p:tgtEl>
                                          <p:spTgt spid="98"/>
                                        </p:tgtEl>
                                        <p:attrNameLst>
                                          <p:attrName>ppt_h</p:attrName>
                                        </p:attrNameLst>
                                      </p:cBhvr>
                                      <p:tavLst>
                                        <p:tav tm="0">
                                          <p:val>
                                            <p:fltVal val="0"/>
                                          </p:val>
                                        </p:tav>
                                        <p:tav tm="100000">
                                          <p:val>
                                            <p:strVal val="#ppt_h"/>
                                          </p:val>
                                        </p:tav>
                                      </p:tavLst>
                                    </p:anim>
                                    <p:anim calcmode="lin" valueType="num">
                                      <p:cBhvr>
                                        <p:cTn id="70" dur="500" fill="hold"/>
                                        <p:tgtEl>
                                          <p:spTgt spid="98"/>
                                        </p:tgtEl>
                                        <p:attrNameLst>
                                          <p:attrName>style.rotation</p:attrName>
                                        </p:attrNameLst>
                                      </p:cBhvr>
                                      <p:tavLst>
                                        <p:tav tm="0">
                                          <p:val>
                                            <p:fltVal val="360"/>
                                          </p:val>
                                        </p:tav>
                                        <p:tav tm="100000">
                                          <p:val>
                                            <p:fltVal val="0"/>
                                          </p:val>
                                        </p:tav>
                                      </p:tavLst>
                                    </p:anim>
                                    <p:animEffect transition="in" filter="fade">
                                      <p:cBhvr>
                                        <p:cTn id="71" dur="500"/>
                                        <p:tgtEl>
                                          <p:spTgt spid="98"/>
                                        </p:tgtEl>
                                      </p:cBhvr>
                                    </p:animEffect>
                                  </p:childTnLst>
                                </p:cTn>
                              </p:par>
                              <p:par>
                                <p:cTn id="72" presetID="53" presetClass="entr" presetSubtype="16" fill="hold" grpId="0" nodeType="withEffect">
                                  <p:stCondLst>
                                    <p:cond delay="1300"/>
                                  </p:stCondLst>
                                  <p:childTnLst>
                                    <p:set>
                                      <p:cBhvr>
                                        <p:cTn id="73" dur="1" fill="hold">
                                          <p:stCondLst>
                                            <p:cond delay="0"/>
                                          </p:stCondLst>
                                        </p:cTn>
                                        <p:tgtEl>
                                          <p:spTgt spid="118"/>
                                        </p:tgtEl>
                                        <p:attrNameLst>
                                          <p:attrName>style.visibility</p:attrName>
                                        </p:attrNameLst>
                                      </p:cBhvr>
                                      <p:to>
                                        <p:strVal val="visible"/>
                                      </p:to>
                                    </p:set>
                                    <p:anim calcmode="lin" valueType="num">
                                      <p:cBhvr>
                                        <p:cTn id="74" dur="500" fill="hold"/>
                                        <p:tgtEl>
                                          <p:spTgt spid="118"/>
                                        </p:tgtEl>
                                        <p:attrNameLst>
                                          <p:attrName>ppt_w</p:attrName>
                                        </p:attrNameLst>
                                      </p:cBhvr>
                                      <p:tavLst>
                                        <p:tav tm="0">
                                          <p:val>
                                            <p:fltVal val="0"/>
                                          </p:val>
                                        </p:tav>
                                        <p:tav tm="100000">
                                          <p:val>
                                            <p:strVal val="#ppt_w"/>
                                          </p:val>
                                        </p:tav>
                                      </p:tavLst>
                                    </p:anim>
                                    <p:anim calcmode="lin" valueType="num">
                                      <p:cBhvr>
                                        <p:cTn id="75" dur="500" fill="hold"/>
                                        <p:tgtEl>
                                          <p:spTgt spid="118"/>
                                        </p:tgtEl>
                                        <p:attrNameLst>
                                          <p:attrName>ppt_h</p:attrName>
                                        </p:attrNameLst>
                                      </p:cBhvr>
                                      <p:tavLst>
                                        <p:tav tm="0">
                                          <p:val>
                                            <p:fltVal val="0"/>
                                          </p:val>
                                        </p:tav>
                                        <p:tav tm="100000">
                                          <p:val>
                                            <p:strVal val="#ppt_h"/>
                                          </p:val>
                                        </p:tav>
                                      </p:tavLst>
                                    </p:anim>
                                    <p:animEffect transition="in" filter="fade">
                                      <p:cBhvr>
                                        <p:cTn id="76" dur="500"/>
                                        <p:tgtEl>
                                          <p:spTgt spid="118"/>
                                        </p:tgtEl>
                                      </p:cBhvr>
                                    </p:animEffect>
                                  </p:childTnLst>
                                </p:cTn>
                              </p:par>
                              <p:par>
                                <p:cTn id="77" presetID="2" presetClass="entr" presetSubtype="4" decel="100000" fill="hold" grpId="0" nodeType="withEffect">
                                  <p:stCondLst>
                                    <p:cond delay="1500"/>
                                  </p:stCondLst>
                                  <p:childTnLst>
                                    <p:set>
                                      <p:cBhvr>
                                        <p:cTn id="78" dur="1" fill="hold">
                                          <p:stCondLst>
                                            <p:cond delay="0"/>
                                          </p:stCondLst>
                                        </p:cTn>
                                        <p:tgtEl>
                                          <p:spTgt spid="64">
                                            <p:txEl>
                                              <p:pRg st="0" end="0"/>
                                            </p:txEl>
                                          </p:spTgt>
                                        </p:tgtEl>
                                        <p:attrNameLst>
                                          <p:attrName>style.visibility</p:attrName>
                                        </p:attrNameLst>
                                      </p:cBhvr>
                                      <p:to>
                                        <p:strVal val="visible"/>
                                      </p:to>
                                    </p:set>
                                    <p:anim calcmode="lin" valueType="num">
                                      <p:cBhvr additive="base">
                                        <p:cTn id="79" dur="500" fill="hold"/>
                                        <p:tgtEl>
                                          <p:spTgt spid="64">
                                            <p:txEl>
                                              <p:pRg st="0" end="0"/>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64">
                                            <p:txEl>
                                              <p:pRg st="0" end="0"/>
                                            </p:txEl>
                                          </p:spTgt>
                                        </p:tgtEl>
                                        <p:attrNameLst>
                                          <p:attrName>ppt_y</p:attrName>
                                        </p:attrNameLst>
                                      </p:cBhvr>
                                      <p:tavLst>
                                        <p:tav tm="0">
                                          <p:val>
                                            <p:strVal val="1+#ppt_h/2"/>
                                          </p:val>
                                        </p:tav>
                                        <p:tav tm="100000">
                                          <p:val>
                                            <p:strVal val="#ppt_y"/>
                                          </p:val>
                                        </p:tav>
                                      </p:tavLst>
                                    </p:anim>
                                  </p:childTnLst>
                                </p:cTn>
                              </p:par>
                              <p:par>
                                <p:cTn id="81" presetID="1" presetClass="entr" presetSubtype="0" fill="hold" grpId="0" nodeType="withEffect" nodePh="1">
                                  <p:stCondLst>
                                    <p:cond delay="1500"/>
                                  </p:stCondLst>
                                  <p:endCondLst>
                                    <p:cond evt="begin" delay="0">
                                      <p:tn val="81"/>
                                    </p:cond>
                                  </p:endCondLst>
                                  <p:childTnLst>
                                    <p:set>
                                      <p:cBhvr>
                                        <p:cTn id="82" dur="1" fill="hold">
                                          <p:stCondLst>
                                            <p:cond delay="0"/>
                                          </p:stCondLst>
                                        </p:cTn>
                                        <p:tgtEl>
                                          <p:spTgt spid="112"/>
                                        </p:tgtEl>
                                        <p:attrNameLst>
                                          <p:attrName>style.visibility</p:attrName>
                                        </p:attrNameLst>
                                      </p:cBhvr>
                                      <p:to>
                                        <p:strVal val="visible"/>
                                      </p:to>
                                    </p:set>
                                  </p:childTnLst>
                                </p:cTn>
                              </p:par>
                              <p:par>
                                <p:cTn id="83" presetID="1" presetClass="entr" presetSubtype="0" fill="hold" grpId="0" nodeType="withEffect" nodePh="1">
                                  <p:stCondLst>
                                    <p:cond delay="1500"/>
                                  </p:stCondLst>
                                  <p:endCondLst>
                                    <p:cond evt="begin" delay="0">
                                      <p:tn val="83"/>
                                    </p:cond>
                                  </p:endCondLst>
                                  <p:childTnLst>
                                    <p:set>
                                      <p:cBhvr>
                                        <p:cTn id="84" dur="1" fill="hold">
                                          <p:stCondLst>
                                            <p:cond delay="0"/>
                                          </p:stCondLst>
                                        </p:cTn>
                                        <p:tgtEl>
                                          <p:spTgt spid="113"/>
                                        </p:tgtEl>
                                        <p:attrNameLst>
                                          <p:attrName>style.visibility</p:attrName>
                                        </p:attrNameLst>
                                      </p:cBhvr>
                                      <p:to>
                                        <p:strVal val="visible"/>
                                      </p:to>
                                    </p:set>
                                  </p:childTnLst>
                                </p:cTn>
                              </p:par>
                              <p:par>
                                <p:cTn id="85" presetID="1" presetClass="entr" presetSubtype="0" fill="hold" grpId="0" nodeType="withEffect" nodePh="1">
                                  <p:stCondLst>
                                    <p:cond delay="1500"/>
                                  </p:stCondLst>
                                  <p:endCondLst>
                                    <p:cond evt="begin" delay="0">
                                      <p:tn val="85"/>
                                    </p:cond>
                                  </p:endCondLst>
                                  <p:childTnLst>
                                    <p:set>
                                      <p:cBhvr>
                                        <p:cTn id="86" dur="1" fill="hold">
                                          <p:stCondLst>
                                            <p:cond delay="0"/>
                                          </p:stCondLst>
                                        </p:cTn>
                                        <p:tgtEl>
                                          <p:spTgt spid="1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2" presetClass="entr" presetSubtype="8" decel="100000" fill="hold" nodeType="withEffect">
                  <p:stCondLst>
                    <p:cond delay="100"/>
                  </p:stCondLst>
                  <p:childTnLst>
                    <p:set>
                      <p:cBhvr>
                        <p:cTn dur="1" fill="hold">
                          <p:stCondLst>
                            <p:cond delay="0"/>
                          </p:stCondLst>
                        </p:cTn>
                        <p:tgtEl>
                          <p:spTgt spid="10"/>
                        </p:tgtEl>
                        <p:attrNameLst>
                          <p:attrName>style.visibility</p:attrName>
                        </p:attrNameLst>
                      </p:cBhvr>
                      <p:to>
                        <p:strVal val="visible"/>
                      </p:to>
                    </p:set>
                    <p:anim calcmode="lin" valueType="num">
                      <p:cBhvr additive="base">
                        <p:cTn dur="500" fill="hold"/>
                        <p:tgtEl>
                          <p:spTgt spid="10"/>
                        </p:tgtEl>
                        <p:attrNameLst>
                          <p:attrName>ppt_x</p:attrName>
                        </p:attrNameLst>
                      </p:cBhvr>
                      <p:tavLst>
                        <p:tav tm="0">
                          <p:val>
                            <p:strVal val="0-#ppt_w/2"/>
                          </p:val>
                        </p:tav>
                        <p:tav tm="100000">
                          <p:val>
                            <p:strVal val="#ppt_x"/>
                          </p:val>
                        </p:tav>
                      </p:tavLst>
                    </p:anim>
                    <p:anim calcmode="lin" valueType="num">
                      <p:cBhvr additive="base">
                        <p:cTn dur="500" fill="hold"/>
                        <p:tgtEl>
                          <p:spTgt spid="10"/>
                        </p:tgtEl>
                        <p:attrNameLst>
                          <p:attrName>ppt_y</p:attrName>
                        </p:attrNameLst>
                      </p:cBhvr>
                      <p:tavLst>
                        <p:tav tm="0">
                          <p:val>
                            <p:strVal val="#ppt_y"/>
                          </p:val>
                        </p:tav>
                        <p:tav tm="100000">
                          <p:val>
                            <p:strVal val="#ppt_y"/>
                          </p:val>
                        </p:tav>
                      </p:tavLst>
                    </p:anim>
                  </p:childTnLst>
                </p:cTn>
              </p:par>
            </p:tnLst>
          </p:tmpl>
        </p:tmplLst>
      </p:bldP>
      <p:bldP spid="11" grpId="0" build="p">
        <p:tmplLst>
          <p:tmpl lvl="1">
            <p:tnLst>
              <p:par>
                <p:cTn presetID="2" presetClass="entr" presetSubtype="8" decel="100000" fill="hold" nodeType="withEffect">
                  <p:stCondLst>
                    <p:cond delay="20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500" fill="hold"/>
                        <p:tgtEl>
                          <p:spTgt spid="11"/>
                        </p:tgtEl>
                        <p:attrNameLst>
                          <p:attrName>ppt_x</p:attrName>
                        </p:attrNameLst>
                      </p:cBhvr>
                      <p:tavLst>
                        <p:tav tm="0">
                          <p:val>
                            <p:strVal val="0-#ppt_w/2"/>
                          </p:val>
                        </p:tav>
                        <p:tav tm="100000">
                          <p:val>
                            <p:strVal val="#ppt_x"/>
                          </p:val>
                        </p:tav>
                      </p:tavLst>
                    </p:anim>
                    <p:anim calcmode="lin" valueType="num">
                      <p:cBhvr additive="base">
                        <p:cTn dur="500" fill="hold"/>
                        <p:tgtEl>
                          <p:spTgt spid="11"/>
                        </p:tgtEl>
                        <p:attrNameLst>
                          <p:attrName>ppt_y</p:attrName>
                        </p:attrNameLst>
                      </p:cBhvr>
                      <p:tavLst>
                        <p:tav tm="0">
                          <p:val>
                            <p:strVal val="#ppt_y"/>
                          </p:val>
                        </p:tav>
                        <p:tav tm="100000">
                          <p:val>
                            <p:strVal val="#ppt_y"/>
                          </p:val>
                        </p:tav>
                      </p:tavLst>
                    </p:anim>
                  </p:childTnLst>
                </p:cTn>
              </p:par>
            </p:tnLst>
          </p:tmpl>
        </p:tmplLst>
      </p:bldP>
      <p:bldP spid="13" grpId="0"/>
      <p:bldP spid="15" grpId="0" animBg="1"/>
      <p:bldP spid="16" grpId="0" animBg="1"/>
      <p:bldP spid="17" grpId="0" animBg="1"/>
      <p:bldP spid="20" grpId="0" build="p"/>
      <p:bldP spid="53" grpId="0" build="p"/>
      <p:bldP spid="64" grpId="0" build="p"/>
      <p:bldP spid="115" grpId="0"/>
      <p:bldP spid="116" grpId="0" animBg="1"/>
      <p:bldP spid="117" grpId="0" animBg="1"/>
      <p:bldP spid="118" grpId="0" animBg="1"/>
      <p:bldP spid="112" grpId="0"/>
      <p:bldP spid="113" grpId="0"/>
      <p:bldP spid="114" grpId="0"/>
    </p:bldLst>
  </p:timing>
</p:sldLayout>
</file>

<file path=ppt/slideLayouts/slideLayout99.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8" name="Tijdelijke aanduiding voor voettekst 7">
            <a:extLst>
              <a:ext uri="{FF2B5EF4-FFF2-40B4-BE49-F238E27FC236}">
                <a16:creationId xmlns:a16="http://schemas.microsoft.com/office/drawing/2014/main" id="{B9E00622-4885-4F25-B364-5052D4F93ADB}"/>
              </a:ext>
            </a:extLst>
          </p:cNvPr>
          <p:cNvSpPr>
            <a:spLocks noGrp="1"/>
          </p:cNvSpPr>
          <p:nvPr>
            <p:ph type="ftr" sz="quarter" idx="10"/>
          </p:nvPr>
        </p:nvSpPr>
        <p:spPr/>
        <p:txBody>
          <a:bodyPr/>
          <a:lstStyle/>
          <a:p>
            <a:r>
              <a:rPr lang="nl-BE"/>
              <a:t>Wat na het middelbaar?</a:t>
            </a:r>
            <a:endParaRPr lang="nl-BE" dirty="0"/>
          </a:p>
        </p:txBody>
      </p:sp>
      <p:sp>
        <p:nvSpPr>
          <p:cNvPr id="9" name="Tijdelijke aanduiding voor dianummer 8">
            <a:extLst>
              <a:ext uri="{FF2B5EF4-FFF2-40B4-BE49-F238E27FC236}">
                <a16:creationId xmlns:a16="http://schemas.microsoft.com/office/drawing/2014/main" id="{3876FF5A-AD0E-4C59-88A5-02F1BF1F041F}"/>
              </a:ext>
            </a:extLst>
          </p:cNvPr>
          <p:cNvSpPr>
            <a:spLocks noGrp="1"/>
          </p:cNvSpPr>
          <p:nvPr>
            <p:ph type="sldNum" sz="quarter" idx="11"/>
          </p:nvPr>
        </p:nvSpPr>
        <p:spPr/>
        <p:txBody>
          <a:bodyPr/>
          <a:lstStyle/>
          <a:p>
            <a:fld id="{FF88DA20-ED00-471C-9170-60F590CB400A}" type="slidenum">
              <a:rPr lang="nl-BE" smtClean="0"/>
              <a:pPr/>
              <a:t>‹N°›</a:t>
            </a:fld>
            <a:endParaRPr lang="nl-BE" dirty="0"/>
          </a:p>
        </p:txBody>
      </p:sp>
    </p:spTree>
    <p:extLst>
      <p:ext uri="{BB962C8B-B14F-4D97-AF65-F5344CB8AC3E}">
        <p14:creationId xmlns:p14="http://schemas.microsoft.com/office/powerpoint/2010/main" val="158008569"/>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image" Target="../media/image5.svg"/><Relationship Id="rId21" Type="http://schemas.openxmlformats.org/officeDocument/2006/relationships/slideLayout" Target="../slideLayouts/slideLayout21.xml"/><Relationship Id="rId34"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image" Target="../media/image4.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image" Target="../media/image3.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image" Target="../media/image2.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image" Target="../media/image1.png"/><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46.xml"/><Relationship Id="rId18" Type="http://schemas.openxmlformats.org/officeDocument/2006/relationships/slideLayout" Target="../slideLayouts/slideLayout51.xml"/><Relationship Id="rId26" Type="http://schemas.openxmlformats.org/officeDocument/2006/relationships/slideLayout" Target="../slideLayouts/slideLayout59.xml"/><Relationship Id="rId39" Type="http://schemas.openxmlformats.org/officeDocument/2006/relationships/image" Target="../media/image5.svg"/><Relationship Id="rId21" Type="http://schemas.openxmlformats.org/officeDocument/2006/relationships/slideLayout" Target="../slideLayouts/slideLayout54.xml"/><Relationship Id="rId34" Type="http://schemas.openxmlformats.org/officeDocument/2006/relationships/theme" Target="../theme/theme2.xml"/><Relationship Id="rId7" Type="http://schemas.openxmlformats.org/officeDocument/2006/relationships/slideLayout" Target="../slideLayouts/slideLayout40.xml"/><Relationship Id="rId12" Type="http://schemas.openxmlformats.org/officeDocument/2006/relationships/slideLayout" Target="../slideLayouts/slideLayout45.xml"/><Relationship Id="rId17" Type="http://schemas.openxmlformats.org/officeDocument/2006/relationships/slideLayout" Target="../slideLayouts/slideLayout50.xml"/><Relationship Id="rId25" Type="http://schemas.openxmlformats.org/officeDocument/2006/relationships/slideLayout" Target="../slideLayouts/slideLayout58.xml"/><Relationship Id="rId33" Type="http://schemas.openxmlformats.org/officeDocument/2006/relationships/slideLayout" Target="../slideLayouts/slideLayout66.xml"/><Relationship Id="rId38" Type="http://schemas.openxmlformats.org/officeDocument/2006/relationships/image" Target="../media/image4.png"/><Relationship Id="rId2" Type="http://schemas.openxmlformats.org/officeDocument/2006/relationships/slideLayout" Target="../slideLayouts/slideLayout35.xml"/><Relationship Id="rId16" Type="http://schemas.openxmlformats.org/officeDocument/2006/relationships/slideLayout" Target="../slideLayouts/slideLayout49.xml"/><Relationship Id="rId20" Type="http://schemas.openxmlformats.org/officeDocument/2006/relationships/slideLayout" Target="../slideLayouts/slideLayout53.xml"/><Relationship Id="rId29" Type="http://schemas.openxmlformats.org/officeDocument/2006/relationships/slideLayout" Target="../slideLayouts/slideLayout62.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24" Type="http://schemas.openxmlformats.org/officeDocument/2006/relationships/slideLayout" Target="../slideLayouts/slideLayout57.xml"/><Relationship Id="rId32" Type="http://schemas.openxmlformats.org/officeDocument/2006/relationships/slideLayout" Target="../slideLayouts/slideLayout65.xml"/><Relationship Id="rId37" Type="http://schemas.openxmlformats.org/officeDocument/2006/relationships/image" Target="../media/image3.png"/><Relationship Id="rId5" Type="http://schemas.openxmlformats.org/officeDocument/2006/relationships/slideLayout" Target="../slideLayouts/slideLayout38.xml"/><Relationship Id="rId15" Type="http://schemas.openxmlformats.org/officeDocument/2006/relationships/slideLayout" Target="../slideLayouts/slideLayout48.xml"/><Relationship Id="rId23" Type="http://schemas.openxmlformats.org/officeDocument/2006/relationships/slideLayout" Target="../slideLayouts/slideLayout56.xml"/><Relationship Id="rId28" Type="http://schemas.openxmlformats.org/officeDocument/2006/relationships/slideLayout" Target="../slideLayouts/slideLayout61.xml"/><Relationship Id="rId36" Type="http://schemas.openxmlformats.org/officeDocument/2006/relationships/image" Target="../media/image2.png"/><Relationship Id="rId10" Type="http://schemas.openxmlformats.org/officeDocument/2006/relationships/slideLayout" Target="../slideLayouts/slideLayout43.xml"/><Relationship Id="rId19" Type="http://schemas.openxmlformats.org/officeDocument/2006/relationships/slideLayout" Target="../slideLayouts/slideLayout52.xml"/><Relationship Id="rId31" Type="http://schemas.openxmlformats.org/officeDocument/2006/relationships/slideLayout" Target="../slideLayouts/slideLayout64.xml"/><Relationship Id="rId4" Type="http://schemas.openxmlformats.org/officeDocument/2006/relationships/slideLayout" Target="../slideLayouts/slideLayout37.xml"/><Relationship Id="rId9" Type="http://schemas.openxmlformats.org/officeDocument/2006/relationships/slideLayout" Target="../slideLayouts/slideLayout42.xml"/><Relationship Id="rId14" Type="http://schemas.openxmlformats.org/officeDocument/2006/relationships/slideLayout" Target="../slideLayouts/slideLayout47.xml"/><Relationship Id="rId22" Type="http://schemas.openxmlformats.org/officeDocument/2006/relationships/slideLayout" Target="../slideLayouts/slideLayout55.xml"/><Relationship Id="rId27" Type="http://schemas.openxmlformats.org/officeDocument/2006/relationships/slideLayout" Target="../slideLayouts/slideLayout60.xml"/><Relationship Id="rId30" Type="http://schemas.openxmlformats.org/officeDocument/2006/relationships/slideLayout" Target="../slideLayouts/slideLayout63.xml"/><Relationship Id="rId35" Type="http://schemas.openxmlformats.org/officeDocument/2006/relationships/image" Target="../media/image1.png"/><Relationship Id="rId8" Type="http://schemas.openxmlformats.org/officeDocument/2006/relationships/slideLayout" Target="../slideLayouts/slideLayout41.xml"/><Relationship Id="rId3" Type="http://schemas.openxmlformats.org/officeDocument/2006/relationships/slideLayout" Target="../slideLayouts/slideLayout36.xml"/></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79.xml"/><Relationship Id="rId18" Type="http://schemas.openxmlformats.org/officeDocument/2006/relationships/slideLayout" Target="../slideLayouts/slideLayout84.xml"/><Relationship Id="rId26" Type="http://schemas.openxmlformats.org/officeDocument/2006/relationships/slideLayout" Target="../slideLayouts/slideLayout92.xml"/><Relationship Id="rId39" Type="http://schemas.openxmlformats.org/officeDocument/2006/relationships/image" Target="../media/image5.svg"/><Relationship Id="rId21" Type="http://schemas.openxmlformats.org/officeDocument/2006/relationships/slideLayout" Target="../slideLayouts/slideLayout87.xml"/><Relationship Id="rId34" Type="http://schemas.openxmlformats.org/officeDocument/2006/relationships/theme" Target="../theme/theme3.xml"/><Relationship Id="rId7" Type="http://schemas.openxmlformats.org/officeDocument/2006/relationships/slideLayout" Target="../slideLayouts/slideLayout73.xml"/><Relationship Id="rId12" Type="http://schemas.openxmlformats.org/officeDocument/2006/relationships/slideLayout" Target="../slideLayouts/slideLayout78.xml"/><Relationship Id="rId17" Type="http://schemas.openxmlformats.org/officeDocument/2006/relationships/slideLayout" Target="../slideLayouts/slideLayout83.xml"/><Relationship Id="rId25" Type="http://schemas.openxmlformats.org/officeDocument/2006/relationships/slideLayout" Target="../slideLayouts/slideLayout91.xml"/><Relationship Id="rId33" Type="http://schemas.openxmlformats.org/officeDocument/2006/relationships/slideLayout" Target="../slideLayouts/slideLayout99.xml"/><Relationship Id="rId38" Type="http://schemas.openxmlformats.org/officeDocument/2006/relationships/image" Target="../media/image4.png"/><Relationship Id="rId2" Type="http://schemas.openxmlformats.org/officeDocument/2006/relationships/slideLayout" Target="../slideLayouts/slideLayout68.xml"/><Relationship Id="rId16" Type="http://schemas.openxmlformats.org/officeDocument/2006/relationships/slideLayout" Target="../slideLayouts/slideLayout82.xml"/><Relationship Id="rId20" Type="http://schemas.openxmlformats.org/officeDocument/2006/relationships/slideLayout" Target="../slideLayouts/slideLayout86.xml"/><Relationship Id="rId29" Type="http://schemas.openxmlformats.org/officeDocument/2006/relationships/slideLayout" Target="../slideLayouts/slideLayout95.xml"/><Relationship Id="rId1" Type="http://schemas.openxmlformats.org/officeDocument/2006/relationships/slideLayout" Target="../slideLayouts/slideLayout67.xml"/><Relationship Id="rId6" Type="http://schemas.openxmlformats.org/officeDocument/2006/relationships/slideLayout" Target="../slideLayouts/slideLayout72.xml"/><Relationship Id="rId11" Type="http://schemas.openxmlformats.org/officeDocument/2006/relationships/slideLayout" Target="../slideLayouts/slideLayout77.xml"/><Relationship Id="rId24" Type="http://schemas.openxmlformats.org/officeDocument/2006/relationships/slideLayout" Target="../slideLayouts/slideLayout90.xml"/><Relationship Id="rId32" Type="http://schemas.openxmlformats.org/officeDocument/2006/relationships/slideLayout" Target="../slideLayouts/slideLayout98.xml"/><Relationship Id="rId37" Type="http://schemas.openxmlformats.org/officeDocument/2006/relationships/image" Target="../media/image3.png"/><Relationship Id="rId5" Type="http://schemas.openxmlformats.org/officeDocument/2006/relationships/slideLayout" Target="../slideLayouts/slideLayout71.xml"/><Relationship Id="rId15" Type="http://schemas.openxmlformats.org/officeDocument/2006/relationships/slideLayout" Target="../slideLayouts/slideLayout81.xml"/><Relationship Id="rId23" Type="http://schemas.openxmlformats.org/officeDocument/2006/relationships/slideLayout" Target="../slideLayouts/slideLayout89.xml"/><Relationship Id="rId28" Type="http://schemas.openxmlformats.org/officeDocument/2006/relationships/slideLayout" Target="../slideLayouts/slideLayout94.xml"/><Relationship Id="rId36" Type="http://schemas.openxmlformats.org/officeDocument/2006/relationships/image" Target="../media/image2.png"/><Relationship Id="rId10" Type="http://schemas.openxmlformats.org/officeDocument/2006/relationships/slideLayout" Target="../slideLayouts/slideLayout76.xml"/><Relationship Id="rId19" Type="http://schemas.openxmlformats.org/officeDocument/2006/relationships/slideLayout" Target="../slideLayouts/slideLayout85.xml"/><Relationship Id="rId31" Type="http://schemas.openxmlformats.org/officeDocument/2006/relationships/slideLayout" Target="../slideLayouts/slideLayout97.xml"/><Relationship Id="rId4" Type="http://schemas.openxmlformats.org/officeDocument/2006/relationships/slideLayout" Target="../slideLayouts/slideLayout70.xml"/><Relationship Id="rId9" Type="http://schemas.openxmlformats.org/officeDocument/2006/relationships/slideLayout" Target="../slideLayouts/slideLayout75.xml"/><Relationship Id="rId14" Type="http://schemas.openxmlformats.org/officeDocument/2006/relationships/slideLayout" Target="../slideLayouts/slideLayout80.xml"/><Relationship Id="rId22" Type="http://schemas.openxmlformats.org/officeDocument/2006/relationships/slideLayout" Target="../slideLayouts/slideLayout88.xml"/><Relationship Id="rId27" Type="http://schemas.openxmlformats.org/officeDocument/2006/relationships/slideLayout" Target="../slideLayouts/slideLayout93.xml"/><Relationship Id="rId30" Type="http://schemas.openxmlformats.org/officeDocument/2006/relationships/slideLayout" Target="../slideLayouts/slideLayout96.xml"/><Relationship Id="rId35" Type="http://schemas.openxmlformats.org/officeDocument/2006/relationships/image" Target="../media/image1.png"/><Relationship Id="rId8" Type="http://schemas.openxmlformats.org/officeDocument/2006/relationships/slideLayout" Target="../slideLayouts/slideLayout74.xml"/><Relationship Id="rId3" Type="http://schemas.openxmlformats.org/officeDocument/2006/relationships/slideLayout" Target="../slideLayouts/slideLayout69.xml"/></Relationships>
</file>

<file path=ppt/slideMasters/_rels/slideMaster4.xml.rels><?xml version="1.0" encoding="UTF-8" standalone="yes"?>
<Relationships xmlns="http://schemas.openxmlformats.org/package/2006/relationships"><Relationship Id="rId13" Type="http://schemas.openxmlformats.org/officeDocument/2006/relationships/slideLayout" Target="../slideLayouts/slideLayout112.xml"/><Relationship Id="rId18" Type="http://schemas.openxmlformats.org/officeDocument/2006/relationships/slideLayout" Target="../slideLayouts/slideLayout117.xml"/><Relationship Id="rId26" Type="http://schemas.openxmlformats.org/officeDocument/2006/relationships/slideLayout" Target="../slideLayouts/slideLayout125.xml"/><Relationship Id="rId39" Type="http://schemas.openxmlformats.org/officeDocument/2006/relationships/image" Target="../media/image5.svg"/><Relationship Id="rId21" Type="http://schemas.openxmlformats.org/officeDocument/2006/relationships/slideLayout" Target="../slideLayouts/slideLayout120.xml"/><Relationship Id="rId34" Type="http://schemas.openxmlformats.org/officeDocument/2006/relationships/theme" Target="../theme/theme4.xml"/><Relationship Id="rId7" Type="http://schemas.openxmlformats.org/officeDocument/2006/relationships/slideLayout" Target="../slideLayouts/slideLayout106.xml"/><Relationship Id="rId12" Type="http://schemas.openxmlformats.org/officeDocument/2006/relationships/slideLayout" Target="../slideLayouts/slideLayout111.xml"/><Relationship Id="rId17" Type="http://schemas.openxmlformats.org/officeDocument/2006/relationships/slideLayout" Target="../slideLayouts/slideLayout116.xml"/><Relationship Id="rId25" Type="http://schemas.openxmlformats.org/officeDocument/2006/relationships/slideLayout" Target="../slideLayouts/slideLayout124.xml"/><Relationship Id="rId33" Type="http://schemas.openxmlformats.org/officeDocument/2006/relationships/slideLayout" Target="../slideLayouts/slideLayout132.xml"/><Relationship Id="rId38" Type="http://schemas.openxmlformats.org/officeDocument/2006/relationships/image" Target="../media/image4.png"/><Relationship Id="rId2" Type="http://schemas.openxmlformats.org/officeDocument/2006/relationships/slideLayout" Target="../slideLayouts/slideLayout101.xml"/><Relationship Id="rId16" Type="http://schemas.openxmlformats.org/officeDocument/2006/relationships/slideLayout" Target="../slideLayouts/slideLayout115.xml"/><Relationship Id="rId20" Type="http://schemas.openxmlformats.org/officeDocument/2006/relationships/slideLayout" Target="../slideLayouts/slideLayout119.xml"/><Relationship Id="rId29" Type="http://schemas.openxmlformats.org/officeDocument/2006/relationships/slideLayout" Target="../slideLayouts/slideLayout128.xml"/><Relationship Id="rId1" Type="http://schemas.openxmlformats.org/officeDocument/2006/relationships/slideLayout" Target="../slideLayouts/slideLayout100.xml"/><Relationship Id="rId6" Type="http://schemas.openxmlformats.org/officeDocument/2006/relationships/slideLayout" Target="../slideLayouts/slideLayout105.xml"/><Relationship Id="rId11" Type="http://schemas.openxmlformats.org/officeDocument/2006/relationships/slideLayout" Target="../slideLayouts/slideLayout110.xml"/><Relationship Id="rId24" Type="http://schemas.openxmlformats.org/officeDocument/2006/relationships/slideLayout" Target="../slideLayouts/slideLayout123.xml"/><Relationship Id="rId32" Type="http://schemas.openxmlformats.org/officeDocument/2006/relationships/slideLayout" Target="../slideLayouts/slideLayout131.xml"/><Relationship Id="rId37" Type="http://schemas.openxmlformats.org/officeDocument/2006/relationships/image" Target="../media/image3.png"/><Relationship Id="rId5" Type="http://schemas.openxmlformats.org/officeDocument/2006/relationships/slideLayout" Target="../slideLayouts/slideLayout104.xml"/><Relationship Id="rId15" Type="http://schemas.openxmlformats.org/officeDocument/2006/relationships/slideLayout" Target="../slideLayouts/slideLayout114.xml"/><Relationship Id="rId23" Type="http://schemas.openxmlformats.org/officeDocument/2006/relationships/slideLayout" Target="../slideLayouts/slideLayout122.xml"/><Relationship Id="rId28" Type="http://schemas.openxmlformats.org/officeDocument/2006/relationships/slideLayout" Target="../slideLayouts/slideLayout127.xml"/><Relationship Id="rId36" Type="http://schemas.openxmlformats.org/officeDocument/2006/relationships/image" Target="../media/image2.png"/><Relationship Id="rId10" Type="http://schemas.openxmlformats.org/officeDocument/2006/relationships/slideLayout" Target="../slideLayouts/slideLayout109.xml"/><Relationship Id="rId19" Type="http://schemas.openxmlformats.org/officeDocument/2006/relationships/slideLayout" Target="../slideLayouts/slideLayout118.xml"/><Relationship Id="rId31" Type="http://schemas.openxmlformats.org/officeDocument/2006/relationships/slideLayout" Target="../slideLayouts/slideLayout130.xml"/><Relationship Id="rId4" Type="http://schemas.openxmlformats.org/officeDocument/2006/relationships/slideLayout" Target="../slideLayouts/slideLayout103.xml"/><Relationship Id="rId9" Type="http://schemas.openxmlformats.org/officeDocument/2006/relationships/slideLayout" Target="../slideLayouts/slideLayout108.xml"/><Relationship Id="rId14" Type="http://schemas.openxmlformats.org/officeDocument/2006/relationships/slideLayout" Target="../slideLayouts/slideLayout113.xml"/><Relationship Id="rId22" Type="http://schemas.openxmlformats.org/officeDocument/2006/relationships/slideLayout" Target="../slideLayouts/slideLayout121.xml"/><Relationship Id="rId27" Type="http://schemas.openxmlformats.org/officeDocument/2006/relationships/slideLayout" Target="../slideLayouts/slideLayout126.xml"/><Relationship Id="rId30" Type="http://schemas.openxmlformats.org/officeDocument/2006/relationships/slideLayout" Target="../slideLayouts/slideLayout129.xml"/><Relationship Id="rId35" Type="http://schemas.openxmlformats.org/officeDocument/2006/relationships/image" Target="../media/image1.png"/><Relationship Id="rId8" Type="http://schemas.openxmlformats.org/officeDocument/2006/relationships/slideLayout" Target="../slideLayouts/slideLayout107.xml"/><Relationship Id="rId3" Type="http://schemas.openxmlformats.org/officeDocument/2006/relationships/slideLayout" Target="../slideLayouts/slideLayout102.xml"/></Relationships>
</file>

<file path=ppt/slideMasters/_rels/slideMaster5.xml.rels><?xml version="1.0" encoding="UTF-8" standalone="yes"?>
<Relationships xmlns="http://schemas.openxmlformats.org/package/2006/relationships"><Relationship Id="rId13" Type="http://schemas.openxmlformats.org/officeDocument/2006/relationships/slideLayout" Target="../slideLayouts/slideLayout145.xml"/><Relationship Id="rId18" Type="http://schemas.openxmlformats.org/officeDocument/2006/relationships/slideLayout" Target="../slideLayouts/slideLayout150.xml"/><Relationship Id="rId26" Type="http://schemas.openxmlformats.org/officeDocument/2006/relationships/slideLayout" Target="../slideLayouts/slideLayout158.xml"/><Relationship Id="rId39" Type="http://schemas.openxmlformats.org/officeDocument/2006/relationships/image" Target="../media/image5.svg"/><Relationship Id="rId21" Type="http://schemas.openxmlformats.org/officeDocument/2006/relationships/slideLayout" Target="../slideLayouts/slideLayout153.xml"/><Relationship Id="rId34" Type="http://schemas.openxmlformats.org/officeDocument/2006/relationships/theme" Target="../theme/theme5.xml"/><Relationship Id="rId7" Type="http://schemas.openxmlformats.org/officeDocument/2006/relationships/slideLayout" Target="../slideLayouts/slideLayout139.xml"/><Relationship Id="rId12" Type="http://schemas.openxmlformats.org/officeDocument/2006/relationships/slideLayout" Target="../slideLayouts/slideLayout144.xml"/><Relationship Id="rId17" Type="http://schemas.openxmlformats.org/officeDocument/2006/relationships/slideLayout" Target="../slideLayouts/slideLayout149.xml"/><Relationship Id="rId25" Type="http://schemas.openxmlformats.org/officeDocument/2006/relationships/slideLayout" Target="../slideLayouts/slideLayout157.xml"/><Relationship Id="rId33" Type="http://schemas.openxmlformats.org/officeDocument/2006/relationships/slideLayout" Target="../slideLayouts/slideLayout165.xml"/><Relationship Id="rId38" Type="http://schemas.openxmlformats.org/officeDocument/2006/relationships/image" Target="../media/image4.png"/><Relationship Id="rId2" Type="http://schemas.openxmlformats.org/officeDocument/2006/relationships/slideLayout" Target="../slideLayouts/slideLayout134.xml"/><Relationship Id="rId16" Type="http://schemas.openxmlformats.org/officeDocument/2006/relationships/slideLayout" Target="../slideLayouts/slideLayout148.xml"/><Relationship Id="rId20" Type="http://schemas.openxmlformats.org/officeDocument/2006/relationships/slideLayout" Target="../slideLayouts/slideLayout152.xml"/><Relationship Id="rId29" Type="http://schemas.openxmlformats.org/officeDocument/2006/relationships/slideLayout" Target="../slideLayouts/slideLayout161.xml"/><Relationship Id="rId1" Type="http://schemas.openxmlformats.org/officeDocument/2006/relationships/slideLayout" Target="../slideLayouts/slideLayout133.xml"/><Relationship Id="rId6" Type="http://schemas.openxmlformats.org/officeDocument/2006/relationships/slideLayout" Target="../slideLayouts/slideLayout138.xml"/><Relationship Id="rId11" Type="http://schemas.openxmlformats.org/officeDocument/2006/relationships/slideLayout" Target="../slideLayouts/slideLayout143.xml"/><Relationship Id="rId24" Type="http://schemas.openxmlformats.org/officeDocument/2006/relationships/slideLayout" Target="../slideLayouts/slideLayout156.xml"/><Relationship Id="rId32" Type="http://schemas.openxmlformats.org/officeDocument/2006/relationships/slideLayout" Target="../slideLayouts/slideLayout164.xml"/><Relationship Id="rId37" Type="http://schemas.openxmlformats.org/officeDocument/2006/relationships/image" Target="../media/image3.png"/><Relationship Id="rId5" Type="http://schemas.openxmlformats.org/officeDocument/2006/relationships/slideLayout" Target="../slideLayouts/slideLayout137.xml"/><Relationship Id="rId15" Type="http://schemas.openxmlformats.org/officeDocument/2006/relationships/slideLayout" Target="../slideLayouts/slideLayout147.xml"/><Relationship Id="rId23" Type="http://schemas.openxmlformats.org/officeDocument/2006/relationships/slideLayout" Target="../slideLayouts/slideLayout155.xml"/><Relationship Id="rId28" Type="http://schemas.openxmlformats.org/officeDocument/2006/relationships/slideLayout" Target="../slideLayouts/slideLayout160.xml"/><Relationship Id="rId36" Type="http://schemas.openxmlformats.org/officeDocument/2006/relationships/image" Target="../media/image2.png"/><Relationship Id="rId10" Type="http://schemas.openxmlformats.org/officeDocument/2006/relationships/slideLayout" Target="../slideLayouts/slideLayout142.xml"/><Relationship Id="rId19" Type="http://schemas.openxmlformats.org/officeDocument/2006/relationships/slideLayout" Target="../slideLayouts/slideLayout151.xml"/><Relationship Id="rId31" Type="http://schemas.openxmlformats.org/officeDocument/2006/relationships/slideLayout" Target="../slideLayouts/slideLayout163.xml"/><Relationship Id="rId4" Type="http://schemas.openxmlformats.org/officeDocument/2006/relationships/slideLayout" Target="../slideLayouts/slideLayout136.xml"/><Relationship Id="rId9" Type="http://schemas.openxmlformats.org/officeDocument/2006/relationships/slideLayout" Target="../slideLayouts/slideLayout141.xml"/><Relationship Id="rId14" Type="http://schemas.openxmlformats.org/officeDocument/2006/relationships/slideLayout" Target="../slideLayouts/slideLayout146.xml"/><Relationship Id="rId22" Type="http://schemas.openxmlformats.org/officeDocument/2006/relationships/slideLayout" Target="../slideLayouts/slideLayout154.xml"/><Relationship Id="rId27" Type="http://schemas.openxmlformats.org/officeDocument/2006/relationships/slideLayout" Target="../slideLayouts/slideLayout159.xml"/><Relationship Id="rId30" Type="http://schemas.openxmlformats.org/officeDocument/2006/relationships/slideLayout" Target="../slideLayouts/slideLayout162.xml"/><Relationship Id="rId35" Type="http://schemas.openxmlformats.org/officeDocument/2006/relationships/image" Target="../media/image1.png"/><Relationship Id="rId8" Type="http://schemas.openxmlformats.org/officeDocument/2006/relationships/slideLayout" Target="../slideLayouts/slideLayout140.xml"/><Relationship Id="rId3" Type="http://schemas.openxmlformats.org/officeDocument/2006/relationships/slideLayout" Target="../slideLayouts/slideLayout13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jdelijke aanduiding voor titel 1">
            <a:extLst>
              <a:ext uri="{FF2B5EF4-FFF2-40B4-BE49-F238E27FC236}">
                <a16:creationId xmlns:a16="http://schemas.microsoft.com/office/drawing/2014/main" id="{1A2C12ED-88A7-4813-9ECA-D67FA6D818C7}"/>
              </a:ext>
            </a:extLst>
          </p:cNvPr>
          <p:cNvSpPr>
            <a:spLocks noGrp="1"/>
          </p:cNvSpPr>
          <p:nvPr>
            <p:ph type="title"/>
          </p:nvPr>
        </p:nvSpPr>
        <p:spPr>
          <a:xfrm>
            <a:off x="658813" y="612000"/>
            <a:ext cx="10874375" cy="684000"/>
          </a:xfrm>
          <a:prstGeom prst="rect">
            <a:avLst/>
          </a:prstGeom>
        </p:spPr>
        <p:txBody>
          <a:bodyPr vert="horz" lIns="0" tIns="0" rIns="0" bIns="0" rtlCol="0" anchor="t" anchorCtr="0">
            <a:noAutofit/>
          </a:bodyPr>
          <a:lstStyle/>
          <a:p>
            <a:r>
              <a:rPr lang="nl-NL" dirty="0"/>
              <a:t>KLIK OM STIJL TE BEWERKEN</a:t>
            </a:r>
            <a:endParaRPr lang="nl-BE" dirty="0"/>
          </a:p>
        </p:txBody>
      </p:sp>
      <p:sp>
        <p:nvSpPr>
          <p:cNvPr id="3" name="Tijdelijke aanduiding voor tekst 2">
            <a:extLst>
              <a:ext uri="{FF2B5EF4-FFF2-40B4-BE49-F238E27FC236}">
                <a16:creationId xmlns:a16="http://schemas.microsoft.com/office/drawing/2014/main" id="{205F5B42-3528-42D1-A27E-87182BBDF956}"/>
              </a:ext>
            </a:extLst>
          </p:cNvPr>
          <p:cNvSpPr>
            <a:spLocks noGrp="1"/>
          </p:cNvSpPr>
          <p:nvPr>
            <p:ph type="body" idx="1"/>
          </p:nvPr>
        </p:nvSpPr>
        <p:spPr>
          <a:xfrm>
            <a:off x="658813" y="1955438"/>
            <a:ext cx="10874375" cy="3648921"/>
          </a:xfrm>
          <a:prstGeom prst="rect">
            <a:avLst/>
          </a:prstGeom>
        </p:spPr>
        <p:txBody>
          <a:bodyPr vert="horz" lIns="0" tIns="0" rIns="0" bIns="0" rtlCol="0" anchor="t" anchorCtr="0">
            <a:noAutofit/>
          </a:bodyPr>
          <a:lstStyle/>
          <a:p>
            <a:pPr lvl="0"/>
            <a:r>
              <a:rPr lang="nl-NL" dirty="0"/>
              <a:t>Klikken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endParaRPr lang="nl-BE" dirty="0"/>
          </a:p>
        </p:txBody>
      </p:sp>
      <p:sp>
        <p:nvSpPr>
          <p:cNvPr id="5" name="Tijdelijke aanduiding voor voettekst 4">
            <a:extLst>
              <a:ext uri="{FF2B5EF4-FFF2-40B4-BE49-F238E27FC236}">
                <a16:creationId xmlns:a16="http://schemas.microsoft.com/office/drawing/2014/main" id="{8141D534-2D3B-4E3E-93F0-6E17F620AFFF}"/>
              </a:ext>
            </a:extLst>
          </p:cNvPr>
          <p:cNvSpPr>
            <a:spLocks noGrp="1"/>
          </p:cNvSpPr>
          <p:nvPr>
            <p:ph type="ftr" sz="quarter" idx="3"/>
          </p:nvPr>
        </p:nvSpPr>
        <p:spPr>
          <a:xfrm>
            <a:off x="2233246" y="6264211"/>
            <a:ext cx="8675759" cy="365125"/>
          </a:xfrm>
          <a:prstGeom prst="rect">
            <a:avLst/>
          </a:prstGeom>
        </p:spPr>
        <p:txBody>
          <a:bodyPr vert="horz" lIns="0" tIns="0" rIns="0" bIns="0" rtlCol="0" anchor="t" anchorCtr="0">
            <a:noAutofit/>
          </a:bodyPr>
          <a:lstStyle>
            <a:lvl1pPr algn="r">
              <a:defRPr sz="1200" b="0">
                <a:solidFill>
                  <a:schemeClr val="tx1"/>
                </a:solidFill>
                <a:latin typeface="+mj-lt"/>
              </a:defRPr>
            </a:lvl1pPr>
          </a:lstStyle>
          <a:p>
            <a:r>
              <a:rPr lang="nl-BE" dirty="0"/>
              <a:t>Wat na het middelbaar?</a:t>
            </a:r>
          </a:p>
        </p:txBody>
      </p:sp>
      <p:sp>
        <p:nvSpPr>
          <p:cNvPr id="6" name="Tijdelijke aanduiding voor dianummer 5">
            <a:extLst>
              <a:ext uri="{FF2B5EF4-FFF2-40B4-BE49-F238E27FC236}">
                <a16:creationId xmlns:a16="http://schemas.microsoft.com/office/drawing/2014/main" id="{2AC6B2CE-C5EC-498A-A0F1-8E7B718BB6B3}"/>
              </a:ext>
            </a:extLst>
          </p:cNvPr>
          <p:cNvSpPr>
            <a:spLocks noGrp="1"/>
          </p:cNvSpPr>
          <p:nvPr>
            <p:ph type="sldNum" sz="quarter" idx="4"/>
          </p:nvPr>
        </p:nvSpPr>
        <p:spPr>
          <a:xfrm>
            <a:off x="11113303" y="6264211"/>
            <a:ext cx="288000" cy="365125"/>
          </a:xfrm>
          <a:prstGeom prst="rect">
            <a:avLst/>
          </a:prstGeom>
        </p:spPr>
        <p:txBody>
          <a:bodyPr vert="horz" lIns="0" tIns="0" rIns="0" bIns="0" rtlCol="0" anchor="t" anchorCtr="0">
            <a:noAutofit/>
          </a:bodyPr>
          <a:lstStyle>
            <a:lvl1pPr algn="l">
              <a:defRPr sz="1200" b="0">
                <a:solidFill>
                  <a:schemeClr val="tx1"/>
                </a:solidFill>
                <a:latin typeface="+mj-lt"/>
              </a:defRPr>
            </a:lvl1pPr>
          </a:lstStyle>
          <a:p>
            <a:fld id="{FF88DA20-ED00-471C-9170-60F590CB400A}" type="slidenum">
              <a:rPr lang="nl-BE" smtClean="0"/>
              <a:pPr/>
              <a:t>‹N°›</a:t>
            </a:fld>
            <a:endParaRPr lang="nl-BE" dirty="0"/>
          </a:p>
        </p:txBody>
      </p:sp>
      <p:sp>
        <p:nvSpPr>
          <p:cNvPr id="10" name="Gelijkbenige driehoek 9">
            <a:extLst>
              <a:ext uri="{FF2B5EF4-FFF2-40B4-BE49-F238E27FC236}">
                <a16:creationId xmlns:a16="http://schemas.microsoft.com/office/drawing/2014/main" id="{91F4572B-450D-4A18-A92E-3CDA65745A0D}"/>
              </a:ext>
            </a:extLst>
          </p:cNvPr>
          <p:cNvSpPr/>
          <p:nvPr userDrawn="1"/>
        </p:nvSpPr>
        <p:spPr>
          <a:xfrm rot="16200000">
            <a:off x="11475085" y="6324985"/>
            <a:ext cx="116206" cy="53534"/>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800"/>
          </a:p>
        </p:txBody>
      </p:sp>
      <p:grpSp>
        <p:nvGrpSpPr>
          <p:cNvPr id="7" name="Groep 6">
            <a:extLst>
              <a:ext uri="{FF2B5EF4-FFF2-40B4-BE49-F238E27FC236}">
                <a16:creationId xmlns:a16="http://schemas.microsoft.com/office/drawing/2014/main" id="{5E900A05-933A-4F7D-B20A-F340D2410F0E}"/>
              </a:ext>
            </a:extLst>
          </p:cNvPr>
          <p:cNvGrpSpPr/>
          <p:nvPr userDrawn="1"/>
        </p:nvGrpSpPr>
        <p:grpSpPr>
          <a:xfrm>
            <a:off x="-7045696" y="267572"/>
            <a:ext cx="3385298" cy="3586723"/>
            <a:chOff x="-3549710" y="1276353"/>
            <a:chExt cx="3385298" cy="3586723"/>
          </a:xfrm>
        </p:grpSpPr>
        <p:grpSp>
          <p:nvGrpSpPr>
            <p:cNvPr id="11" name="Groep 10">
              <a:extLst>
                <a:ext uri="{FF2B5EF4-FFF2-40B4-BE49-F238E27FC236}">
                  <a16:creationId xmlns:a16="http://schemas.microsoft.com/office/drawing/2014/main" id="{9E4EA761-7340-47B2-AD35-549AB4888B99}"/>
                </a:ext>
              </a:extLst>
            </p:cNvPr>
            <p:cNvGrpSpPr/>
            <p:nvPr userDrawn="1"/>
          </p:nvGrpSpPr>
          <p:grpSpPr>
            <a:xfrm>
              <a:off x="-3549709" y="1276353"/>
              <a:ext cx="3385297" cy="2738077"/>
              <a:chOff x="-3549709" y="1276351"/>
              <a:chExt cx="3385297" cy="2738077"/>
            </a:xfrm>
          </p:grpSpPr>
          <p:sp>
            <p:nvSpPr>
              <p:cNvPr id="12" name="Rechthoek 11">
                <a:extLst>
                  <a:ext uri="{FF2B5EF4-FFF2-40B4-BE49-F238E27FC236}">
                    <a16:creationId xmlns:a16="http://schemas.microsoft.com/office/drawing/2014/main" id="{8FF0220D-90D2-48CA-8981-A62391DB399D}"/>
                  </a:ext>
                </a:extLst>
              </p:cNvPr>
              <p:cNvSpPr/>
              <p:nvPr userDrawn="1"/>
            </p:nvSpPr>
            <p:spPr>
              <a:xfrm>
                <a:off x="-3529258" y="1276351"/>
                <a:ext cx="2572469" cy="280344"/>
              </a:xfrm>
              <a:prstGeom prst="rect">
                <a:avLst/>
              </a:prstGeom>
              <a:noFill/>
              <a:ln w="25400" cap="flat" cmpd="sng" algn="ctr">
                <a:noFill/>
                <a:prstDash val="solid"/>
              </a:ln>
              <a:effectLst/>
            </p:spPr>
            <p:txBody>
              <a:bodyPr lIns="0" tIns="0" rIns="0" bIns="0" rtlCol="0" anchor="t"/>
              <a:lstStyle/>
              <a:p>
                <a:pPr marL="0" marR="0" lvl="0" indent="0" algn="l" defTabSz="685783" rtl="0" eaLnBrk="1" fontAlgn="auto" latinLnBrk="0" hangingPunct="1">
                  <a:lnSpc>
                    <a:spcPct val="90000"/>
                  </a:lnSpc>
                  <a:spcBef>
                    <a:spcPts val="751"/>
                  </a:spcBef>
                  <a:spcAft>
                    <a:spcPts val="0"/>
                  </a:spcAft>
                  <a:buClrTx/>
                  <a:buSzTx/>
                  <a:buFont typeface="Arial" panose="020B0604020202020204" pitchFamily="34" charset="0"/>
                  <a:buNone/>
                  <a:tabLst/>
                  <a:defRPr/>
                </a:pPr>
                <a:r>
                  <a:rPr lang="nl-NL" sz="1800" b="0" i="0" kern="1200" noProof="0" dirty="0">
                    <a:solidFill>
                      <a:schemeClr val="tx1"/>
                    </a:solidFill>
                    <a:latin typeface="+mn-lt"/>
                    <a:ea typeface="+mn-ea"/>
                    <a:cs typeface="+mn-cs"/>
                  </a:rPr>
                  <a:t>Tekst niveaus</a:t>
                </a:r>
              </a:p>
            </p:txBody>
          </p:sp>
          <p:sp>
            <p:nvSpPr>
              <p:cNvPr id="13" name="Textfield placeholder">
                <a:extLst>
                  <a:ext uri="{FF2B5EF4-FFF2-40B4-BE49-F238E27FC236}">
                    <a16:creationId xmlns:a16="http://schemas.microsoft.com/office/drawing/2014/main" id="{46858A1B-DF6F-4BEE-A5EA-A8D3F25779D7}"/>
                  </a:ext>
                </a:extLst>
              </p:cNvPr>
              <p:cNvSpPr txBox="1">
                <a:spLocks/>
              </p:cNvSpPr>
              <p:nvPr userDrawn="1"/>
            </p:nvSpPr>
            <p:spPr>
              <a:xfrm>
                <a:off x="-3535859" y="2872729"/>
                <a:ext cx="2868384" cy="261500"/>
              </a:xfrm>
              <a:prstGeom prst="rect">
                <a:avLst/>
              </a:prstGeom>
            </p:spPr>
            <p:txBody>
              <a:bodyPr vert="horz" lIns="0" tIns="0" rIns="0" bIns="0" rtlCol="0" anchor="ctr">
                <a:noAutofit/>
              </a:bodyPr>
              <a:lstStyle>
                <a:lvl1pPr marL="0" indent="0" algn="l" defTabSz="1087016" rtl="0" eaLnBrk="1" latinLnBrk="0" hangingPunct="1">
                  <a:lnSpc>
                    <a:spcPts val="1800"/>
                  </a:lnSpc>
                  <a:spcBef>
                    <a:spcPts val="400"/>
                  </a:spcBef>
                  <a:spcAft>
                    <a:spcPts val="400"/>
                  </a:spcAft>
                  <a:buSzPct val="80000"/>
                  <a:buFont typeface="Wingdings" pitchFamily="2" charset="2"/>
                  <a:buNone/>
                  <a:defRPr sz="1600" b="0" kern="1200">
                    <a:solidFill>
                      <a:schemeClr val="tx1"/>
                    </a:solidFill>
                    <a:latin typeface="+mn-lt"/>
                    <a:ea typeface="+mn-ea"/>
                    <a:cs typeface="+mn-cs"/>
                  </a:defRPr>
                </a:lvl1pPr>
                <a:lvl2pPr marL="228600" indent="-228600" algn="l" defTabSz="1087016" rtl="0" eaLnBrk="1" latinLnBrk="0" hangingPunct="1">
                  <a:lnSpc>
                    <a:spcPts val="1800"/>
                  </a:lnSpc>
                  <a:spcBef>
                    <a:spcPts val="400"/>
                  </a:spcBef>
                  <a:spcAft>
                    <a:spcPts val="400"/>
                  </a:spcAft>
                  <a:buClr>
                    <a:schemeClr val="tx2"/>
                  </a:buClr>
                  <a:buSzPct val="80000"/>
                  <a:buFontTx/>
                  <a:buBlip>
                    <a:blip r:embed="rId35"/>
                  </a:buBlip>
                  <a:tabLst/>
                  <a:defRPr sz="1600" kern="1200">
                    <a:solidFill>
                      <a:schemeClr val="tx1"/>
                    </a:solidFill>
                    <a:latin typeface="+mn-lt"/>
                    <a:ea typeface="+mn-ea"/>
                    <a:cs typeface="+mn-cs"/>
                  </a:defRPr>
                </a:lvl2pPr>
                <a:lvl3pPr marL="396875" indent="-160338" algn="l" defTabSz="1087016" rtl="0" eaLnBrk="1" latinLnBrk="0" hangingPunct="1">
                  <a:lnSpc>
                    <a:spcPts val="1600"/>
                  </a:lnSpc>
                  <a:spcBef>
                    <a:spcPts val="200"/>
                  </a:spcBef>
                  <a:spcAft>
                    <a:spcPts val="200"/>
                  </a:spcAft>
                  <a:buClr>
                    <a:schemeClr val="tx2"/>
                  </a:buClr>
                  <a:buFont typeface="Trebuchet MS" pitchFamily="34" charset="0"/>
                  <a:buChar char="−"/>
                  <a:defRPr sz="1400" kern="1200">
                    <a:solidFill>
                      <a:schemeClr val="tx1"/>
                    </a:solidFill>
                    <a:latin typeface="+mn-lt"/>
                    <a:ea typeface="+mn-ea"/>
                    <a:cs typeface="+mn-cs"/>
                  </a:defRPr>
                </a:lvl3pPr>
                <a:lvl4pPr marL="0" indent="0" algn="l" defTabSz="1087016" rtl="0" eaLnBrk="1" latinLnBrk="0" hangingPunct="1">
                  <a:lnSpc>
                    <a:spcPts val="1800"/>
                  </a:lnSpc>
                  <a:spcBef>
                    <a:spcPts val="400"/>
                  </a:spcBef>
                  <a:spcAft>
                    <a:spcPts val="400"/>
                  </a:spcAft>
                  <a:buFont typeface="Wingdings" pitchFamily="2" charset="2"/>
                  <a:buNone/>
                  <a:defRPr sz="1600" b="1" kern="1200">
                    <a:solidFill>
                      <a:schemeClr val="tx1"/>
                    </a:solidFill>
                    <a:latin typeface="+mn-lt"/>
                    <a:ea typeface="+mn-ea"/>
                    <a:cs typeface="+mn-cs"/>
                  </a:defRPr>
                </a:lvl4pPr>
                <a:lvl5pPr marL="0" indent="0" algn="l" defTabSz="1087016" rtl="0" eaLnBrk="1" latinLnBrk="0" hangingPunct="1">
                  <a:lnSpc>
                    <a:spcPts val="3800"/>
                  </a:lnSpc>
                  <a:spcBef>
                    <a:spcPts val="1200"/>
                  </a:spcBef>
                  <a:spcAft>
                    <a:spcPts val="400"/>
                  </a:spcAft>
                  <a:buFont typeface="Wingdings" pitchFamily="2" charset="2"/>
                  <a:buNone/>
                  <a:defRPr sz="1600" b="1" kern="1200" baseline="0">
                    <a:solidFill>
                      <a:schemeClr val="tx2"/>
                    </a:solidFill>
                    <a:latin typeface="+mn-lt"/>
                    <a:ea typeface="+mn-ea"/>
                    <a:cs typeface="+mn-cs"/>
                  </a:defRPr>
                </a:lvl5pPr>
                <a:lvl6pPr marL="0" indent="0" algn="l" defTabSz="1087016" rtl="0" eaLnBrk="1" latinLnBrk="0" hangingPunct="1">
                  <a:lnSpc>
                    <a:spcPct val="250000"/>
                  </a:lnSpc>
                  <a:spcBef>
                    <a:spcPts val="0"/>
                  </a:spcBef>
                  <a:spcAft>
                    <a:spcPts val="0"/>
                  </a:spcAft>
                  <a:buFont typeface="Arial" pitchFamily="34" charset="0"/>
                  <a:buNone/>
                  <a:defRPr sz="2000" kern="1200" cap="all" baseline="0">
                    <a:solidFill>
                      <a:schemeClr val="tx1">
                        <a:lumMod val="75000"/>
                        <a:lumOff val="25000"/>
                      </a:schemeClr>
                    </a:solidFill>
                    <a:latin typeface="+mn-lt"/>
                    <a:ea typeface="+mn-ea"/>
                    <a:cs typeface="+mn-cs"/>
                  </a:defRPr>
                </a:lvl6pPr>
                <a:lvl7pPr marL="3532800"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76308"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19815"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marL="0" marR="0" lvl="0" indent="0" algn="l" defTabSz="914377" rtl="0" eaLnBrk="1" fontAlgn="auto" latinLnBrk="0" hangingPunct="1">
                  <a:lnSpc>
                    <a:spcPct val="90000"/>
                  </a:lnSpc>
                  <a:spcBef>
                    <a:spcPts val="1000"/>
                  </a:spcBef>
                  <a:spcAft>
                    <a:spcPts val="400"/>
                  </a:spcAft>
                  <a:buClr>
                    <a:schemeClr val="accent3"/>
                  </a:buClr>
                  <a:buSzPct val="100000"/>
                  <a:buFontTx/>
                  <a:buNone/>
                  <a:tabLst/>
                  <a:defRPr/>
                </a:pPr>
                <a:r>
                  <a:rPr lang="nl-NL" sz="2800" kern="1200" noProof="0" dirty="0">
                    <a:solidFill>
                      <a:schemeClr val="tx1"/>
                    </a:solidFill>
                    <a:latin typeface="+mn-lt"/>
                    <a:ea typeface="+mn-ea"/>
                    <a:cs typeface="+mn-cs"/>
                  </a:rPr>
                  <a:t>Platte tekst (28pt)</a:t>
                </a:r>
              </a:p>
            </p:txBody>
          </p:sp>
          <p:sp>
            <p:nvSpPr>
              <p:cNvPr id="14" name="Textfield placeholder">
                <a:extLst>
                  <a:ext uri="{FF2B5EF4-FFF2-40B4-BE49-F238E27FC236}">
                    <a16:creationId xmlns:a16="http://schemas.microsoft.com/office/drawing/2014/main" id="{3847D5BE-AB9A-4A63-B323-4416B35694F2}"/>
                  </a:ext>
                </a:extLst>
              </p:cNvPr>
              <p:cNvSpPr txBox="1">
                <a:spLocks/>
              </p:cNvSpPr>
              <p:nvPr userDrawn="1"/>
            </p:nvSpPr>
            <p:spPr>
              <a:xfrm>
                <a:off x="-3549709" y="3336860"/>
                <a:ext cx="3385297" cy="259683"/>
              </a:xfrm>
              <a:prstGeom prst="rect">
                <a:avLst/>
              </a:prstGeom>
            </p:spPr>
            <p:txBody>
              <a:bodyPr vert="horz" lIns="0" tIns="0" rIns="0" bIns="0" rtlCol="0" anchor="ctr">
                <a:noAutofit/>
              </a:bodyPr>
              <a:lstStyle>
                <a:lvl1pPr marL="0" indent="0" algn="l" defTabSz="1087016" rtl="0" eaLnBrk="1" latinLnBrk="0" hangingPunct="1">
                  <a:lnSpc>
                    <a:spcPts val="1800"/>
                  </a:lnSpc>
                  <a:spcBef>
                    <a:spcPts val="400"/>
                  </a:spcBef>
                  <a:spcAft>
                    <a:spcPts val="400"/>
                  </a:spcAft>
                  <a:buSzPct val="80000"/>
                  <a:buFont typeface="Wingdings" pitchFamily="2" charset="2"/>
                  <a:buNone/>
                  <a:defRPr sz="1600" b="0" kern="1200">
                    <a:solidFill>
                      <a:schemeClr val="tx1"/>
                    </a:solidFill>
                    <a:latin typeface="+mn-lt"/>
                    <a:ea typeface="+mn-ea"/>
                    <a:cs typeface="+mn-cs"/>
                  </a:defRPr>
                </a:lvl1pPr>
                <a:lvl2pPr marL="228600" indent="-228600" algn="l" defTabSz="1087016" rtl="0" eaLnBrk="1" latinLnBrk="0" hangingPunct="1">
                  <a:lnSpc>
                    <a:spcPts val="1800"/>
                  </a:lnSpc>
                  <a:spcBef>
                    <a:spcPts val="400"/>
                  </a:spcBef>
                  <a:spcAft>
                    <a:spcPts val="400"/>
                  </a:spcAft>
                  <a:buClr>
                    <a:schemeClr val="tx2"/>
                  </a:buClr>
                  <a:buSzPct val="80000"/>
                  <a:buFontTx/>
                  <a:buBlip>
                    <a:blip r:embed="rId35"/>
                  </a:buBlip>
                  <a:tabLst/>
                  <a:defRPr sz="1600" kern="1200">
                    <a:solidFill>
                      <a:schemeClr val="tx1"/>
                    </a:solidFill>
                    <a:latin typeface="+mn-lt"/>
                    <a:ea typeface="+mn-ea"/>
                    <a:cs typeface="+mn-cs"/>
                  </a:defRPr>
                </a:lvl2pPr>
                <a:lvl3pPr marL="396875" indent="-160338" algn="l" defTabSz="1087016" rtl="0" eaLnBrk="1" latinLnBrk="0" hangingPunct="1">
                  <a:lnSpc>
                    <a:spcPts val="1600"/>
                  </a:lnSpc>
                  <a:spcBef>
                    <a:spcPts val="200"/>
                  </a:spcBef>
                  <a:spcAft>
                    <a:spcPts val="200"/>
                  </a:spcAft>
                  <a:buClr>
                    <a:schemeClr val="tx2"/>
                  </a:buClr>
                  <a:buFont typeface="Trebuchet MS" pitchFamily="34" charset="0"/>
                  <a:buChar char="−"/>
                  <a:defRPr sz="1400" kern="1200">
                    <a:solidFill>
                      <a:schemeClr val="tx1"/>
                    </a:solidFill>
                    <a:latin typeface="+mn-lt"/>
                    <a:ea typeface="+mn-ea"/>
                    <a:cs typeface="+mn-cs"/>
                  </a:defRPr>
                </a:lvl3pPr>
                <a:lvl4pPr marL="0" indent="0" algn="l" defTabSz="1087016" rtl="0" eaLnBrk="1" latinLnBrk="0" hangingPunct="1">
                  <a:lnSpc>
                    <a:spcPts val="1800"/>
                  </a:lnSpc>
                  <a:spcBef>
                    <a:spcPts val="400"/>
                  </a:spcBef>
                  <a:spcAft>
                    <a:spcPts val="400"/>
                  </a:spcAft>
                  <a:buFont typeface="Wingdings" pitchFamily="2" charset="2"/>
                  <a:buNone/>
                  <a:defRPr sz="1600" b="1" kern="1200">
                    <a:solidFill>
                      <a:schemeClr val="tx1"/>
                    </a:solidFill>
                    <a:latin typeface="+mn-lt"/>
                    <a:ea typeface="+mn-ea"/>
                    <a:cs typeface="+mn-cs"/>
                  </a:defRPr>
                </a:lvl4pPr>
                <a:lvl5pPr marL="0" indent="0" algn="l" defTabSz="1087016" rtl="0" eaLnBrk="1" latinLnBrk="0" hangingPunct="1">
                  <a:lnSpc>
                    <a:spcPts val="3800"/>
                  </a:lnSpc>
                  <a:spcBef>
                    <a:spcPts val="1200"/>
                  </a:spcBef>
                  <a:spcAft>
                    <a:spcPts val="400"/>
                  </a:spcAft>
                  <a:buFont typeface="Wingdings" pitchFamily="2" charset="2"/>
                  <a:buNone/>
                  <a:defRPr sz="1600" b="1" kern="1200" baseline="0">
                    <a:solidFill>
                      <a:schemeClr val="tx2"/>
                    </a:solidFill>
                    <a:latin typeface="+mn-lt"/>
                    <a:ea typeface="+mn-ea"/>
                    <a:cs typeface="+mn-cs"/>
                  </a:defRPr>
                </a:lvl5pPr>
                <a:lvl6pPr marL="0" indent="0" algn="l" defTabSz="1087016" rtl="0" eaLnBrk="1" latinLnBrk="0" hangingPunct="1">
                  <a:lnSpc>
                    <a:spcPct val="250000"/>
                  </a:lnSpc>
                  <a:spcBef>
                    <a:spcPts val="0"/>
                  </a:spcBef>
                  <a:spcAft>
                    <a:spcPts val="0"/>
                  </a:spcAft>
                  <a:buFont typeface="Arial" pitchFamily="34" charset="0"/>
                  <a:buNone/>
                  <a:defRPr sz="2000" kern="1200" cap="all" baseline="0">
                    <a:solidFill>
                      <a:schemeClr val="tx1">
                        <a:lumMod val="75000"/>
                        <a:lumOff val="25000"/>
                      </a:schemeClr>
                    </a:solidFill>
                    <a:latin typeface="+mn-lt"/>
                    <a:ea typeface="+mn-ea"/>
                    <a:cs typeface="+mn-cs"/>
                  </a:defRPr>
                </a:lvl6pPr>
                <a:lvl7pPr marL="3532800"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76308"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19815"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marL="9" marR="0" lvl="1" indent="-342900" algn="l" defTabSz="914377" rtl="0" eaLnBrk="1" fontAlgn="auto" latinLnBrk="0" hangingPunct="1">
                  <a:lnSpc>
                    <a:spcPct val="90000"/>
                  </a:lnSpc>
                  <a:spcBef>
                    <a:spcPts val="500"/>
                  </a:spcBef>
                  <a:spcAft>
                    <a:spcPts val="600"/>
                  </a:spcAft>
                  <a:buClr>
                    <a:schemeClr val="accent2"/>
                  </a:buClr>
                  <a:buSzPct val="50000"/>
                  <a:buFont typeface="Wingdings 2" panose="05020102010507070707" pitchFamily="18" charset="2"/>
                  <a:buChar char="¼"/>
                  <a:tabLst>
                    <a:tab pos="4394090" algn="l"/>
                  </a:tabLst>
                  <a:defRPr/>
                </a:pPr>
                <a:r>
                  <a:rPr lang="nl-NL" sz="2400" kern="1200" noProof="0" dirty="0">
                    <a:solidFill>
                      <a:schemeClr val="tx1"/>
                    </a:solidFill>
                    <a:latin typeface="+mn-lt"/>
                    <a:ea typeface="+mn-ea"/>
                    <a:cs typeface="+mn-cs"/>
                  </a:rPr>
                  <a:t>Tweede niveau (24pt)</a:t>
                </a:r>
              </a:p>
            </p:txBody>
          </p:sp>
          <p:cxnSp>
            <p:nvCxnSpPr>
              <p:cNvPr id="15" name="Rechte verbindingslijn 14">
                <a:extLst>
                  <a:ext uri="{FF2B5EF4-FFF2-40B4-BE49-F238E27FC236}">
                    <a16:creationId xmlns:a16="http://schemas.microsoft.com/office/drawing/2014/main" id="{111F49C5-DF5C-4BD7-ACF3-CDA0BF8D3F13}"/>
                  </a:ext>
                </a:extLst>
              </p:cNvPr>
              <p:cNvCxnSpPr/>
              <p:nvPr userDrawn="1"/>
            </p:nvCxnSpPr>
            <p:spPr>
              <a:xfrm>
                <a:off x="-3519217" y="2750438"/>
                <a:ext cx="2556798" cy="0"/>
              </a:xfrm>
              <a:prstGeom prst="line">
                <a:avLst/>
              </a:prstGeom>
              <a:noFill/>
              <a:ln w="9525" cap="flat" cmpd="sng" algn="ctr">
                <a:solidFill>
                  <a:schemeClr val="accent2"/>
                </a:solidFill>
                <a:prstDash val="solid"/>
              </a:ln>
              <a:effectLst/>
            </p:spPr>
          </p:cxnSp>
          <p:sp>
            <p:nvSpPr>
              <p:cNvPr id="16" name="Rechthoek 15">
                <a:extLst>
                  <a:ext uri="{FF2B5EF4-FFF2-40B4-BE49-F238E27FC236}">
                    <a16:creationId xmlns:a16="http://schemas.microsoft.com/office/drawing/2014/main" id="{B2C628BA-2BBC-4118-BE87-6B59C5BE6E05}"/>
                  </a:ext>
                </a:extLst>
              </p:cNvPr>
              <p:cNvSpPr/>
              <p:nvPr/>
            </p:nvSpPr>
            <p:spPr>
              <a:xfrm>
                <a:off x="-3526033" y="2098550"/>
                <a:ext cx="524003" cy="501028"/>
              </a:xfrm>
              <a:prstGeom prst="rect">
                <a:avLst/>
              </a:prstGeom>
              <a:solidFill>
                <a:sysClr val="window" lastClr="FFFFFF"/>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prstClr val="white"/>
                  </a:solidFill>
                  <a:effectLst/>
                  <a:uLnTx/>
                  <a:uFillTx/>
                  <a:latin typeface="Calibri" panose="020F0502020204030204" pitchFamily="34" charset="0"/>
                  <a:ea typeface="+mn-ea"/>
                  <a:cs typeface="+mn-cs"/>
                </a:endParaRPr>
              </a:p>
            </p:txBody>
          </p:sp>
          <p:pic>
            <p:nvPicPr>
              <p:cNvPr id="17" name="Picture 2">
                <a:extLst>
                  <a:ext uri="{FF2B5EF4-FFF2-40B4-BE49-F238E27FC236}">
                    <a16:creationId xmlns:a16="http://schemas.microsoft.com/office/drawing/2014/main" id="{E52893FA-6DC5-4D70-AAF9-D080A5432059}"/>
                  </a:ext>
                </a:extLst>
              </p:cNvPr>
              <p:cNvPicPr>
                <a:picLocks noChangeAspect="1" noChangeArrowheads="1"/>
              </p:cNvPicPr>
              <p:nvPr/>
            </p:nvPicPr>
            <p:blipFill>
              <a:blip r:embed="rId36" cstate="print">
                <a:extLst>
                  <a:ext uri="{28A0092B-C50C-407E-A947-70E740481C1C}">
                    <a14:useLocalDpi xmlns:a14="http://schemas.microsoft.com/office/drawing/2010/main" val="0"/>
                  </a:ext>
                </a:extLst>
              </a:blip>
              <a:srcRect/>
              <a:stretch>
                <a:fillRect/>
              </a:stretch>
            </p:blipFill>
            <p:spPr bwMode="auto">
              <a:xfrm>
                <a:off x="-3285599" y="2118058"/>
                <a:ext cx="222649" cy="205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 name="Picture 3">
                <a:extLst>
                  <a:ext uri="{FF2B5EF4-FFF2-40B4-BE49-F238E27FC236}">
                    <a16:creationId xmlns:a16="http://schemas.microsoft.com/office/drawing/2014/main" id="{EB94D4AA-15DA-4060-A9CF-C184CB2B46F6}"/>
                  </a:ext>
                </a:extLst>
              </p:cNvPr>
              <p:cNvPicPr>
                <a:picLocks noChangeAspect="1" noChangeArrowheads="1"/>
              </p:cNvPicPr>
              <p:nvPr/>
            </p:nvPicPr>
            <p:blipFill>
              <a:blip r:embed="rId37" cstate="print">
                <a:extLst>
                  <a:ext uri="{28A0092B-C50C-407E-A947-70E740481C1C}">
                    <a14:useLocalDpi xmlns:a14="http://schemas.microsoft.com/office/drawing/2010/main" val="0"/>
                  </a:ext>
                </a:extLst>
              </a:blip>
              <a:srcRect/>
              <a:stretch>
                <a:fillRect/>
              </a:stretch>
            </p:blipFill>
            <p:spPr bwMode="auto">
              <a:xfrm>
                <a:off x="-3494219" y="2118058"/>
                <a:ext cx="203698" cy="2099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9" name="Rechthoek 18">
                <a:extLst>
                  <a:ext uri="{FF2B5EF4-FFF2-40B4-BE49-F238E27FC236}">
                    <a16:creationId xmlns:a16="http://schemas.microsoft.com/office/drawing/2014/main" id="{B5DF733D-A8D7-440F-9DC1-FFF6530081A8}"/>
                  </a:ext>
                </a:extLst>
              </p:cNvPr>
              <p:cNvSpPr/>
              <p:nvPr/>
            </p:nvSpPr>
            <p:spPr>
              <a:xfrm>
                <a:off x="-3449390" y="2414273"/>
                <a:ext cx="130689" cy="11429"/>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20" name="Rechthoek 19">
                <a:extLst>
                  <a:ext uri="{FF2B5EF4-FFF2-40B4-BE49-F238E27FC236}">
                    <a16:creationId xmlns:a16="http://schemas.microsoft.com/office/drawing/2014/main" id="{C02F1980-024C-4F51-AD81-E20CEF5FEBC0}"/>
                  </a:ext>
                </a:extLst>
              </p:cNvPr>
              <p:cNvSpPr/>
              <p:nvPr/>
            </p:nvSpPr>
            <p:spPr>
              <a:xfrm>
                <a:off x="-3449390" y="2437198"/>
                <a:ext cx="130689" cy="11429"/>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21" name="Rechthoek 20">
                <a:extLst>
                  <a:ext uri="{FF2B5EF4-FFF2-40B4-BE49-F238E27FC236}">
                    <a16:creationId xmlns:a16="http://schemas.microsoft.com/office/drawing/2014/main" id="{6D6F715A-6343-4D1E-A89A-5B9A98BA18EA}"/>
                  </a:ext>
                </a:extLst>
              </p:cNvPr>
              <p:cNvSpPr/>
              <p:nvPr/>
            </p:nvSpPr>
            <p:spPr>
              <a:xfrm>
                <a:off x="-3449390" y="2483049"/>
                <a:ext cx="130689" cy="11429"/>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22" name="Rechthoek 21">
                <a:extLst>
                  <a:ext uri="{FF2B5EF4-FFF2-40B4-BE49-F238E27FC236}">
                    <a16:creationId xmlns:a16="http://schemas.microsoft.com/office/drawing/2014/main" id="{41CC76AB-AA41-4046-9D11-8B212866D430}"/>
                  </a:ext>
                </a:extLst>
              </p:cNvPr>
              <p:cNvSpPr/>
              <p:nvPr/>
            </p:nvSpPr>
            <p:spPr>
              <a:xfrm>
                <a:off x="-3449390" y="2505976"/>
                <a:ext cx="130689" cy="11429"/>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23" name="Rechthoek 22">
                <a:extLst>
                  <a:ext uri="{FF2B5EF4-FFF2-40B4-BE49-F238E27FC236}">
                    <a16:creationId xmlns:a16="http://schemas.microsoft.com/office/drawing/2014/main" id="{26C4B574-1AED-408D-A789-B69D8861A8D8}"/>
                  </a:ext>
                </a:extLst>
              </p:cNvPr>
              <p:cNvSpPr/>
              <p:nvPr/>
            </p:nvSpPr>
            <p:spPr>
              <a:xfrm>
                <a:off x="-3449390" y="2460124"/>
                <a:ext cx="130689" cy="11429"/>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grpSp>
            <p:nvGrpSpPr>
              <p:cNvPr id="24" name="Groep 23">
                <a:extLst>
                  <a:ext uri="{FF2B5EF4-FFF2-40B4-BE49-F238E27FC236}">
                    <a16:creationId xmlns:a16="http://schemas.microsoft.com/office/drawing/2014/main" id="{B57D0F6C-6435-4C2F-B610-5519ACE71F12}"/>
                  </a:ext>
                </a:extLst>
              </p:cNvPr>
              <p:cNvGrpSpPr/>
              <p:nvPr/>
            </p:nvGrpSpPr>
            <p:grpSpPr>
              <a:xfrm>
                <a:off x="-3226194" y="2414273"/>
                <a:ext cx="60967" cy="103132"/>
                <a:chOff x="-2796392" y="1123442"/>
                <a:chExt cx="120832" cy="104889"/>
              </a:xfrm>
            </p:grpSpPr>
            <p:sp>
              <p:nvSpPr>
                <p:cNvPr id="68" name="Rechthoek 67">
                  <a:extLst>
                    <a:ext uri="{FF2B5EF4-FFF2-40B4-BE49-F238E27FC236}">
                      <a16:creationId xmlns:a16="http://schemas.microsoft.com/office/drawing/2014/main" id="{DD008A14-33B3-423A-B8BC-5E8CA9F14DF9}"/>
                    </a:ext>
                  </a:extLst>
                </p:cNvPr>
                <p:cNvSpPr/>
                <p:nvPr/>
              </p:nvSpPr>
              <p:spPr>
                <a:xfrm>
                  <a:off x="-2796392" y="1123442"/>
                  <a:ext cx="120832" cy="11624"/>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69" name="Rechthoek 68">
                  <a:extLst>
                    <a:ext uri="{FF2B5EF4-FFF2-40B4-BE49-F238E27FC236}">
                      <a16:creationId xmlns:a16="http://schemas.microsoft.com/office/drawing/2014/main" id="{F5724B35-B22F-4700-87C9-B84603ABDA4B}"/>
                    </a:ext>
                  </a:extLst>
                </p:cNvPr>
                <p:cNvSpPr/>
                <p:nvPr/>
              </p:nvSpPr>
              <p:spPr>
                <a:xfrm>
                  <a:off x="-2796392" y="1146758"/>
                  <a:ext cx="120832" cy="11624"/>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70" name="Rechthoek 69">
                  <a:extLst>
                    <a:ext uri="{FF2B5EF4-FFF2-40B4-BE49-F238E27FC236}">
                      <a16:creationId xmlns:a16="http://schemas.microsoft.com/office/drawing/2014/main" id="{CD1B5FA0-71A2-42B5-A90C-EC1C606C1001}"/>
                    </a:ext>
                  </a:extLst>
                </p:cNvPr>
                <p:cNvSpPr/>
                <p:nvPr/>
              </p:nvSpPr>
              <p:spPr>
                <a:xfrm>
                  <a:off x="-2796392" y="1193390"/>
                  <a:ext cx="120832" cy="11624"/>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71" name="Rechthoek 70">
                  <a:extLst>
                    <a:ext uri="{FF2B5EF4-FFF2-40B4-BE49-F238E27FC236}">
                      <a16:creationId xmlns:a16="http://schemas.microsoft.com/office/drawing/2014/main" id="{5A8F118D-6758-457F-A2AF-D43326804EC6}"/>
                    </a:ext>
                  </a:extLst>
                </p:cNvPr>
                <p:cNvSpPr/>
                <p:nvPr/>
              </p:nvSpPr>
              <p:spPr>
                <a:xfrm>
                  <a:off x="-2796392" y="1216707"/>
                  <a:ext cx="120832" cy="11624"/>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72" name="Rechthoek 71">
                  <a:extLst>
                    <a:ext uri="{FF2B5EF4-FFF2-40B4-BE49-F238E27FC236}">
                      <a16:creationId xmlns:a16="http://schemas.microsoft.com/office/drawing/2014/main" id="{CA2CE2FB-5DDC-4F9A-8856-186104B0382F}"/>
                    </a:ext>
                  </a:extLst>
                </p:cNvPr>
                <p:cNvSpPr/>
                <p:nvPr/>
              </p:nvSpPr>
              <p:spPr>
                <a:xfrm>
                  <a:off x="-2796392" y="1170074"/>
                  <a:ext cx="120832" cy="11624"/>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grpSp>
          <p:grpSp>
            <p:nvGrpSpPr>
              <p:cNvPr id="25" name="Groep 24">
                <a:extLst>
                  <a:ext uri="{FF2B5EF4-FFF2-40B4-BE49-F238E27FC236}">
                    <a16:creationId xmlns:a16="http://schemas.microsoft.com/office/drawing/2014/main" id="{0E20A946-41EF-451A-BFB9-C4181E2F384B}"/>
                  </a:ext>
                </a:extLst>
              </p:cNvPr>
              <p:cNvGrpSpPr/>
              <p:nvPr/>
            </p:nvGrpSpPr>
            <p:grpSpPr>
              <a:xfrm>
                <a:off x="-3155473" y="2414273"/>
                <a:ext cx="60967" cy="103132"/>
                <a:chOff x="-2796392" y="1123442"/>
                <a:chExt cx="120832" cy="104889"/>
              </a:xfrm>
            </p:grpSpPr>
            <p:sp>
              <p:nvSpPr>
                <p:cNvPr id="63" name="Rechthoek 62">
                  <a:extLst>
                    <a:ext uri="{FF2B5EF4-FFF2-40B4-BE49-F238E27FC236}">
                      <a16:creationId xmlns:a16="http://schemas.microsoft.com/office/drawing/2014/main" id="{7DCEA9C9-C64C-41AE-A191-AE9995888FF6}"/>
                    </a:ext>
                  </a:extLst>
                </p:cNvPr>
                <p:cNvSpPr/>
                <p:nvPr/>
              </p:nvSpPr>
              <p:spPr>
                <a:xfrm>
                  <a:off x="-2796392" y="1123442"/>
                  <a:ext cx="120832" cy="11624"/>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64" name="Rechthoek 63">
                  <a:extLst>
                    <a:ext uri="{FF2B5EF4-FFF2-40B4-BE49-F238E27FC236}">
                      <a16:creationId xmlns:a16="http://schemas.microsoft.com/office/drawing/2014/main" id="{1721CA6A-1F8E-4E56-BBAA-6B277026272A}"/>
                    </a:ext>
                  </a:extLst>
                </p:cNvPr>
                <p:cNvSpPr/>
                <p:nvPr/>
              </p:nvSpPr>
              <p:spPr>
                <a:xfrm>
                  <a:off x="-2796392" y="1146758"/>
                  <a:ext cx="120832" cy="11624"/>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65" name="Rechthoek 64">
                  <a:extLst>
                    <a:ext uri="{FF2B5EF4-FFF2-40B4-BE49-F238E27FC236}">
                      <a16:creationId xmlns:a16="http://schemas.microsoft.com/office/drawing/2014/main" id="{6748A99F-1E37-4B47-BAFF-C82076EA6117}"/>
                    </a:ext>
                  </a:extLst>
                </p:cNvPr>
                <p:cNvSpPr/>
                <p:nvPr/>
              </p:nvSpPr>
              <p:spPr>
                <a:xfrm>
                  <a:off x="-2796392" y="1193390"/>
                  <a:ext cx="120832" cy="11624"/>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66" name="Rechthoek 65">
                  <a:extLst>
                    <a:ext uri="{FF2B5EF4-FFF2-40B4-BE49-F238E27FC236}">
                      <a16:creationId xmlns:a16="http://schemas.microsoft.com/office/drawing/2014/main" id="{CBEABB4C-28A5-4B35-B152-22A4F88A057E}"/>
                    </a:ext>
                  </a:extLst>
                </p:cNvPr>
                <p:cNvSpPr/>
                <p:nvPr/>
              </p:nvSpPr>
              <p:spPr>
                <a:xfrm>
                  <a:off x="-2796392" y="1216707"/>
                  <a:ext cx="120832" cy="11624"/>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67" name="Rechthoek 66">
                  <a:extLst>
                    <a:ext uri="{FF2B5EF4-FFF2-40B4-BE49-F238E27FC236}">
                      <a16:creationId xmlns:a16="http://schemas.microsoft.com/office/drawing/2014/main" id="{3C010843-8010-475E-82D9-57B6F50C19B3}"/>
                    </a:ext>
                  </a:extLst>
                </p:cNvPr>
                <p:cNvSpPr/>
                <p:nvPr/>
              </p:nvSpPr>
              <p:spPr>
                <a:xfrm>
                  <a:off x="-2796392" y="1170074"/>
                  <a:ext cx="120832" cy="11624"/>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grpSp>
          <p:sp>
            <p:nvSpPr>
              <p:cNvPr id="26" name="Afgeronde rechthoek 69">
                <a:extLst>
                  <a:ext uri="{FF2B5EF4-FFF2-40B4-BE49-F238E27FC236}">
                    <a16:creationId xmlns:a16="http://schemas.microsoft.com/office/drawing/2014/main" id="{ABD1534E-57A5-4077-B2AD-4CB458C7EB87}"/>
                  </a:ext>
                </a:extLst>
              </p:cNvPr>
              <p:cNvSpPr/>
              <p:nvPr/>
            </p:nvSpPr>
            <p:spPr>
              <a:xfrm>
                <a:off x="-2613177" y="2233729"/>
                <a:ext cx="313472" cy="324076"/>
              </a:xfrm>
              <a:prstGeom prst="roundRect">
                <a:avLst>
                  <a:gd name="adj" fmla="val 10944"/>
                </a:avLst>
              </a:prstGeom>
              <a:solidFill>
                <a:srgbClr val="FFFFFF"/>
              </a:solidFill>
              <a:ln w="12700" cap="flat" cmpd="sng" algn="ctr">
                <a:solidFill>
                  <a:schemeClr val="accent1"/>
                </a:solid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27" name="Rechthoek 26">
                <a:extLst>
                  <a:ext uri="{FF2B5EF4-FFF2-40B4-BE49-F238E27FC236}">
                    <a16:creationId xmlns:a16="http://schemas.microsoft.com/office/drawing/2014/main" id="{887832D8-5D03-4B3E-9A4E-C9E4B4054A22}"/>
                  </a:ext>
                </a:extLst>
              </p:cNvPr>
              <p:cNvSpPr/>
              <p:nvPr userDrawn="1"/>
            </p:nvSpPr>
            <p:spPr>
              <a:xfrm>
                <a:off x="-2533793" y="2314891"/>
                <a:ext cx="49894"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28" name="Rechthoek 27">
                <a:extLst>
                  <a:ext uri="{FF2B5EF4-FFF2-40B4-BE49-F238E27FC236}">
                    <a16:creationId xmlns:a16="http://schemas.microsoft.com/office/drawing/2014/main" id="{76481B13-DBB9-4637-B348-DB6B66895114}"/>
                  </a:ext>
                </a:extLst>
              </p:cNvPr>
              <p:cNvSpPr/>
              <p:nvPr userDrawn="1"/>
            </p:nvSpPr>
            <p:spPr>
              <a:xfrm>
                <a:off x="-2533793" y="2427071"/>
                <a:ext cx="49894"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29" name="Rechthoek 28">
                <a:extLst>
                  <a:ext uri="{FF2B5EF4-FFF2-40B4-BE49-F238E27FC236}">
                    <a16:creationId xmlns:a16="http://schemas.microsoft.com/office/drawing/2014/main" id="{0A2DEBD8-172D-4F28-97D3-B68FE2253898}"/>
                  </a:ext>
                </a:extLst>
              </p:cNvPr>
              <p:cNvSpPr/>
              <p:nvPr userDrawn="1"/>
            </p:nvSpPr>
            <p:spPr>
              <a:xfrm>
                <a:off x="-2533793" y="2457830"/>
                <a:ext cx="49894"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30" name="Rechthoek 29">
                <a:extLst>
                  <a:ext uri="{FF2B5EF4-FFF2-40B4-BE49-F238E27FC236}">
                    <a16:creationId xmlns:a16="http://schemas.microsoft.com/office/drawing/2014/main" id="{7CC19137-56D6-4EE3-B5B5-0727CAC2664E}"/>
                  </a:ext>
                </a:extLst>
              </p:cNvPr>
              <p:cNvSpPr/>
              <p:nvPr userDrawn="1"/>
            </p:nvSpPr>
            <p:spPr>
              <a:xfrm>
                <a:off x="-2463566" y="2314891"/>
                <a:ext cx="110783"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31" name="Rechthoek 30">
                <a:extLst>
                  <a:ext uri="{FF2B5EF4-FFF2-40B4-BE49-F238E27FC236}">
                    <a16:creationId xmlns:a16="http://schemas.microsoft.com/office/drawing/2014/main" id="{D4DF060E-B1BC-49EB-A3BA-89D88B5C7949}"/>
                  </a:ext>
                </a:extLst>
              </p:cNvPr>
              <p:cNvSpPr/>
              <p:nvPr userDrawn="1"/>
            </p:nvSpPr>
            <p:spPr>
              <a:xfrm>
                <a:off x="-2463566" y="2427071"/>
                <a:ext cx="110783"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32" name="Rechthoek 31">
                <a:extLst>
                  <a:ext uri="{FF2B5EF4-FFF2-40B4-BE49-F238E27FC236}">
                    <a16:creationId xmlns:a16="http://schemas.microsoft.com/office/drawing/2014/main" id="{46EBF732-23C2-43D0-A748-68FBE14BF20A}"/>
                  </a:ext>
                </a:extLst>
              </p:cNvPr>
              <p:cNvSpPr/>
              <p:nvPr userDrawn="1"/>
            </p:nvSpPr>
            <p:spPr>
              <a:xfrm>
                <a:off x="-2463566" y="2457830"/>
                <a:ext cx="19386"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33" name="Rechthoek 32">
                <a:extLst>
                  <a:ext uri="{FF2B5EF4-FFF2-40B4-BE49-F238E27FC236}">
                    <a16:creationId xmlns:a16="http://schemas.microsoft.com/office/drawing/2014/main" id="{262A57BE-D20C-47DF-9B89-0EA01AFE6046}"/>
                  </a:ext>
                </a:extLst>
              </p:cNvPr>
              <p:cNvSpPr/>
              <p:nvPr userDrawn="1"/>
            </p:nvSpPr>
            <p:spPr>
              <a:xfrm>
                <a:off x="-2463566" y="2351512"/>
                <a:ext cx="110783"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34" name="Rechthoek 33">
                <a:extLst>
                  <a:ext uri="{FF2B5EF4-FFF2-40B4-BE49-F238E27FC236}">
                    <a16:creationId xmlns:a16="http://schemas.microsoft.com/office/drawing/2014/main" id="{2CD592D0-48F7-48E5-9EFC-C02B1ED92EA6}"/>
                  </a:ext>
                </a:extLst>
              </p:cNvPr>
              <p:cNvSpPr/>
              <p:nvPr userDrawn="1"/>
            </p:nvSpPr>
            <p:spPr>
              <a:xfrm>
                <a:off x="-2463566" y="2390191"/>
                <a:ext cx="66123" cy="22844"/>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35" name="Rechthoek 34">
                <a:extLst>
                  <a:ext uri="{FF2B5EF4-FFF2-40B4-BE49-F238E27FC236}">
                    <a16:creationId xmlns:a16="http://schemas.microsoft.com/office/drawing/2014/main" id="{3E7531DF-A5D5-4350-B2A4-0C58327C5CFF}"/>
                  </a:ext>
                </a:extLst>
              </p:cNvPr>
              <p:cNvSpPr/>
              <p:nvPr userDrawn="1"/>
            </p:nvSpPr>
            <p:spPr>
              <a:xfrm>
                <a:off x="-2463566" y="2288938"/>
                <a:ext cx="9693"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36" name="Rechthoek 35">
                <a:extLst>
                  <a:ext uri="{FF2B5EF4-FFF2-40B4-BE49-F238E27FC236}">
                    <a16:creationId xmlns:a16="http://schemas.microsoft.com/office/drawing/2014/main" id="{DCED5B1B-6734-4733-8AF2-C753B4EEEDBD}"/>
                  </a:ext>
                </a:extLst>
              </p:cNvPr>
              <p:cNvSpPr/>
              <p:nvPr userDrawn="1"/>
            </p:nvSpPr>
            <p:spPr>
              <a:xfrm>
                <a:off x="-2463566" y="2485433"/>
                <a:ext cx="9693"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37" name="Vrije vorm 81">
                <a:extLst>
                  <a:ext uri="{FF2B5EF4-FFF2-40B4-BE49-F238E27FC236}">
                    <a16:creationId xmlns:a16="http://schemas.microsoft.com/office/drawing/2014/main" id="{2A205ABC-A5BA-49A3-8E70-F448F6714B13}"/>
                  </a:ext>
                </a:extLst>
              </p:cNvPr>
              <p:cNvSpPr/>
              <p:nvPr userDrawn="1"/>
            </p:nvSpPr>
            <p:spPr>
              <a:xfrm>
                <a:off x="-2560099" y="2345784"/>
                <a:ext cx="83088" cy="66075"/>
              </a:xfrm>
              <a:custGeom>
                <a:avLst/>
                <a:gdLst>
                  <a:gd name="connsiteX0" fmla="*/ 635000 w 762000"/>
                  <a:gd name="connsiteY0" fmla="*/ 0 h 575734"/>
                  <a:gd name="connsiteX1" fmla="*/ 482600 w 762000"/>
                  <a:gd name="connsiteY1" fmla="*/ 203200 h 575734"/>
                  <a:gd name="connsiteX2" fmla="*/ 762000 w 762000"/>
                  <a:gd name="connsiteY2" fmla="*/ 203200 h 575734"/>
                  <a:gd name="connsiteX3" fmla="*/ 762000 w 762000"/>
                  <a:gd name="connsiteY3" fmla="*/ 364067 h 575734"/>
                  <a:gd name="connsiteX4" fmla="*/ 482600 w 762000"/>
                  <a:gd name="connsiteY4" fmla="*/ 364067 h 575734"/>
                  <a:gd name="connsiteX5" fmla="*/ 635000 w 762000"/>
                  <a:gd name="connsiteY5" fmla="*/ 575734 h 575734"/>
                  <a:gd name="connsiteX6" fmla="*/ 524933 w 762000"/>
                  <a:gd name="connsiteY6" fmla="*/ 575734 h 575734"/>
                  <a:gd name="connsiteX7" fmla="*/ 0 w 762000"/>
                  <a:gd name="connsiteY7" fmla="*/ 313267 h 575734"/>
                  <a:gd name="connsiteX8" fmla="*/ 533400 w 762000"/>
                  <a:gd name="connsiteY8" fmla="*/ 0 h 575734"/>
                  <a:gd name="connsiteX9" fmla="*/ 635000 w 762000"/>
                  <a:gd name="connsiteY9" fmla="*/ 0 h 5757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62000" h="575734">
                    <a:moveTo>
                      <a:pt x="635000" y="0"/>
                    </a:moveTo>
                    <a:lnTo>
                      <a:pt x="482600" y="203200"/>
                    </a:lnTo>
                    <a:lnTo>
                      <a:pt x="762000" y="203200"/>
                    </a:lnTo>
                    <a:lnTo>
                      <a:pt x="762000" y="364067"/>
                    </a:lnTo>
                    <a:lnTo>
                      <a:pt x="482600" y="364067"/>
                    </a:lnTo>
                    <a:lnTo>
                      <a:pt x="635000" y="575734"/>
                    </a:lnTo>
                    <a:lnTo>
                      <a:pt x="524933" y="575734"/>
                    </a:lnTo>
                    <a:lnTo>
                      <a:pt x="0" y="313267"/>
                    </a:lnTo>
                    <a:lnTo>
                      <a:pt x="533400" y="0"/>
                    </a:lnTo>
                    <a:lnTo>
                      <a:pt x="635000" y="0"/>
                    </a:lnTo>
                    <a:close/>
                  </a:path>
                </a:pathLst>
              </a:custGeom>
              <a:solidFill>
                <a:srgbClr val="003C75"/>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cxnSp>
            <p:nvCxnSpPr>
              <p:cNvPr id="38" name="Rechte verbindingslijn 37">
                <a:extLst>
                  <a:ext uri="{FF2B5EF4-FFF2-40B4-BE49-F238E27FC236}">
                    <a16:creationId xmlns:a16="http://schemas.microsoft.com/office/drawing/2014/main" id="{E4985E5F-C0CC-45EC-9B8E-FC2E4737F3CF}"/>
                  </a:ext>
                </a:extLst>
              </p:cNvPr>
              <p:cNvCxnSpPr>
                <a:cxnSpLocks/>
                <a:stCxn id="18" idx="2"/>
                <a:endCxn id="26" idx="1"/>
              </p:cNvCxnSpPr>
              <p:nvPr/>
            </p:nvCxnSpPr>
            <p:spPr>
              <a:xfrm>
                <a:off x="-3392370" y="2328000"/>
                <a:ext cx="779193" cy="67767"/>
              </a:xfrm>
              <a:prstGeom prst="line">
                <a:avLst/>
              </a:prstGeom>
              <a:noFill/>
              <a:ln w="9525" cap="flat" cmpd="sng" algn="ctr">
                <a:solidFill>
                  <a:schemeClr val="accent1"/>
                </a:solidFill>
                <a:prstDash val="solid"/>
                <a:headEnd type="oval"/>
              </a:ln>
              <a:effectLst/>
            </p:spPr>
          </p:cxnSp>
          <p:cxnSp>
            <p:nvCxnSpPr>
              <p:cNvPr id="39" name="Rechte verbindingslijn 38">
                <a:extLst>
                  <a:ext uri="{FF2B5EF4-FFF2-40B4-BE49-F238E27FC236}">
                    <a16:creationId xmlns:a16="http://schemas.microsoft.com/office/drawing/2014/main" id="{BECDB332-161F-43B0-AAA1-F7CFA001B674}"/>
                  </a:ext>
                </a:extLst>
              </p:cNvPr>
              <p:cNvCxnSpPr>
                <a:cxnSpLocks/>
                <a:stCxn id="17" idx="3"/>
              </p:cNvCxnSpPr>
              <p:nvPr/>
            </p:nvCxnSpPr>
            <p:spPr>
              <a:xfrm flipV="1">
                <a:off x="-3062950" y="1946509"/>
                <a:ext cx="449773" cy="274265"/>
              </a:xfrm>
              <a:prstGeom prst="line">
                <a:avLst/>
              </a:prstGeom>
              <a:noFill/>
              <a:ln w="9525" cap="flat" cmpd="sng" algn="ctr">
                <a:solidFill>
                  <a:schemeClr val="accent1"/>
                </a:solidFill>
                <a:prstDash val="solid"/>
                <a:headEnd type="oval"/>
              </a:ln>
              <a:effectLst/>
            </p:spPr>
          </p:cxnSp>
          <p:sp>
            <p:nvSpPr>
              <p:cNvPr id="40" name="Textfield placeholder">
                <a:extLst>
                  <a:ext uri="{FF2B5EF4-FFF2-40B4-BE49-F238E27FC236}">
                    <a16:creationId xmlns:a16="http://schemas.microsoft.com/office/drawing/2014/main" id="{C67EC152-C2BE-48E2-AFED-EDA068AF510D}"/>
                  </a:ext>
                </a:extLst>
              </p:cNvPr>
              <p:cNvSpPr txBox="1">
                <a:spLocks/>
              </p:cNvSpPr>
              <p:nvPr/>
            </p:nvSpPr>
            <p:spPr>
              <a:xfrm>
                <a:off x="-2006299" y="1761809"/>
                <a:ext cx="1233012" cy="427698"/>
              </a:xfrm>
              <a:prstGeom prst="rect">
                <a:avLst/>
              </a:prstGeom>
            </p:spPr>
            <p:txBody>
              <a:bodyPr vert="horz" lIns="0" tIns="0" rIns="0" bIns="0" rtlCol="0" anchor="ctr">
                <a:noAutofit/>
              </a:bodyPr>
              <a:lstStyle>
                <a:lvl1pPr marL="0" indent="0" algn="l" defTabSz="1087016" rtl="0" eaLnBrk="1" latinLnBrk="0" hangingPunct="1">
                  <a:lnSpc>
                    <a:spcPts val="1800"/>
                  </a:lnSpc>
                  <a:spcBef>
                    <a:spcPts val="400"/>
                  </a:spcBef>
                  <a:spcAft>
                    <a:spcPts val="400"/>
                  </a:spcAft>
                  <a:buSzPct val="80000"/>
                  <a:buFont typeface="Wingdings" pitchFamily="2" charset="2"/>
                  <a:buNone/>
                  <a:defRPr sz="1600" b="0" kern="1200">
                    <a:solidFill>
                      <a:schemeClr val="tx1"/>
                    </a:solidFill>
                    <a:latin typeface="+mn-lt"/>
                    <a:ea typeface="+mn-ea"/>
                    <a:cs typeface="+mn-cs"/>
                  </a:defRPr>
                </a:lvl1pPr>
                <a:lvl2pPr marL="228600" indent="-228600" algn="l" defTabSz="1087016" rtl="0" eaLnBrk="1" latinLnBrk="0" hangingPunct="1">
                  <a:lnSpc>
                    <a:spcPts val="1800"/>
                  </a:lnSpc>
                  <a:spcBef>
                    <a:spcPts val="400"/>
                  </a:spcBef>
                  <a:spcAft>
                    <a:spcPts val="400"/>
                  </a:spcAft>
                  <a:buClr>
                    <a:schemeClr val="tx2"/>
                  </a:buClr>
                  <a:buSzPct val="80000"/>
                  <a:buFontTx/>
                  <a:buBlip>
                    <a:blip r:embed="rId35"/>
                  </a:buBlip>
                  <a:tabLst/>
                  <a:defRPr sz="1600" kern="1200">
                    <a:solidFill>
                      <a:schemeClr val="tx1"/>
                    </a:solidFill>
                    <a:latin typeface="+mn-lt"/>
                    <a:ea typeface="+mn-ea"/>
                    <a:cs typeface="+mn-cs"/>
                  </a:defRPr>
                </a:lvl2pPr>
                <a:lvl3pPr marL="396875" indent="-160338" algn="l" defTabSz="1087016" rtl="0" eaLnBrk="1" latinLnBrk="0" hangingPunct="1">
                  <a:lnSpc>
                    <a:spcPts val="1600"/>
                  </a:lnSpc>
                  <a:spcBef>
                    <a:spcPts val="200"/>
                  </a:spcBef>
                  <a:spcAft>
                    <a:spcPts val="200"/>
                  </a:spcAft>
                  <a:buClr>
                    <a:schemeClr val="tx2"/>
                  </a:buClr>
                  <a:buFont typeface="Trebuchet MS" pitchFamily="34" charset="0"/>
                  <a:buChar char="−"/>
                  <a:defRPr sz="1400" kern="1200">
                    <a:solidFill>
                      <a:schemeClr val="tx1"/>
                    </a:solidFill>
                    <a:latin typeface="+mn-lt"/>
                    <a:ea typeface="+mn-ea"/>
                    <a:cs typeface="+mn-cs"/>
                  </a:defRPr>
                </a:lvl3pPr>
                <a:lvl4pPr marL="0" indent="0" algn="l" defTabSz="1087016" rtl="0" eaLnBrk="1" latinLnBrk="0" hangingPunct="1">
                  <a:lnSpc>
                    <a:spcPts val="1800"/>
                  </a:lnSpc>
                  <a:spcBef>
                    <a:spcPts val="400"/>
                  </a:spcBef>
                  <a:spcAft>
                    <a:spcPts val="400"/>
                  </a:spcAft>
                  <a:buFont typeface="Wingdings" pitchFamily="2" charset="2"/>
                  <a:buNone/>
                  <a:defRPr sz="1600" b="1" kern="1200">
                    <a:solidFill>
                      <a:schemeClr val="tx1"/>
                    </a:solidFill>
                    <a:latin typeface="+mn-lt"/>
                    <a:ea typeface="+mn-ea"/>
                    <a:cs typeface="+mn-cs"/>
                  </a:defRPr>
                </a:lvl4pPr>
                <a:lvl5pPr marL="0" indent="0" algn="l" defTabSz="1087016" rtl="0" eaLnBrk="1" latinLnBrk="0" hangingPunct="1">
                  <a:lnSpc>
                    <a:spcPts val="3800"/>
                  </a:lnSpc>
                  <a:spcBef>
                    <a:spcPts val="1200"/>
                  </a:spcBef>
                  <a:spcAft>
                    <a:spcPts val="400"/>
                  </a:spcAft>
                  <a:buFont typeface="Wingdings" pitchFamily="2" charset="2"/>
                  <a:buNone/>
                  <a:defRPr sz="1600" b="1" kern="1200" baseline="0">
                    <a:solidFill>
                      <a:schemeClr val="tx2"/>
                    </a:solidFill>
                    <a:latin typeface="+mn-lt"/>
                    <a:ea typeface="+mn-ea"/>
                    <a:cs typeface="+mn-cs"/>
                  </a:defRPr>
                </a:lvl5pPr>
                <a:lvl6pPr marL="0" indent="0" algn="l" defTabSz="1087016" rtl="0" eaLnBrk="1" latinLnBrk="0" hangingPunct="1">
                  <a:lnSpc>
                    <a:spcPct val="250000"/>
                  </a:lnSpc>
                  <a:spcBef>
                    <a:spcPts val="0"/>
                  </a:spcBef>
                  <a:spcAft>
                    <a:spcPts val="0"/>
                  </a:spcAft>
                  <a:buFont typeface="Arial" pitchFamily="34" charset="0"/>
                  <a:buNone/>
                  <a:defRPr sz="2000" kern="1200" cap="all" baseline="0">
                    <a:solidFill>
                      <a:schemeClr val="tx1">
                        <a:lumMod val="75000"/>
                        <a:lumOff val="25000"/>
                      </a:schemeClr>
                    </a:solidFill>
                    <a:latin typeface="+mn-lt"/>
                    <a:ea typeface="+mn-ea"/>
                    <a:cs typeface="+mn-cs"/>
                  </a:defRPr>
                </a:lvl6pPr>
                <a:lvl7pPr marL="3532800"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76308"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19815"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marL="0" marR="0" lvl="0" indent="0" algn="l" defTabSz="1086989" rtl="0" eaLnBrk="1" fontAlgn="auto" latinLnBrk="0" hangingPunct="1">
                  <a:lnSpc>
                    <a:spcPct val="100000"/>
                  </a:lnSpc>
                  <a:spcBef>
                    <a:spcPts val="0"/>
                  </a:spcBef>
                  <a:spcAft>
                    <a:spcPts val="0"/>
                  </a:spcAft>
                  <a:buClrTx/>
                  <a:buSzPct val="80000"/>
                  <a:buFont typeface="Wingdings" pitchFamily="2" charset="2"/>
                  <a:buNone/>
                  <a:tabLst/>
                  <a:defRPr/>
                </a:pPr>
                <a:r>
                  <a:rPr kumimoji="0" lang="nl-NL" sz="1100" b="0" i="0" u="none" strike="noStrike" kern="120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rPr>
                  <a:t>Niveau omhoog</a:t>
                </a:r>
              </a:p>
              <a:p>
                <a:pPr marL="0" marR="0" lvl="0" indent="0" algn="l" defTabSz="1086989" rtl="0" eaLnBrk="1" fontAlgn="auto" latinLnBrk="0" hangingPunct="1">
                  <a:lnSpc>
                    <a:spcPct val="100000"/>
                  </a:lnSpc>
                  <a:spcBef>
                    <a:spcPts val="0"/>
                  </a:spcBef>
                  <a:spcAft>
                    <a:spcPts val="0"/>
                  </a:spcAft>
                  <a:buClrTx/>
                  <a:buSzPct val="80000"/>
                  <a:buFont typeface="Wingdings" pitchFamily="2" charset="2"/>
                  <a:buNone/>
                  <a:tabLst/>
                  <a:defRPr/>
                </a:pPr>
                <a:r>
                  <a:rPr kumimoji="0" lang="nl-NL" sz="1100" b="0" i="0" u="none" strike="noStrike" kern="120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Level up</a:t>
                </a:r>
              </a:p>
            </p:txBody>
          </p:sp>
          <p:sp>
            <p:nvSpPr>
              <p:cNvPr id="41" name="Textfield placeholder">
                <a:extLst>
                  <a:ext uri="{FF2B5EF4-FFF2-40B4-BE49-F238E27FC236}">
                    <a16:creationId xmlns:a16="http://schemas.microsoft.com/office/drawing/2014/main" id="{B8AC29B6-6999-4DAD-B84B-D13F9D8DAF1E}"/>
                  </a:ext>
                </a:extLst>
              </p:cNvPr>
              <p:cNvSpPr txBox="1">
                <a:spLocks/>
              </p:cNvSpPr>
              <p:nvPr/>
            </p:nvSpPr>
            <p:spPr>
              <a:xfrm>
                <a:off x="-2006300" y="2189360"/>
                <a:ext cx="1070223" cy="427699"/>
              </a:xfrm>
              <a:prstGeom prst="rect">
                <a:avLst/>
              </a:prstGeom>
            </p:spPr>
            <p:txBody>
              <a:bodyPr vert="horz" lIns="0" tIns="0" rIns="0" bIns="0" rtlCol="0" anchor="ctr">
                <a:noAutofit/>
              </a:bodyPr>
              <a:lstStyle>
                <a:lvl1pPr marL="0" indent="0" algn="l" defTabSz="1087016" rtl="0" eaLnBrk="1" latinLnBrk="0" hangingPunct="1">
                  <a:lnSpc>
                    <a:spcPts val="1800"/>
                  </a:lnSpc>
                  <a:spcBef>
                    <a:spcPts val="400"/>
                  </a:spcBef>
                  <a:spcAft>
                    <a:spcPts val="400"/>
                  </a:spcAft>
                  <a:buSzPct val="80000"/>
                  <a:buFont typeface="Wingdings" pitchFamily="2" charset="2"/>
                  <a:buNone/>
                  <a:defRPr sz="1600" b="0" kern="1200">
                    <a:solidFill>
                      <a:schemeClr val="tx1"/>
                    </a:solidFill>
                    <a:latin typeface="+mn-lt"/>
                    <a:ea typeface="+mn-ea"/>
                    <a:cs typeface="+mn-cs"/>
                  </a:defRPr>
                </a:lvl1pPr>
                <a:lvl2pPr marL="228600" indent="-228600" algn="l" defTabSz="1087016" rtl="0" eaLnBrk="1" latinLnBrk="0" hangingPunct="1">
                  <a:lnSpc>
                    <a:spcPts val="1800"/>
                  </a:lnSpc>
                  <a:spcBef>
                    <a:spcPts val="400"/>
                  </a:spcBef>
                  <a:spcAft>
                    <a:spcPts val="400"/>
                  </a:spcAft>
                  <a:buClr>
                    <a:schemeClr val="tx2"/>
                  </a:buClr>
                  <a:buSzPct val="80000"/>
                  <a:buFontTx/>
                  <a:buBlip>
                    <a:blip r:embed="rId35"/>
                  </a:buBlip>
                  <a:tabLst/>
                  <a:defRPr sz="1600" kern="1200">
                    <a:solidFill>
                      <a:schemeClr val="tx1"/>
                    </a:solidFill>
                    <a:latin typeface="+mn-lt"/>
                    <a:ea typeface="+mn-ea"/>
                    <a:cs typeface="+mn-cs"/>
                  </a:defRPr>
                </a:lvl2pPr>
                <a:lvl3pPr marL="396875" indent="-160338" algn="l" defTabSz="1087016" rtl="0" eaLnBrk="1" latinLnBrk="0" hangingPunct="1">
                  <a:lnSpc>
                    <a:spcPts val="1600"/>
                  </a:lnSpc>
                  <a:spcBef>
                    <a:spcPts val="200"/>
                  </a:spcBef>
                  <a:spcAft>
                    <a:spcPts val="200"/>
                  </a:spcAft>
                  <a:buClr>
                    <a:schemeClr val="tx2"/>
                  </a:buClr>
                  <a:buFont typeface="Trebuchet MS" pitchFamily="34" charset="0"/>
                  <a:buChar char="−"/>
                  <a:defRPr sz="1400" kern="1200">
                    <a:solidFill>
                      <a:schemeClr val="tx1"/>
                    </a:solidFill>
                    <a:latin typeface="+mn-lt"/>
                    <a:ea typeface="+mn-ea"/>
                    <a:cs typeface="+mn-cs"/>
                  </a:defRPr>
                </a:lvl3pPr>
                <a:lvl4pPr marL="0" indent="0" algn="l" defTabSz="1087016" rtl="0" eaLnBrk="1" latinLnBrk="0" hangingPunct="1">
                  <a:lnSpc>
                    <a:spcPts val="1800"/>
                  </a:lnSpc>
                  <a:spcBef>
                    <a:spcPts val="400"/>
                  </a:spcBef>
                  <a:spcAft>
                    <a:spcPts val="400"/>
                  </a:spcAft>
                  <a:buFont typeface="Wingdings" pitchFamily="2" charset="2"/>
                  <a:buNone/>
                  <a:defRPr sz="1600" b="1" kern="1200">
                    <a:solidFill>
                      <a:schemeClr val="tx1"/>
                    </a:solidFill>
                    <a:latin typeface="+mn-lt"/>
                    <a:ea typeface="+mn-ea"/>
                    <a:cs typeface="+mn-cs"/>
                  </a:defRPr>
                </a:lvl4pPr>
                <a:lvl5pPr marL="0" indent="0" algn="l" defTabSz="1087016" rtl="0" eaLnBrk="1" latinLnBrk="0" hangingPunct="1">
                  <a:lnSpc>
                    <a:spcPts val="3800"/>
                  </a:lnSpc>
                  <a:spcBef>
                    <a:spcPts val="1200"/>
                  </a:spcBef>
                  <a:spcAft>
                    <a:spcPts val="400"/>
                  </a:spcAft>
                  <a:buFont typeface="Wingdings" pitchFamily="2" charset="2"/>
                  <a:buNone/>
                  <a:defRPr sz="1600" b="1" kern="1200" baseline="0">
                    <a:solidFill>
                      <a:schemeClr val="tx2"/>
                    </a:solidFill>
                    <a:latin typeface="+mn-lt"/>
                    <a:ea typeface="+mn-ea"/>
                    <a:cs typeface="+mn-cs"/>
                  </a:defRPr>
                </a:lvl5pPr>
                <a:lvl6pPr marL="0" indent="0" algn="l" defTabSz="1087016" rtl="0" eaLnBrk="1" latinLnBrk="0" hangingPunct="1">
                  <a:lnSpc>
                    <a:spcPct val="250000"/>
                  </a:lnSpc>
                  <a:spcBef>
                    <a:spcPts val="0"/>
                  </a:spcBef>
                  <a:spcAft>
                    <a:spcPts val="0"/>
                  </a:spcAft>
                  <a:buFont typeface="Arial" pitchFamily="34" charset="0"/>
                  <a:buNone/>
                  <a:defRPr sz="2000" kern="1200" cap="all" baseline="0">
                    <a:solidFill>
                      <a:schemeClr val="tx1">
                        <a:lumMod val="75000"/>
                        <a:lumOff val="25000"/>
                      </a:schemeClr>
                    </a:solidFill>
                    <a:latin typeface="+mn-lt"/>
                    <a:ea typeface="+mn-ea"/>
                    <a:cs typeface="+mn-cs"/>
                  </a:defRPr>
                </a:lvl6pPr>
                <a:lvl7pPr marL="3532800"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76308"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19815"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marL="0" marR="0" lvl="0" indent="0" algn="l" defTabSz="1086989" rtl="0" eaLnBrk="1" fontAlgn="auto" latinLnBrk="0" hangingPunct="1">
                  <a:lnSpc>
                    <a:spcPct val="100000"/>
                  </a:lnSpc>
                  <a:spcBef>
                    <a:spcPts val="0"/>
                  </a:spcBef>
                  <a:spcAft>
                    <a:spcPts val="0"/>
                  </a:spcAft>
                  <a:buClrTx/>
                  <a:buSzPct val="80000"/>
                  <a:buFont typeface="Wingdings" pitchFamily="2" charset="2"/>
                  <a:buNone/>
                  <a:tabLst/>
                  <a:defRPr/>
                </a:pPr>
                <a:r>
                  <a:rPr kumimoji="0" lang="nl-NL" sz="1100" b="0" i="0" u="none" strike="noStrike" kern="120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rPr>
                  <a:t>Niveau omlaag</a:t>
                </a:r>
              </a:p>
              <a:p>
                <a:pPr marL="0" marR="0" lvl="0" indent="0" algn="l" defTabSz="1086989" rtl="0" eaLnBrk="1" fontAlgn="auto" latinLnBrk="0" hangingPunct="1">
                  <a:lnSpc>
                    <a:spcPct val="100000"/>
                  </a:lnSpc>
                  <a:spcBef>
                    <a:spcPts val="0"/>
                  </a:spcBef>
                  <a:spcAft>
                    <a:spcPts val="0"/>
                  </a:spcAft>
                  <a:buClrTx/>
                  <a:buSzPct val="80000"/>
                  <a:buFont typeface="Wingdings" pitchFamily="2" charset="2"/>
                  <a:buNone/>
                  <a:tabLst/>
                  <a:defRPr/>
                </a:pPr>
                <a:r>
                  <a:rPr kumimoji="0" lang="nl-NL" sz="1100" b="0" i="0" u="none" strike="noStrike" kern="120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Level down</a:t>
                </a:r>
              </a:p>
            </p:txBody>
          </p:sp>
          <p:sp>
            <p:nvSpPr>
              <p:cNvPr id="42" name="Textfield placeholder">
                <a:extLst>
                  <a:ext uri="{FF2B5EF4-FFF2-40B4-BE49-F238E27FC236}">
                    <a16:creationId xmlns:a16="http://schemas.microsoft.com/office/drawing/2014/main" id="{4749213D-473E-442B-BBBD-76258C7182B8}"/>
                  </a:ext>
                </a:extLst>
              </p:cNvPr>
              <p:cNvSpPr txBox="1">
                <a:spLocks/>
              </p:cNvSpPr>
              <p:nvPr/>
            </p:nvSpPr>
            <p:spPr>
              <a:xfrm>
                <a:off x="-3521422" y="3754745"/>
                <a:ext cx="3192494" cy="259683"/>
              </a:xfrm>
              <a:prstGeom prst="rect">
                <a:avLst/>
              </a:prstGeom>
            </p:spPr>
            <p:txBody>
              <a:bodyPr vert="horz" lIns="0" tIns="0" rIns="0" bIns="0" rtlCol="0" anchor="ctr">
                <a:noAutofit/>
              </a:bodyPr>
              <a:lstStyle>
                <a:lvl1pPr marL="0" indent="0" algn="l" defTabSz="1087016" rtl="0" eaLnBrk="1" latinLnBrk="0" hangingPunct="1">
                  <a:lnSpc>
                    <a:spcPts val="1800"/>
                  </a:lnSpc>
                  <a:spcBef>
                    <a:spcPts val="400"/>
                  </a:spcBef>
                  <a:spcAft>
                    <a:spcPts val="400"/>
                  </a:spcAft>
                  <a:buSzPct val="80000"/>
                  <a:buFont typeface="Wingdings" pitchFamily="2" charset="2"/>
                  <a:buNone/>
                  <a:defRPr sz="1600" b="0" kern="1200">
                    <a:solidFill>
                      <a:schemeClr val="tx1"/>
                    </a:solidFill>
                    <a:latin typeface="+mn-lt"/>
                    <a:ea typeface="+mn-ea"/>
                    <a:cs typeface="+mn-cs"/>
                  </a:defRPr>
                </a:lvl1pPr>
                <a:lvl2pPr marL="228600" indent="-228600" algn="l" defTabSz="1087016" rtl="0" eaLnBrk="1" latinLnBrk="0" hangingPunct="1">
                  <a:lnSpc>
                    <a:spcPts val="1800"/>
                  </a:lnSpc>
                  <a:spcBef>
                    <a:spcPts val="400"/>
                  </a:spcBef>
                  <a:spcAft>
                    <a:spcPts val="400"/>
                  </a:spcAft>
                  <a:buClr>
                    <a:schemeClr val="tx2"/>
                  </a:buClr>
                  <a:buSzPct val="80000"/>
                  <a:buFontTx/>
                  <a:buBlip>
                    <a:blip r:embed="rId35"/>
                  </a:buBlip>
                  <a:tabLst/>
                  <a:defRPr sz="1600" kern="1200">
                    <a:solidFill>
                      <a:schemeClr val="tx1"/>
                    </a:solidFill>
                    <a:latin typeface="+mn-lt"/>
                    <a:ea typeface="+mn-ea"/>
                    <a:cs typeface="+mn-cs"/>
                  </a:defRPr>
                </a:lvl2pPr>
                <a:lvl3pPr marL="396875" indent="-160338" algn="l" defTabSz="1087016" rtl="0" eaLnBrk="1" latinLnBrk="0" hangingPunct="1">
                  <a:lnSpc>
                    <a:spcPts val="1600"/>
                  </a:lnSpc>
                  <a:spcBef>
                    <a:spcPts val="200"/>
                  </a:spcBef>
                  <a:spcAft>
                    <a:spcPts val="200"/>
                  </a:spcAft>
                  <a:buClr>
                    <a:schemeClr val="tx2"/>
                  </a:buClr>
                  <a:buFont typeface="Trebuchet MS" pitchFamily="34" charset="0"/>
                  <a:buChar char="−"/>
                  <a:defRPr sz="1400" kern="1200">
                    <a:solidFill>
                      <a:schemeClr val="tx1"/>
                    </a:solidFill>
                    <a:latin typeface="+mn-lt"/>
                    <a:ea typeface="+mn-ea"/>
                    <a:cs typeface="+mn-cs"/>
                  </a:defRPr>
                </a:lvl3pPr>
                <a:lvl4pPr marL="0" indent="0" algn="l" defTabSz="1087016" rtl="0" eaLnBrk="1" latinLnBrk="0" hangingPunct="1">
                  <a:lnSpc>
                    <a:spcPts val="1800"/>
                  </a:lnSpc>
                  <a:spcBef>
                    <a:spcPts val="400"/>
                  </a:spcBef>
                  <a:spcAft>
                    <a:spcPts val="400"/>
                  </a:spcAft>
                  <a:buFont typeface="Wingdings" pitchFamily="2" charset="2"/>
                  <a:buNone/>
                  <a:defRPr sz="1600" b="1" kern="1200">
                    <a:solidFill>
                      <a:schemeClr val="tx1"/>
                    </a:solidFill>
                    <a:latin typeface="+mn-lt"/>
                    <a:ea typeface="+mn-ea"/>
                    <a:cs typeface="+mn-cs"/>
                  </a:defRPr>
                </a:lvl4pPr>
                <a:lvl5pPr marL="0" indent="0" algn="l" defTabSz="1087016" rtl="0" eaLnBrk="1" latinLnBrk="0" hangingPunct="1">
                  <a:lnSpc>
                    <a:spcPts val="3800"/>
                  </a:lnSpc>
                  <a:spcBef>
                    <a:spcPts val="1200"/>
                  </a:spcBef>
                  <a:spcAft>
                    <a:spcPts val="400"/>
                  </a:spcAft>
                  <a:buFont typeface="Wingdings" pitchFamily="2" charset="2"/>
                  <a:buNone/>
                  <a:defRPr sz="1600" b="1" kern="1200" baseline="0">
                    <a:solidFill>
                      <a:schemeClr val="tx2"/>
                    </a:solidFill>
                    <a:latin typeface="+mn-lt"/>
                    <a:ea typeface="+mn-ea"/>
                    <a:cs typeface="+mn-cs"/>
                  </a:defRPr>
                </a:lvl5pPr>
                <a:lvl6pPr marL="0" indent="0" algn="l" defTabSz="1087016" rtl="0" eaLnBrk="1" latinLnBrk="0" hangingPunct="1">
                  <a:lnSpc>
                    <a:spcPct val="250000"/>
                  </a:lnSpc>
                  <a:spcBef>
                    <a:spcPts val="0"/>
                  </a:spcBef>
                  <a:spcAft>
                    <a:spcPts val="0"/>
                  </a:spcAft>
                  <a:buFont typeface="Arial" pitchFamily="34" charset="0"/>
                  <a:buNone/>
                  <a:defRPr sz="2000" kern="1200" cap="all" baseline="0">
                    <a:solidFill>
                      <a:schemeClr val="tx1">
                        <a:lumMod val="75000"/>
                        <a:lumOff val="25000"/>
                      </a:schemeClr>
                    </a:solidFill>
                    <a:latin typeface="+mn-lt"/>
                    <a:ea typeface="+mn-ea"/>
                    <a:cs typeface="+mn-cs"/>
                  </a:defRPr>
                </a:lvl6pPr>
                <a:lvl7pPr marL="3532800"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76308"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19815"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marL="719982" marR="0" lvl="2" indent="-342891" algn="l" defTabSz="914377" rtl="0" eaLnBrk="1" fontAlgn="auto" latinLnBrk="0" hangingPunct="1">
                  <a:lnSpc>
                    <a:spcPct val="90000"/>
                  </a:lnSpc>
                  <a:spcBef>
                    <a:spcPts val="1200"/>
                  </a:spcBef>
                  <a:spcAft>
                    <a:spcPts val="400"/>
                  </a:spcAft>
                  <a:buClr>
                    <a:schemeClr val="accent3"/>
                  </a:buClr>
                  <a:buSzPct val="80000"/>
                  <a:buFont typeface="Wingdings 2" panose="05020102010507070707" pitchFamily="18" charset="2"/>
                  <a:buChar char="¡"/>
                  <a:tabLst>
                    <a:tab pos="266693" algn="l"/>
                  </a:tabLst>
                  <a:defRPr/>
                </a:pPr>
                <a:r>
                  <a:rPr lang="nl-NL" sz="1800" kern="1200" noProof="0" dirty="0">
                    <a:solidFill>
                      <a:schemeClr val="tx1"/>
                    </a:solidFill>
                    <a:latin typeface="+mn-lt"/>
                    <a:ea typeface="+mn-ea"/>
                    <a:cs typeface="+mn-cs"/>
                  </a:rPr>
                  <a:t>Derde niveau (20pt)</a:t>
                </a:r>
              </a:p>
            </p:txBody>
          </p:sp>
          <p:sp>
            <p:nvSpPr>
              <p:cNvPr id="43" name="Afgeronde rechthoek 67">
                <a:extLst>
                  <a:ext uri="{FF2B5EF4-FFF2-40B4-BE49-F238E27FC236}">
                    <a16:creationId xmlns:a16="http://schemas.microsoft.com/office/drawing/2014/main" id="{A1D271A8-0707-487D-ACE4-73EB1AD4BBFF}"/>
                  </a:ext>
                </a:extLst>
              </p:cNvPr>
              <p:cNvSpPr/>
              <p:nvPr/>
            </p:nvSpPr>
            <p:spPr>
              <a:xfrm>
                <a:off x="-3519967" y="1706764"/>
                <a:ext cx="513775" cy="333502"/>
              </a:xfrm>
              <a:prstGeom prst="roundRect">
                <a:avLst>
                  <a:gd name="adj" fmla="val 7565"/>
                </a:avLst>
              </a:prstGeom>
              <a:gradFill>
                <a:gsLst>
                  <a:gs pos="0">
                    <a:srgbClr val="FFEC8F"/>
                  </a:gs>
                  <a:gs pos="100000">
                    <a:srgbClr val="FFFFFF"/>
                  </a:gs>
                </a:gsLst>
                <a:lin ang="5400000" scaled="0"/>
              </a:gra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prstClr val="white"/>
                  </a:solidFill>
                  <a:effectLst/>
                  <a:uLnTx/>
                  <a:uFillTx/>
                  <a:latin typeface="Calibri" panose="020F0502020204030204" pitchFamily="34" charset="0"/>
                  <a:ea typeface="+mn-ea"/>
                  <a:cs typeface="+mn-cs"/>
                </a:endParaRPr>
              </a:p>
            </p:txBody>
          </p:sp>
          <p:sp>
            <p:nvSpPr>
              <p:cNvPr id="44" name="Vrije vorm 68">
                <a:extLst>
                  <a:ext uri="{FF2B5EF4-FFF2-40B4-BE49-F238E27FC236}">
                    <a16:creationId xmlns:a16="http://schemas.microsoft.com/office/drawing/2014/main" id="{F22D7ED9-0FF7-4314-84AD-247757088094}"/>
                  </a:ext>
                </a:extLst>
              </p:cNvPr>
              <p:cNvSpPr/>
              <p:nvPr/>
            </p:nvSpPr>
            <p:spPr>
              <a:xfrm>
                <a:off x="-3526032" y="1748201"/>
                <a:ext cx="519840" cy="297000"/>
              </a:xfrm>
              <a:custGeom>
                <a:avLst/>
                <a:gdLst>
                  <a:gd name="connsiteX0" fmla="*/ 55524 w 528695"/>
                  <a:gd name="connsiteY0" fmla="*/ 0 h 302059"/>
                  <a:gd name="connsiteX1" fmla="*/ 455496 w 528695"/>
                  <a:gd name="connsiteY1" fmla="*/ 0 h 302059"/>
                  <a:gd name="connsiteX2" fmla="*/ 475205 w 528695"/>
                  <a:gd name="connsiteY2" fmla="*/ 19709 h 302059"/>
                  <a:gd name="connsiteX3" fmla="*/ 475205 w 528695"/>
                  <a:gd name="connsiteY3" fmla="*/ 230056 h 302059"/>
                  <a:gd name="connsiteX4" fmla="*/ 516694 w 528695"/>
                  <a:gd name="connsiteY4" fmla="*/ 230056 h 302059"/>
                  <a:gd name="connsiteX5" fmla="*/ 528695 w 528695"/>
                  <a:gd name="connsiteY5" fmla="*/ 242057 h 302059"/>
                  <a:gd name="connsiteX6" fmla="*/ 528695 w 528695"/>
                  <a:gd name="connsiteY6" fmla="*/ 290058 h 302059"/>
                  <a:gd name="connsiteX7" fmla="*/ 516694 w 528695"/>
                  <a:gd name="connsiteY7" fmla="*/ 302059 h 302059"/>
                  <a:gd name="connsiteX8" fmla="*/ 12001 w 528695"/>
                  <a:gd name="connsiteY8" fmla="*/ 302059 h 302059"/>
                  <a:gd name="connsiteX9" fmla="*/ 0 w 528695"/>
                  <a:gd name="connsiteY9" fmla="*/ 290058 h 302059"/>
                  <a:gd name="connsiteX10" fmla="*/ 0 w 528695"/>
                  <a:gd name="connsiteY10" fmla="*/ 242057 h 302059"/>
                  <a:gd name="connsiteX11" fmla="*/ 12001 w 528695"/>
                  <a:gd name="connsiteY11" fmla="*/ 230056 h 302059"/>
                  <a:gd name="connsiteX12" fmla="*/ 35815 w 528695"/>
                  <a:gd name="connsiteY12" fmla="*/ 230056 h 302059"/>
                  <a:gd name="connsiteX13" fmla="*/ 35815 w 528695"/>
                  <a:gd name="connsiteY13" fmla="*/ 19709 h 302059"/>
                  <a:gd name="connsiteX14" fmla="*/ 55524 w 528695"/>
                  <a:gd name="connsiteY14" fmla="*/ 0 h 3020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28695" h="302059">
                    <a:moveTo>
                      <a:pt x="55524" y="0"/>
                    </a:moveTo>
                    <a:lnTo>
                      <a:pt x="455496" y="0"/>
                    </a:lnTo>
                    <a:cubicBezTo>
                      <a:pt x="466381" y="0"/>
                      <a:pt x="475205" y="8824"/>
                      <a:pt x="475205" y="19709"/>
                    </a:cubicBezTo>
                    <a:lnTo>
                      <a:pt x="475205" y="230056"/>
                    </a:lnTo>
                    <a:lnTo>
                      <a:pt x="516694" y="230056"/>
                    </a:lnTo>
                    <a:cubicBezTo>
                      <a:pt x="523322" y="230056"/>
                      <a:pt x="528695" y="235429"/>
                      <a:pt x="528695" y="242057"/>
                    </a:cubicBezTo>
                    <a:lnTo>
                      <a:pt x="528695" y="290058"/>
                    </a:lnTo>
                    <a:cubicBezTo>
                      <a:pt x="528695" y="296686"/>
                      <a:pt x="523322" y="302059"/>
                      <a:pt x="516694" y="302059"/>
                    </a:cubicBezTo>
                    <a:lnTo>
                      <a:pt x="12001" y="302059"/>
                    </a:lnTo>
                    <a:cubicBezTo>
                      <a:pt x="5373" y="302059"/>
                      <a:pt x="0" y="296686"/>
                      <a:pt x="0" y="290058"/>
                    </a:cubicBezTo>
                    <a:lnTo>
                      <a:pt x="0" y="242057"/>
                    </a:lnTo>
                    <a:cubicBezTo>
                      <a:pt x="0" y="235429"/>
                      <a:pt x="5373" y="230056"/>
                      <a:pt x="12001" y="230056"/>
                    </a:cubicBezTo>
                    <a:lnTo>
                      <a:pt x="35815" y="230056"/>
                    </a:lnTo>
                    <a:lnTo>
                      <a:pt x="35815" y="19709"/>
                    </a:lnTo>
                    <a:cubicBezTo>
                      <a:pt x="35815" y="8824"/>
                      <a:pt x="44639" y="0"/>
                      <a:pt x="55524" y="0"/>
                    </a:cubicBezTo>
                    <a:close/>
                  </a:path>
                </a:pathLst>
              </a:custGeom>
              <a:solidFill>
                <a:sysClr val="window" lastClr="FFFFFF">
                  <a:lumMod val="95000"/>
                </a:sysClr>
              </a:solidFill>
              <a:ln w="9525" cap="flat" cmpd="sng" algn="ctr">
                <a:solidFill>
                  <a:srgbClr val="9DAB99">
                    <a:lumMod val="90000"/>
                  </a:srgbClr>
                </a:solidFill>
                <a:prstDash val="solid"/>
              </a:ln>
              <a:effectLst/>
            </p:spPr>
            <p:txBody>
              <a:bodyPr rot="0" spcFirstLastPara="0" vert="horz" wrap="square" lIns="108000" tIns="36000" rIns="108000" bIns="108000" numCol="1" spcCol="0" rtlCol="0" fromWordArt="0" anchor="ctr" anchorCtr="0" forceAA="0" compatLnSpc="1">
                <a:prstTxWarp prst="textNoShape">
                  <a:avLst/>
                </a:prstTxWarp>
                <a:noAutofit/>
              </a:bodyPr>
              <a:lstStyle>
                <a:defPPr>
                  <a:defRPr lang="nl-NL"/>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nl-NL" sz="8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Start</a:t>
                </a:r>
              </a:p>
            </p:txBody>
          </p:sp>
          <p:cxnSp>
            <p:nvCxnSpPr>
              <p:cNvPr id="48" name="Rechte verbindingslijn 47">
                <a:extLst>
                  <a:ext uri="{FF2B5EF4-FFF2-40B4-BE49-F238E27FC236}">
                    <a16:creationId xmlns:a16="http://schemas.microsoft.com/office/drawing/2014/main" id="{6916E28C-850D-4A8F-AD3B-162110B5CBE8}"/>
                  </a:ext>
                </a:extLst>
              </p:cNvPr>
              <p:cNvCxnSpPr/>
              <p:nvPr/>
            </p:nvCxnSpPr>
            <p:spPr>
              <a:xfrm>
                <a:off x="-3521423" y="1600939"/>
                <a:ext cx="2556798" cy="0"/>
              </a:xfrm>
              <a:prstGeom prst="line">
                <a:avLst/>
              </a:prstGeom>
              <a:noFill/>
              <a:ln w="9525" cap="flat" cmpd="sng" algn="ctr">
                <a:solidFill>
                  <a:schemeClr val="accent2"/>
                </a:solidFill>
                <a:prstDash val="solid"/>
              </a:ln>
              <a:effectLst/>
            </p:spPr>
          </p:cxnSp>
          <p:grpSp>
            <p:nvGrpSpPr>
              <p:cNvPr id="50" name="Groep 49">
                <a:extLst>
                  <a:ext uri="{FF2B5EF4-FFF2-40B4-BE49-F238E27FC236}">
                    <a16:creationId xmlns:a16="http://schemas.microsoft.com/office/drawing/2014/main" id="{9718A8B7-34BB-4294-B2EC-331FEDF1F362}"/>
                  </a:ext>
                </a:extLst>
              </p:cNvPr>
              <p:cNvGrpSpPr/>
              <p:nvPr userDrawn="1"/>
            </p:nvGrpSpPr>
            <p:grpSpPr>
              <a:xfrm flipH="1">
                <a:off x="-2613177" y="1836300"/>
                <a:ext cx="313472" cy="324076"/>
                <a:chOff x="-2613177" y="1836300"/>
                <a:chExt cx="313472" cy="324076"/>
              </a:xfrm>
            </p:grpSpPr>
            <p:sp>
              <p:nvSpPr>
                <p:cNvPr id="51" name="Afgeronde rechthoek 69">
                  <a:extLst>
                    <a:ext uri="{FF2B5EF4-FFF2-40B4-BE49-F238E27FC236}">
                      <a16:creationId xmlns:a16="http://schemas.microsoft.com/office/drawing/2014/main" id="{C1C91ABC-7CCB-401F-B90E-41360564C561}"/>
                    </a:ext>
                  </a:extLst>
                </p:cNvPr>
                <p:cNvSpPr/>
                <p:nvPr userDrawn="1"/>
              </p:nvSpPr>
              <p:spPr>
                <a:xfrm>
                  <a:off x="-2613177" y="1836300"/>
                  <a:ext cx="313472" cy="324076"/>
                </a:xfrm>
                <a:prstGeom prst="roundRect">
                  <a:avLst>
                    <a:gd name="adj" fmla="val 10944"/>
                  </a:avLst>
                </a:prstGeom>
                <a:solidFill>
                  <a:srgbClr val="FFFFFF"/>
                </a:solidFill>
                <a:ln w="12700" cap="flat" cmpd="sng" algn="ctr">
                  <a:solidFill>
                    <a:schemeClr val="accent1"/>
                  </a:solid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52" name="Rechthoek 51">
                  <a:extLst>
                    <a:ext uri="{FF2B5EF4-FFF2-40B4-BE49-F238E27FC236}">
                      <a16:creationId xmlns:a16="http://schemas.microsoft.com/office/drawing/2014/main" id="{1B78E44D-439F-4AAD-9EE7-D57D384E5D80}"/>
                    </a:ext>
                  </a:extLst>
                </p:cNvPr>
                <p:cNvSpPr/>
                <p:nvPr userDrawn="1"/>
              </p:nvSpPr>
              <p:spPr>
                <a:xfrm>
                  <a:off x="-2533793" y="1917462"/>
                  <a:ext cx="49894"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53" name="Rechthoek 52">
                  <a:extLst>
                    <a:ext uri="{FF2B5EF4-FFF2-40B4-BE49-F238E27FC236}">
                      <a16:creationId xmlns:a16="http://schemas.microsoft.com/office/drawing/2014/main" id="{62D32FDB-3159-4FCA-81BD-4DEEED71B886}"/>
                    </a:ext>
                  </a:extLst>
                </p:cNvPr>
                <p:cNvSpPr/>
                <p:nvPr userDrawn="1"/>
              </p:nvSpPr>
              <p:spPr>
                <a:xfrm>
                  <a:off x="-2533793" y="2029642"/>
                  <a:ext cx="49894"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54" name="Rechthoek 53">
                  <a:extLst>
                    <a:ext uri="{FF2B5EF4-FFF2-40B4-BE49-F238E27FC236}">
                      <a16:creationId xmlns:a16="http://schemas.microsoft.com/office/drawing/2014/main" id="{983ADB64-FAC5-4914-91B8-E442AB1DDEBC}"/>
                    </a:ext>
                  </a:extLst>
                </p:cNvPr>
                <p:cNvSpPr/>
                <p:nvPr userDrawn="1"/>
              </p:nvSpPr>
              <p:spPr>
                <a:xfrm>
                  <a:off x="-2533793" y="2060401"/>
                  <a:ext cx="49894"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55" name="Rechthoek 54">
                  <a:extLst>
                    <a:ext uri="{FF2B5EF4-FFF2-40B4-BE49-F238E27FC236}">
                      <a16:creationId xmlns:a16="http://schemas.microsoft.com/office/drawing/2014/main" id="{D9D76C4C-224F-4E67-BF97-0324F80C8559}"/>
                    </a:ext>
                  </a:extLst>
                </p:cNvPr>
                <p:cNvSpPr/>
                <p:nvPr userDrawn="1"/>
              </p:nvSpPr>
              <p:spPr>
                <a:xfrm>
                  <a:off x="-2463566" y="1917462"/>
                  <a:ext cx="110783"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56" name="Rechthoek 55">
                  <a:extLst>
                    <a:ext uri="{FF2B5EF4-FFF2-40B4-BE49-F238E27FC236}">
                      <a16:creationId xmlns:a16="http://schemas.microsoft.com/office/drawing/2014/main" id="{94550007-5137-4283-A548-E56C113138CE}"/>
                    </a:ext>
                  </a:extLst>
                </p:cNvPr>
                <p:cNvSpPr/>
                <p:nvPr userDrawn="1"/>
              </p:nvSpPr>
              <p:spPr>
                <a:xfrm>
                  <a:off x="-2463566" y="2029642"/>
                  <a:ext cx="110783"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57" name="Rechthoek 56">
                  <a:extLst>
                    <a:ext uri="{FF2B5EF4-FFF2-40B4-BE49-F238E27FC236}">
                      <a16:creationId xmlns:a16="http://schemas.microsoft.com/office/drawing/2014/main" id="{A1671D5F-F6A9-4723-8403-EFF5E62C7053}"/>
                    </a:ext>
                  </a:extLst>
                </p:cNvPr>
                <p:cNvSpPr/>
                <p:nvPr userDrawn="1"/>
              </p:nvSpPr>
              <p:spPr>
                <a:xfrm>
                  <a:off x="-2463566" y="2060401"/>
                  <a:ext cx="19386"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58" name="Rechthoek 57">
                  <a:extLst>
                    <a:ext uri="{FF2B5EF4-FFF2-40B4-BE49-F238E27FC236}">
                      <a16:creationId xmlns:a16="http://schemas.microsoft.com/office/drawing/2014/main" id="{F91F1268-C783-4127-84D6-09918603A87E}"/>
                    </a:ext>
                  </a:extLst>
                </p:cNvPr>
                <p:cNvSpPr/>
                <p:nvPr userDrawn="1"/>
              </p:nvSpPr>
              <p:spPr>
                <a:xfrm>
                  <a:off x="-2463566" y="1954083"/>
                  <a:ext cx="110783"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59" name="Rechthoek 58">
                  <a:extLst>
                    <a:ext uri="{FF2B5EF4-FFF2-40B4-BE49-F238E27FC236}">
                      <a16:creationId xmlns:a16="http://schemas.microsoft.com/office/drawing/2014/main" id="{4F0D0CCD-5097-476F-9552-612F41E3A3AB}"/>
                    </a:ext>
                  </a:extLst>
                </p:cNvPr>
                <p:cNvSpPr/>
                <p:nvPr userDrawn="1"/>
              </p:nvSpPr>
              <p:spPr>
                <a:xfrm>
                  <a:off x="-2463566" y="1992762"/>
                  <a:ext cx="66123" cy="22844"/>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60" name="Rechthoek 59">
                  <a:extLst>
                    <a:ext uri="{FF2B5EF4-FFF2-40B4-BE49-F238E27FC236}">
                      <a16:creationId xmlns:a16="http://schemas.microsoft.com/office/drawing/2014/main" id="{4F190751-5E32-40CF-8A60-3E9EBD5F5A42}"/>
                    </a:ext>
                  </a:extLst>
                </p:cNvPr>
                <p:cNvSpPr/>
                <p:nvPr userDrawn="1"/>
              </p:nvSpPr>
              <p:spPr>
                <a:xfrm>
                  <a:off x="-2463566" y="1891509"/>
                  <a:ext cx="9693"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61" name="Rechthoek 60">
                  <a:extLst>
                    <a:ext uri="{FF2B5EF4-FFF2-40B4-BE49-F238E27FC236}">
                      <a16:creationId xmlns:a16="http://schemas.microsoft.com/office/drawing/2014/main" id="{74E24DCA-3857-4211-9064-44460550A2E7}"/>
                    </a:ext>
                  </a:extLst>
                </p:cNvPr>
                <p:cNvSpPr/>
                <p:nvPr userDrawn="1"/>
              </p:nvSpPr>
              <p:spPr>
                <a:xfrm>
                  <a:off x="-2463566" y="2088004"/>
                  <a:ext cx="9693"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62" name="Vrije vorm 81">
                  <a:extLst>
                    <a:ext uri="{FF2B5EF4-FFF2-40B4-BE49-F238E27FC236}">
                      <a16:creationId xmlns:a16="http://schemas.microsoft.com/office/drawing/2014/main" id="{15FE52C5-A8EC-4808-8841-6930692E0486}"/>
                    </a:ext>
                  </a:extLst>
                </p:cNvPr>
                <p:cNvSpPr/>
                <p:nvPr userDrawn="1"/>
              </p:nvSpPr>
              <p:spPr>
                <a:xfrm>
                  <a:off x="-2560099" y="1948355"/>
                  <a:ext cx="83088" cy="66075"/>
                </a:xfrm>
                <a:custGeom>
                  <a:avLst/>
                  <a:gdLst>
                    <a:gd name="connsiteX0" fmla="*/ 635000 w 762000"/>
                    <a:gd name="connsiteY0" fmla="*/ 0 h 575734"/>
                    <a:gd name="connsiteX1" fmla="*/ 482600 w 762000"/>
                    <a:gd name="connsiteY1" fmla="*/ 203200 h 575734"/>
                    <a:gd name="connsiteX2" fmla="*/ 762000 w 762000"/>
                    <a:gd name="connsiteY2" fmla="*/ 203200 h 575734"/>
                    <a:gd name="connsiteX3" fmla="*/ 762000 w 762000"/>
                    <a:gd name="connsiteY3" fmla="*/ 364067 h 575734"/>
                    <a:gd name="connsiteX4" fmla="*/ 482600 w 762000"/>
                    <a:gd name="connsiteY4" fmla="*/ 364067 h 575734"/>
                    <a:gd name="connsiteX5" fmla="*/ 635000 w 762000"/>
                    <a:gd name="connsiteY5" fmla="*/ 575734 h 575734"/>
                    <a:gd name="connsiteX6" fmla="*/ 524933 w 762000"/>
                    <a:gd name="connsiteY6" fmla="*/ 575734 h 575734"/>
                    <a:gd name="connsiteX7" fmla="*/ 0 w 762000"/>
                    <a:gd name="connsiteY7" fmla="*/ 313267 h 575734"/>
                    <a:gd name="connsiteX8" fmla="*/ 533400 w 762000"/>
                    <a:gd name="connsiteY8" fmla="*/ 0 h 575734"/>
                    <a:gd name="connsiteX9" fmla="*/ 635000 w 762000"/>
                    <a:gd name="connsiteY9" fmla="*/ 0 h 5757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62000" h="575734">
                      <a:moveTo>
                        <a:pt x="635000" y="0"/>
                      </a:moveTo>
                      <a:lnTo>
                        <a:pt x="482600" y="203200"/>
                      </a:lnTo>
                      <a:lnTo>
                        <a:pt x="762000" y="203200"/>
                      </a:lnTo>
                      <a:lnTo>
                        <a:pt x="762000" y="364067"/>
                      </a:lnTo>
                      <a:lnTo>
                        <a:pt x="482600" y="364067"/>
                      </a:lnTo>
                      <a:lnTo>
                        <a:pt x="635000" y="575734"/>
                      </a:lnTo>
                      <a:lnTo>
                        <a:pt x="524933" y="575734"/>
                      </a:lnTo>
                      <a:lnTo>
                        <a:pt x="0" y="313267"/>
                      </a:lnTo>
                      <a:lnTo>
                        <a:pt x="533400" y="0"/>
                      </a:lnTo>
                      <a:lnTo>
                        <a:pt x="635000" y="0"/>
                      </a:lnTo>
                      <a:close/>
                    </a:path>
                  </a:pathLst>
                </a:custGeom>
                <a:solidFill>
                  <a:srgbClr val="003C75"/>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grpSp>
        </p:grpSp>
        <p:sp>
          <p:nvSpPr>
            <p:cNvPr id="74" name="Tijdelijke aanduiding voor tekst 2">
              <a:extLst>
                <a:ext uri="{FF2B5EF4-FFF2-40B4-BE49-F238E27FC236}">
                  <a16:creationId xmlns:a16="http://schemas.microsoft.com/office/drawing/2014/main" id="{3ADEEF9F-9FE6-41B7-89A3-9993FC5A0B66}"/>
                </a:ext>
              </a:extLst>
            </p:cNvPr>
            <p:cNvSpPr txBox="1">
              <a:spLocks/>
            </p:cNvSpPr>
            <p:nvPr userDrawn="1"/>
          </p:nvSpPr>
          <p:spPr>
            <a:xfrm>
              <a:off x="-3549710" y="4141353"/>
              <a:ext cx="3220781" cy="303838"/>
            </a:xfrm>
            <a:prstGeom prst="rect">
              <a:avLst/>
            </a:prstGeom>
          </p:spPr>
          <p:txBody>
            <a:bodyPr vert="horz" lIns="0" tIns="0" rIns="0" bIns="0" rtlCol="0" anchor="t" anchorCtr="0">
              <a:noAutofit/>
            </a:bodyPr>
            <a:lstStyle>
              <a:lvl1pPr marL="72000" indent="-216000" algn="l" defTabSz="540000" rtl="0" eaLnBrk="1" latinLnBrk="0" hangingPunct="1">
                <a:lnSpc>
                  <a:spcPct val="100000"/>
                </a:lnSpc>
                <a:spcBef>
                  <a:spcPts val="600"/>
                </a:spcBef>
                <a:buSzPct val="50000"/>
                <a:buFont typeface="Wingdings 2" panose="05020102010507070707" pitchFamily="18" charset="2"/>
                <a:buChar char="¤"/>
                <a:defRPr sz="2800" kern="1200">
                  <a:solidFill>
                    <a:schemeClr val="tx1"/>
                  </a:solidFill>
                  <a:latin typeface="+mn-lt"/>
                  <a:ea typeface="+mn-ea"/>
                  <a:cs typeface="+mn-cs"/>
                </a:defRPr>
              </a:lvl1pPr>
              <a:lvl2pPr marL="538163" indent="-216000" algn="l" defTabSz="914400" rtl="0" eaLnBrk="1" latinLnBrk="0" hangingPunct="1">
                <a:lnSpc>
                  <a:spcPct val="100000"/>
                </a:lnSpc>
                <a:spcBef>
                  <a:spcPts val="600"/>
                </a:spcBef>
                <a:buClr>
                  <a:schemeClr val="accent2"/>
                </a:buClr>
                <a:buSzPct val="50000"/>
                <a:buFont typeface="Wingdings 2" panose="05020102010507070707" pitchFamily="18" charset="2"/>
                <a:buChar char="¼"/>
                <a:defRPr sz="2400" kern="1200">
                  <a:solidFill>
                    <a:schemeClr val="tx1"/>
                  </a:solidFill>
                  <a:latin typeface="+mn-lt"/>
                  <a:ea typeface="+mn-ea"/>
                  <a:cs typeface="+mn-cs"/>
                </a:defRPr>
              </a:lvl2pPr>
              <a:lvl3pPr marL="900000" indent="-216000" algn="l" defTabSz="914400" rtl="0" eaLnBrk="1" latinLnBrk="0" hangingPunct="1">
                <a:lnSpc>
                  <a:spcPct val="100000"/>
                </a:lnSpc>
                <a:spcBef>
                  <a:spcPts val="600"/>
                </a:spcBef>
                <a:buClr>
                  <a:schemeClr val="accent3"/>
                </a:buClr>
                <a:buSzPct val="50000"/>
                <a:buFont typeface="Wingdings 2" panose="05020102010507070707" pitchFamily="18" charset="2"/>
                <a:buChar char=""/>
                <a:defRPr sz="2000" kern="1200">
                  <a:solidFill>
                    <a:schemeClr val="tx1"/>
                  </a:solidFill>
                  <a:latin typeface="+mn-lt"/>
                  <a:ea typeface="+mn-ea"/>
                  <a:cs typeface="+mn-cs"/>
                </a:defRPr>
              </a:lvl3pPr>
              <a:lvl4pPr marL="1260000" indent="-216000" algn="l" defTabSz="914400" rtl="0" eaLnBrk="1" latinLnBrk="0" hangingPunct="1">
                <a:lnSpc>
                  <a:spcPct val="100000"/>
                </a:lnSpc>
                <a:spcBef>
                  <a:spcPts val="600"/>
                </a:spcBef>
                <a:buClr>
                  <a:schemeClr val="tx1"/>
                </a:buClr>
                <a:buSzPct val="50000"/>
                <a:buFont typeface="Wingdings 3" panose="05040102010807070707" pitchFamily="18" charset="2"/>
                <a:buChar char="{"/>
                <a:defRPr sz="1800" kern="1200">
                  <a:solidFill>
                    <a:schemeClr val="tx1"/>
                  </a:solidFill>
                  <a:latin typeface="+mn-lt"/>
                  <a:ea typeface="+mn-ea"/>
                  <a:cs typeface="+mn-cs"/>
                </a:defRPr>
              </a:lvl4pPr>
              <a:lvl5pPr marL="1620000" indent="-216000" algn="l" defTabSz="914400" rtl="0" eaLnBrk="1" latinLnBrk="0" hangingPunct="1">
                <a:lnSpc>
                  <a:spcPct val="100000"/>
                </a:lnSpc>
                <a:spcBef>
                  <a:spcPts val="600"/>
                </a:spcBef>
                <a:buClr>
                  <a:schemeClr val="accent4"/>
                </a:buClr>
                <a:buSzPct val="50000"/>
                <a:buFont typeface="Wingdings 2" panose="05020102010507070707" pitchFamily="18" charset="2"/>
                <a:buChar char="¼"/>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3"/>
              <a:r>
                <a:rPr lang="nl-BE" dirty="0"/>
                <a:t>Vierde niveau (18 </a:t>
              </a:r>
              <a:r>
                <a:rPr lang="nl-BE" dirty="0" err="1"/>
                <a:t>pt</a:t>
              </a:r>
              <a:r>
                <a:rPr lang="nl-BE" dirty="0"/>
                <a:t>)</a:t>
              </a:r>
            </a:p>
          </p:txBody>
        </p:sp>
        <p:sp>
          <p:nvSpPr>
            <p:cNvPr id="75" name="Tijdelijke aanduiding voor tekst 2">
              <a:extLst>
                <a:ext uri="{FF2B5EF4-FFF2-40B4-BE49-F238E27FC236}">
                  <a16:creationId xmlns:a16="http://schemas.microsoft.com/office/drawing/2014/main" id="{B7B93833-5848-4F9C-B976-35C723AB5186}"/>
                </a:ext>
              </a:extLst>
            </p:cNvPr>
            <p:cNvSpPr txBox="1">
              <a:spLocks/>
            </p:cNvSpPr>
            <p:nvPr userDrawn="1"/>
          </p:nvSpPr>
          <p:spPr>
            <a:xfrm>
              <a:off x="-3549710" y="4559238"/>
              <a:ext cx="3385297" cy="303838"/>
            </a:xfrm>
            <a:prstGeom prst="rect">
              <a:avLst/>
            </a:prstGeom>
          </p:spPr>
          <p:txBody>
            <a:bodyPr vert="horz" lIns="0" tIns="0" rIns="0" bIns="0" rtlCol="0" anchor="t" anchorCtr="0">
              <a:noAutofit/>
            </a:bodyPr>
            <a:lstStyle>
              <a:lvl1pPr marL="72000" indent="-216000" algn="l" defTabSz="540000" rtl="0" eaLnBrk="1" latinLnBrk="0" hangingPunct="1">
                <a:lnSpc>
                  <a:spcPct val="100000"/>
                </a:lnSpc>
                <a:spcBef>
                  <a:spcPts val="600"/>
                </a:spcBef>
                <a:buSzPct val="50000"/>
                <a:buFont typeface="Wingdings 2" panose="05020102010507070707" pitchFamily="18" charset="2"/>
                <a:buChar char="¤"/>
                <a:defRPr sz="2800" kern="1200">
                  <a:solidFill>
                    <a:schemeClr val="tx1"/>
                  </a:solidFill>
                  <a:latin typeface="+mn-lt"/>
                  <a:ea typeface="+mn-ea"/>
                  <a:cs typeface="+mn-cs"/>
                </a:defRPr>
              </a:lvl1pPr>
              <a:lvl2pPr marL="538163" indent="-216000" algn="l" defTabSz="914400" rtl="0" eaLnBrk="1" latinLnBrk="0" hangingPunct="1">
                <a:lnSpc>
                  <a:spcPct val="100000"/>
                </a:lnSpc>
                <a:spcBef>
                  <a:spcPts val="600"/>
                </a:spcBef>
                <a:buClr>
                  <a:schemeClr val="accent2"/>
                </a:buClr>
                <a:buSzPct val="50000"/>
                <a:buFont typeface="Wingdings 2" panose="05020102010507070707" pitchFamily="18" charset="2"/>
                <a:buChar char="¼"/>
                <a:defRPr sz="2400" kern="1200">
                  <a:solidFill>
                    <a:schemeClr val="tx1"/>
                  </a:solidFill>
                  <a:latin typeface="+mn-lt"/>
                  <a:ea typeface="+mn-ea"/>
                  <a:cs typeface="+mn-cs"/>
                </a:defRPr>
              </a:lvl2pPr>
              <a:lvl3pPr marL="900000" indent="-216000" algn="l" defTabSz="914400" rtl="0" eaLnBrk="1" latinLnBrk="0" hangingPunct="1">
                <a:lnSpc>
                  <a:spcPct val="100000"/>
                </a:lnSpc>
                <a:spcBef>
                  <a:spcPts val="600"/>
                </a:spcBef>
                <a:buClr>
                  <a:schemeClr val="accent3"/>
                </a:buClr>
                <a:buSzPct val="50000"/>
                <a:buFont typeface="Wingdings 2" panose="05020102010507070707" pitchFamily="18" charset="2"/>
                <a:buChar char=""/>
                <a:defRPr sz="2000" kern="1200">
                  <a:solidFill>
                    <a:schemeClr val="tx1"/>
                  </a:solidFill>
                  <a:latin typeface="+mn-lt"/>
                  <a:ea typeface="+mn-ea"/>
                  <a:cs typeface="+mn-cs"/>
                </a:defRPr>
              </a:lvl3pPr>
              <a:lvl4pPr marL="1260000" indent="-216000" algn="l" defTabSz="914400" rtl="0" eaLnBrk="1" latinLnBrk="0" hangingPunct="1">
                <a:lnSpc>
                  <a:spcPct val="100000"/>
                </a:lnSpc>
                <a:spcBef>
                  <a:spcPts val="600"/>
                </a:spcBef>
                <a:buClr>
                  <a:schemeClr val="tx1"/>
                </a:buClr>
                <a:buSzPct val="50000"/>
                <a:buFont typeface="Wingdings 3" panose="05040102010807070707" pitchFamily="18" charset="2"/>
                <a:buChar char="{"/>
                <a:defRPr sz="1800" kern="1200">
                  <a:solidFill>
                    <a:schemeClr val="tx1"/>
                  </a:solidFill>
                  <a:latin typeface="+mn-lt"/>
                  <a:ea typeface="+mn-ea"/>
                  <a:cs typeface="+mn-cs"/>
                </a:defRPr>
              </a:lvl4pPr>
              <a:lvl5pPr marL="1620000" indent="-216000" algn="l" defTabSz="914400" rtl="0" eaLnBrk="1" latinLnBrk="0" hangingPunct="1">
                <a:lnSpc>
                  <a:spcPct val="100000"/>
                </a:lnSpc>
                <a:spcBef>
                  <a:spcPts val="600"/>
                </a:spcBef>
                <a:buClr>
                  <a:schemeClr val="accent4"/>
                </a:buClr>
                <a:buSzPct val="50000"/>
                <a:buFont typeface="Wingdings 2" panose="05020102010507070707" pitchFamily="18" charset="2"/>
                <a:buChar char="¼"/>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4"/>
              <a:r>
                <a:rPr lang="nl-BE" dirty="0"/>
                <a:t>Vijfde niveau (16 </a:t>
              </a:r>
              <a:r>
                <a:rPr lang="nl-BE" dirty="0" err="1"/>
                <a:t>pt</a:t>
              </a:r>
              <a:r>
                <a:rPr lang="nl-BE" dirty="0"/>
                <a:t>)</a:t>
              </a:r>
            </a:p>
          </p:txBody>
        </p:sp>
      </p:grpSp>
      <p:sp>
        <p:nvSpPr>
          <p:cNvPr id="76" name="Rechthoek 75">
            <a:extLst>
              <a:ext uri="{FF2B5EF4-FFF2-40B4-BE49-F238E27FC236}">
                <a16:creationId xmlns:a16="http://schemas.microsoft.com/office/drawing/2014/main" id="{35AC0850-28E4-4CBB-9C41-444A1DE737A7}"/>
              </a:ext>
            </a:extLst>
          </p:cNvPr>
          <p:cNvSpPr/>
          <p:nvPr userDrawn="1"/>
        </p:nvSpPr>
        <p:spPr>
          <a:xfrm>
            <a:off x="-7285957" y="3972162"/>
            <a:ext cx="3203717" cy="387386"/>
          </a:xfrm>
          <a:prstGeom prst="rect">
            <a:avLst/>
          </a:prstGeom>
          <a:noFill/>
          <a:ln w="25400" cap="flat" cmpd="sng" algn="ctr">
            <a:noFill/>
            <a:prstDash val="solid"/>
          </a:ln>
          <a:effectLst/>
        </p:spPr>
        <p:txBody>
          <a:bodyPr lIns="180000" rIns="180000" rtlCol="0" anchor="t"/>
          <a:lstStyle/>
          <a:p>
            <a:pPr marL="0" marR="0" lvl="0" indent="0" defTabSz="914377" eaLnBrk="1" fontAlgn="auto" latinLnBrk="0" hangingPunct="1">
              <a:lnSpc>
                <a:spcPct val="80000"/>
              </a:lnSpc>
              <a:spcBef>
                <a:spcPts val="0"/>
              </a:spcBef>
              <a:spcAft>
                <a:spcPts val="0"/>
              </a:spcAft>
              <a:buClrTx/>
              <a:buSzTx/>
              <a:buFontTx/>
              <a:buNone/>
              <a:tabLst/>
              <a:defRPr/>
            </a:pPr>
            <a:r>
              <a:rPr lang="en-US" sz="1400" b="0" i="0" u="none" kern="1200" noProof="0" dirty="0">
                <a:solidFill>
                  <a:schemeClr val="tx1"/>
                </a:solidFill>
                <a:latin typeface="+mn-lt"/>
                <a:ea typeface="+mn-ea"/>
                <a:cs typeface="+mn-cs"/>
              </a:rPr>
              <a:t>Voeg </a:t>
            </a:r>
            <a:r>
              <a:rPr lang="en-US" sz="1400" b="0" i="0" u="none" kern="1200" noProof="0" dirty="0" err="1">
                <a:solidFill>
                  <a:schemeClr val="tx1"/>
                </a:solidFill>
                <a:latin typeface="+mn-lt"/>
                <a:ea typeface="+mn-ea"/>
                <a:cs typeface="+mn-cs"/>
              </a:rPr>
              <a:t>een</a:t>
            </a:r>
            <a:r>
              <a:rPr lang="en-US" sz="1400" b="0" i="0" u="none" kern="1200" noProof="0" dirty="0">
                <a:solidFill>
                  <a:schemeClr val="tx1"/>
                </a:solidFill>
                <a:latin typeface="+mn-lt"/>
                <a:ea typeface="+mn-ea"/>
                <a:cs typeface="+mn-cs"/>
              </a:rPr>
              <a:t> </a:t>
            </a:r>
            <a:r>
              <a:rPr lang="en-US" sz="1400" b="0" i="0" u="none" kern="1200" noProof="0" dirty="0" err="1">
                <a:solidFill>
                  <a:schemeClr val="tx1"/>
                </a:solidFill>
                <a:latin typeface="+mn-lt"/>
                <a:ea typeface="+mn-ea"/>
                <a:cs typeface="+mn-cs"/>
              </a:rPr>
              <a:t>afbeelding</a:t>
            </a:r>
            <a:r>
              <a:rPr lang="en-US" sz="1400" b="0" i="0" u="none" kern="1200" noProof="0" dirty="0">
                <a:solidFill>
                  <a:schemeClr val="tx1"/>
                </a:solidFill>
                <a:latin typeface="+mn-lt"/>
                <a:ea typeface="+mn-ea"/>
                <a:cs typeface="+mn-cs"/>
              </a:rPr>
              <a:t> of film toe</a:t>
            </a:r>
            <a:endParaRPr lang="nl-NL" sz="1400" b="0" i="0" u="none" kern="1200" noProof="0" dirty="0">
              <a:solidFill>
                <a:schemeClr val="tx1"/>
              </a:solidFill>
              <a:latin typeface="+mn-lt"/>
              <a:ea typeface="+mn-ea"/>
              <a:cs typeface="+mn-cs"/>
            </a:endParaRPr>
          </a:p>
        </p:txBody>
      </p:sp>
      <p:cxnSp>
        <p:nvCxnSpPr>
          <p:cNvPr id="77" name="Rechte verbindingslijn 76">
            <a:extLst>
              <a:ext uri="{FF2B5EF4-FFF2-40B4-BE49-F238E27FC236}">
                <a16:creationId xmlns:a16="http://schemas.microsoft.com/office/drawing/2014/main" id="{7A2CE517-C71B-4ECC-9DFB-31FBB462F9CB}"/>
              </a:ext>
            </a:extLst>
          </p:cNvPr>
          <p:cNvCxnSpPr>
            <a:cxnSpLocks/>
          </p:cNvCxnSpPr>
          <p:nvPr userDrawn="1"/>
        </p:nvCxnSpPr>
        <p:spPr>
          <a:xfrm>
            <a:off x="-7112621" y="4251573"/>
            <a:ext cx="2596965" cy="0"/>
          </a:xfrm>
          <a:prstGeom prst="line">
            <a:avLst/>
          </a:prstGeom>
          <a:noFill/>
          <a:ln w="9525" cap="flat" cmpd="sng" algn="ctr">
            <a:solidFill>
              <a:schemeClr val="accent2"/>
            </a:solidFill>
            <a:prstDash val="solid"/>
          </a:ln>
          <a:effectLst/>
        </p:spPr>
      </p:cxnSp>
      <p:sp>
        <p:nvSpPr>
          <p:cNvPr id="78" name="Tekstvak 77">
            <a:extLst>
              <a:ext uri="{FF2B5EF4-FFF2-40B4-BE49-F238E27FC236}">
                <a16:creationId xmlns:a16="http://schemas.microsoft.com/office/drawing/2014/main" id="{88AADE94-7F32-4446-B4E7-645E327C4E9C}"/>
              </a:ext>
            </a:extLst>
          </p:cNvPr>
          <p:cNvSpPr txBox="1"/>
          <p:nvPr userDrawn="1"/>
        </p:nvSpPr>
        <p:spPr>
          <a:xfrm>
            <a:off x="-7112624" y="4352053"/>
            <a:ext cx="2058484" cy="362262"/>
          </a:xfrm>
          <a:prstGeom prst="rect">
            <a:avLst/>
          </a:prstGeom>
          <a:noFill/>
        </p:spPr>
        <p:txBody>
          <a:bodyPr wrap="square" lIns="0" tIns="0" rIns="0" bIns="0" rtlCol="0" anchor="t">
            <a:noAutofit/>
          </a:bodyPr>
          <a:lstStyle>
            <a:defPPr>
              <a:defRPr lang="nl-NL"/>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rPr>
              <a:t>Afbeeldingen kunnen toegevoegd worden via deze knoppen:</a:t>
            </a:r>
          </a:p>
        </p:txBody>
      </p:sp>
      <p:grpSp>
        <p:nvGrpSpPr>
          <p:cNvPr id="79" name="Groep 78">
            <a:extLst>
              <a:ext uri="{FF2B5EF4-FFF2-40B4-BE49-F238E27FC236}">
                <a16:creationId xmlns:a16="http://schemas.microsoft.com/office/drawing/2014/main" id="{79A5ECB5-5F39-4230-BFD0-744BB7DB69C0}"/>
              </a:ext>
            </a:extLst>
          </p:cNvPr>
          <p:cNvGrpSpPr/>
          <p:nvPr userDrawn="1"/>
        </p:nvGrpSpPr>
        <p:grpSpPr>
          <a:xfrm>
            <a:off x="-5020889" y="4423058"/>
            <a:ext cx="250379" cy="249771"/>
            <a:chOff x="-706740" y="145633"/>
            <a:chExt cx="250379" cy="249771"/>
          </a:xfrm>
        </p:grpSpPr>
        <p:sp>
          <p:nvSpPr>
            <p:cNvPr id="80" name="Rechthoek 79">
              <a:extLst>
                <a:ext uri="{FF2B5EF4-FFF2-40B4-BE49-F238E27FC236}">
                  <a16:creationId xmlns:a16="http://schemas.microsoft.com/office/drawing/2014/main" id="{0C7A52F9-46F2-438F-A50F-6DF47D5D660D}"/>
                </a:ext>
              </a:extLst>
            </p:cNvPr>
            <p:cNvSpPr/>
            <p:nvPr userDrawn="1"/>
          </p:nvSpPr>
          <p:spPr>
            <a:xfrm rot="5400000">
              <a:off x="-695663" y="134556"/>
              <a:ext cx="216024" cy="238177"/>
            </a:xfrm>
            <a:prstGeom prst="rect">
              <a:avLst/>
            </a:prstGeom>
            <a:solidFill>
              <a:schemeClr val="bg1"/>
            </a:solidFill>
            <a:ln w="15875" cap="sq">
              <a:solidFill>
                <a:schemeClr val="tx2">
                  <a:lumMod val="60000"/>
                  <a:lumOff val="4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81" name="Gelijkbenige driehoek 128">
              <a:extLst>
                <a:ext uri="{FF2B5EF4-FFF2-40B4-BE49-F238E27FC236}">
                  <a16:creationId xmlns:a16="http://schemas.microsoft.com/office/drawing/2014/main" id="{5ABC6E0E-D41B-4FE9-8758-02763B96C04F}"/>
                </a:ext>
              </a:extLst>
            </p:cNvPr>
            <p:cNvSpPr/>
            <p:nvPr userDrawn="1"/>
          </p:nvSpPr>
          <p:spPr>
            <a:xfrm>
              <a:off x="-691695" y="241573"/>
              <a:ext cx="131236" cy="108025"/>
            </a:xfrm>
            <a:custGeom>
              <a:avLst/>
              <a:gdLst>
                <a:gd name="connsiteX0" fmla="*/ 0 w 165756"/>
                <a:gd name="connsiteY0" fmla="*/ 108025 h 108025"/>
                <a:gd name="connsiteX1" fmla="*/ 82878 w 165756"/>
                <a:gd name="connsiteY1" fmla="*/ 0 h 108025"/>
                <a:gd name="connsiteX2" fmla="*/ 165756 w 165756"/>
                <a:gd name="connsiteY2" fmla="*/ 108025 h 108025"/>
                <a:gd name="connsiteX3" fmla="*/ 0 w 165756"/>
                <a:gd name="connsiteY3" fmla="*/ 108025 h 108025"/>
                <a:gd name="connsiteX0" fmla="*/ 0 w 165756"/>
                <a:gd name="connsiteY0" fmla="*/ 108025 h 108025"/>
                <a:gd name="connsiteX1" fmla="*/ 82878 w 165756"/>
                <a:gd name="connsiteY1" fmla="*/ 0 h 108025"/>
                <a:gd name="connsiteX2" fmla="*/ 165756 w 165756"/>
                <a:gd name="connsiteY2" fmla="*/ 108025 h 108025"/>
                <a:gd name="connsiteX3" fmla="*/ 37140 w 165756"/>
                <a:gd name="connsiteY3" fmla="*/ 106895 h 108025"/>
                <a:gd name="connsiteX4" fmla="*/ 0 w 165756"/>
                <a:gd name="connsiteY4" fmla="*/ 108025 h 108025"/>
                <a:gd name="connsiteX0" fmla="*/ 0 w 165756"/>
                <a:gd name="connsiteY0" fmla="*/ 108025 h 108025"/>
                <a:gd name="connsiteX1" fmla="*/ 34520 w 165756"/>
                <a:gd name="connsiteY1" fmla="*/ 62354 h 108025"/>
                <a:gd name="connsiteX2" fmla="*/ 82878 w 165756"/>
                <a:gd name="connsiteY2" fmla="*/ 0 h 108025"/>
                <a:gd name="connsiteX3" fmla="*/ 165756 w 165756"/>
                <a:gd name="connsiteY3" fmla="*/ 108025 h 108025"/>
                <a:gd name="connsiteX4" fmla="*/ 37140 w 165756"/>
                <a:gd name="connsiteY4" fmla="*/ 106895 h 108025"/>
                <a:gd name="connsiteX5" fmla="*/ 0 w 165756"/>
                <a:gd name="connsiteY5" fmla="*/ 108025 h 108025"/>
                <a:gd name="connsiteX0" fmla="*/ 2620 w 131236"/>
                <a:gd name="connsiteY0" fmla="*/ 106895 h 108025"/>
                <a:gd name="connsiteX1" fmla="*/ 0 w 131236"/>
                <a:gd name="connsiteY1" fmla="*/ 62354 h 108025"/>
                <a:gd name="connsiteX2" fmla="*/ 48358 w 131236"/>
                <a:gd name="connsiteY2" fmla="*/ 0 h 108025"/>
                <a:gd name="connsiteX3" fmla="*/ 131236 w 131236"/>
                <a:gd name="connsiteY3" fmla="*/ 108025 h 108025"/>
                <a:gd name="connsiteX4" fmla="*/ 2620 w 131236"/>
                <a:gd name="connsiteY4" fmla="*/ 106895 h 1080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236" h="108025">
                  <a:moveTo>
                    <a:pt x="2620" y="106895"/>
                  </a:moveTo>
                  <a:lnTo>
                    <a:pt x="0" y="62354"/>
                  </a:lnTo>
                  <a:lnTo>
                    <a:pt x="48358" y="0"/>
                  </a:lnTo>
                  <a:lnTo>
                    <a:pt x="131236" y="108025"/>
                  </a:lnTo>
                  <a:lnTo>
                    <a:pt x="2620" y="106895"/>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82" name="Ovaal 81">
              <a:extLst>
                <a:ext uri="{FF2B5EF4-FFF2-40B4-BE49-F238E27FC236}">
                  <a16:creationId xmlns:a16="http://schemas.microsoft.com/office/drawing/2014/main" id="{C4FB9072-399F-4041-B3AC-54D5C49782D2}"/>
                </a:ext>
              </a:extLst>
            </p:cNvPr>
            <p:cNvSpPr/>
            <p:nvPr userDrawn="1"/>
          </p:nvSpPr>
          <p:spPr>
            <a:xfrm>
              <a:off x="-550874" y="173162"/>
              <a:ext cx="54000" cy="54000"/>
            </a:xfrm>
            <a:prstGeom prst="ellipse">
              <a:avLst/>
            </a:prstGeom>
            <a:solidFill>
              <a:srgbClr val="FFC000"/>
            </a:solidFill>
            <a:ln w="15875"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GB" sz="1800"/>
            </a:p>
          </p:txBody>
        </p:sp>
        <p:sp>
          <p:nvSpPr>
            <p:cNvPr id="83" name="Rechthoek 82">
              <a:extLst>
                <a:ext uri="{FF2B5EF4-FFF2-40B4-BE49-F238E27FC236}">
                  <a16:creationId xmlns:a16="http://schemas.microsoft.com/office/drawing/2014/main" id="{E8093DFA-7E9D-489A-9819-1D65C1E93984}"/>
                </a:ext>
              </a:extLst>
            </p:cNvPr>
            <p:cNvSpPr/>
            <p:nvPr userDrawn="1"/>
          </p:nvSpPr>
          <p:spPr>
            <a:xfrm rot="5400000">
              <a:off x="-576961" y="253117"/>
              <a:ext cx="108000" cy="133200"/>
            </a:xfrm>
            <a:prstGeom prst="rect">
              <a:avLst/>
            </a:prstGeom>
            <a:solidFill>
              <a:schemeClr val="bg1"/>
            </a:solidFill>
            <a:ln w="15875" cap="rnd">
              <a:solidFill>
                <a:schemeClr val="accent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cxnSp>
          <p:nvCxnSpPr>
            <p:cNvPr id="84" name="Rechte verbindingslijn 83">
              <a:extLst>
                <a:ext uri="{FF2B5EF4-FFF2-40B4-BE49-F238E27FC236}">
                  <a16:creationId xmlns:a16="http://schemas.microsoft.com/office/drawing/2014/main" id="{98E6A22D-9E05-48DE-9674-4FE5E55769E3}"/>
                </a:ext>
              </a:extLst>
            </p:cNvPr>
            <p:cNvCxnSpPr/>
            <p:nvPr userDrawn="1"/>
          </p:nvCxnSpPr>
          <p:spPr>
            <a:xfrm>
              <a:off x="-540961" y="395404"/>
              <a:ext cx="36000" cy="0"/>
            </a:xfrm>
            <a:prstGeom prst="line">
              <a:avLst/>
            </a:prstGeom>
            <a:solidFill>
              <a:schemeClr val="bg1"/>
            </a:solidFill>
            <a:ln w="15875" cap="rnd">
              <a:solidFill>
                <a:schemeClr val="accent1"/>
              </a:solidFill>
              <a:round/>
            </a:ln>
          </p:spPr>
          <p:style>
            <a:lnRef idx="2">
              <a:schemeClr val="accent1">
                <a:shade val="50000"/>
              </a:schemeClr>
            </a:lnRef>
            <a:fillRef idx="1">
              <a:schemeClr val="accent1"/>
            </a:fillRef>
            <a:effectRef idx="0">
              <a:schemeClr val="accent1"/>
            </a:effectRef>
            <a:fontRef idx="minor">
              <a:schemeClr val="lt1"/>
            </a:fontRef>
          </p:style>
        </p:cxnSp>
      </p:grpSp>
      <p:sp>
        <p:nvSpPr>
          <p:cNvPr id="85" name="Tekstvak 84">
            <a:extLst>
              <a:ext uri="{FF2B5EF4-FFF2-40B4-BE49-F238E27FC236}">
                <a16:creationId xmlns:a16="http://schemas.microsoft.com/office/drawing/2014/main" id="{FE4B3193-D3F7-44B4-A90D-EAE08596B44A}"/>
              </a:ext>
            </a:extLst>
          </p:cNvPr>
          <p:cNvSpPr txBox="1"/>
          <p:nvPr userDrawn="1"/>
        </p:nvSpPr>
        <p:spPr>
          <a:xfrm>
            <a:off x="-7112624" y="4785647"/>
            <a:ext cx="2585084" cy="362262"/>
          </a:xfrm>
          <a:prstGeom prst="rect">
            <a:avLst/>
          </a:prstGeom>
          <a:noFill/>
        </p:spPr>
        <p:txBody>
          <a:bodyPr wrap="square" lIns="0" tIns="0" rIns="0" bIns="0" rtlCol="0" anchor="t">
            <a:noAutofit/>
          </a:bodyPr>
          <a:lstStyle>
            <a:defPPr>
              <a:defRPr lang="nl-NL"/>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rPr>
              <a:t>De afbeelding wordt automatisch geschaald naar het ingestelde kader</a:t>
            </a:r>
          </a:p>
        </p:txBody>
      </p:sp>
      <p:sp>
        <p:nvSpPr>
          <p:cNvPr id="86" name="Tekstvak 85">
            <a:extLst>
              <a:ext uri="{FF2B5EF4-FFF2-40B4-BE49-F238E27FC236}">
                <a16:creationId xmlns:a16="http://schemas.microsoft.com/office/drawing/2014/main" id="{7C910FE5-28A9-4040-AE16-EC6AD92B1B3F}"/>
              </a:ext>
            </a:extLst>
          </p:cNvPr>
          <p:cNvSpPr txBox="1"/>
          <p:nvPr userDrawn="1"/>
        </p:nvSpPr>
        <p:spPr>
          <a:xfrm>
            <a:off x="-7112624" y="5192618"/>
            <a:ext cx="2585084" cy="362262"/>
          </a:xfrm>
          <a:prstGeom prst="rect">
            <a:avLst/>
          </a:prstGeom>
          <a:noFill/>
        </p:spPr>
        <p:txBody>
          <a:bodyPr wrap="square" lIns="0" tIns="0" rIns="0" bIns="0" rtlCol="0" anchor="t">
            <a:noAutofit/>
          </a:bodyPr>
          <a:lstStyle>
            <a:defPPr>
              <a:defRPr lang="nl-NL"/>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rPr>
              <a:t>Om een afbeelding te wijzigen, verwijder je best de huidige en begin je terug opnieuw</a:t>
            </a:r>
          </a:p>
        </p:txBody>
      </p:sp>
      <p:grpSp>
        <p:nvGrpSpPr>
          <p:cNvPr id="87" name="Groep 86">
            <a:extLst>
              <a:ext uri="{FF2B5EF4-FFF2-40B4-BE49-F238E27FC236}">
                <a16:creationId xmlns:a16="http://schemas.microsoft.com/office/drawing/2014/main" id="{CC8C216F-C694-4B4E-A8BB-86062B0419F1}"/>
              </a:ext>
            </a:extLst>
          </p:cNvPr>
          <p:cNvGrpSpPr/>
          <p:nvPr userDrawn="1"/>
        </p:nvGrpSpPr>
        <p:grpSpPr>
          <a:xfrm>
            <a:off x="-4668802" y="4423057"/>
            <a:ext cx="252000" cy="216024"/>
            <a:chOff x="-932185" y="5325334"/>
            <a:chExt cx="252000" cy="216024"/>
          </a:xfrm>
        </p:grpSpPr>
        <p:sp>
          <p:nvSpPr>
            <p:cNvPr id="88" name="Rechthoek 87">
              <a:extLst>
                <a:ext uri="{FF2B5EF4-FFF2-40B4-BE49-F238E27FC236}">
                  <a16:creationId xmlns:a16="http://schemas.microsoft.com/office/drawing/2014/main" id="{3747CBC3-F784-40F5-BE1E-0D0B255A67FF}"/>
                </a:ext>
              </a:extLst>
            </p:cNvPr>
            <p:cNvSpPr/>
            <p:nvPr userDrawn="1"/>
          </p:nvSpPr>
          <p:spPr>
            <a:xfrm rot="5400000">
              <a:off x="-914197" y="5307346"/>
              <a:ext cx="216024" cy="252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grpSp>
          <p:nvGrpSpPr>
            <p:cNvPr id="89" name="Groep 88">
              <a:extLst>
                <a:ext uri="{FF2B5EF4-FFF2-40B4-BE49-F238E27FC236}">
                  <a16:creationId xmlns:a16="http://schemas.microsoft.com/office/drawing/2014/main" id="{EAAEB0ED-C101-4221-B0EA-23B22BF6B1B5}"/>
                </a:ext>
              </a:extLst>
            </p:cNvPr>
            <p:cNvGrpSpPr/>
            <p:nvPr userDrawn="1"/>
          </p:nvGrpSpPr>
          <p:grpSpPr>
            <a:xfrm>
              <a:off x="-925512" y="5325900"/>
              <a:ext cx="241658" cy="36000"/>
              <a:chOff x="-964435" y="5325900"/>
              <a:chExt cx="241658" cy="36000"/>
            </a:xfrm>
          </p:grpSpPr>
          <p:sp>
            <p:nvSpPr>
              <p:cNvPr id="98" name="Rechthoek 97">
                <a:extLst>
                  <a:ext uri="{FF2B5EF4-FFF2-40B4-BE49-F238E27FC236}">
                    <a16:creationId xmlns:a16="http://schemas.microsoft.com/office/drawing/2014/main" id="{F08B39B6-5313-40B3-B61E-4BA1FC0C06CE}"/>
                  </a:ext>
                </a:extLst>
              </p:cNvPr>
              <p:cNvSpPr/>
              <p:nvPr userDrawn="1"/>
            </p:nvSpPr>
            <p:spPr>
              <a:xfrm rot="5400000">
                <a:off x="-964435"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99" name="Rechthoek 98">
                <a:extLst>
                  <a:ext uri="{FF2B5EF4-FFF2-40B4-BE49-F238E27FC236}">
                    <a16:creationId xmlns:a16="http://schemas.microsoft.com/office/drawing/2014/main" id="{A9FD6A0F-D2C2-417A-8A94-0A85AE216C8A}"/>
                  </a:ext>
                </a:extLst>
              </p:cNvPr>
              <p:cNvSpPr/>
              <p:nvPr userDrawn="1"/>
            </p:nvSpPr>
            <p:spPr>
              <a:xfrm rot="5400000">
                <a:off x="-928435"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100" name="Rechthoek 99">
                <a:extLst>
                  <a:ext uri="{FF2B5EF4-FFF2-40B4-BE49-F238E27FC236}">
                    <a16:creationId xmlns:a16="http://schemas.microsoft.com/office/drawing/2014/main" id="{3D06106C-43DA-4D93-8906-2C927E0CE51D}"/>
                  </a:ext>
                </a:extLst>
              </p:cNvPr>
              <p:cNvSpPr/>
              <p:nvPr userDrawn="1"/>
            </p:nvSpPr>
            <p:spPr>
              <a:xfrm rot="5400000">
                <a:off x="-894436"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101" name="Rechthoek 100">
                <a:extLst>
                  <a:ext uri="{FF2B5EF4-FFF2-40B4-BE49-F238E27FC236}">
                    <a16:creationId xmlns:a16="http://schemas.microsoft.com/office/drawing/2014/main" id="{863B761B-89BC-4C8F-9F2D-141D293324C9}"/>
                  </a:ext>
                </a:extLst>
              </p:cNvPr>
              <p:cNvSpPr/>
              <p:nvPr userDrawn="1"/>
            </p:nvSpPr>
            <p:spPr>
              <a:xfrm rot="5400000">
                <a:off x="-861503"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102" name="Rechthoek 101">
                <a:extLst>
                  <a:ext uri="{FF2B5EF4-FFF2-40B4-BE49-F238E27FC236}">
                    <a16:creationId xmlns:a16="http://schemas.microsoft.com/office/drawing/2014/main" id="{DA6E1C90-7230-4408-8069-FD79D9BF8E66}"/>
                  </a:ext>
                </a:extLst>
              </p:cNvPr>
              <p:cNvSpPr/>
              <p:nvPr userDrawn="1"/>
            </p:nvSpPr>
            <p:spPr>
              <a:xfrm rot="5400000">
                <a:off x="-827504"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103" name="Rechthoek 102">
                <a:extLst>
                  <a:ext uri="{FF2B5EF4-FFF2-40B4-BE49-F238E27FC236}">
                    <a16:creationId xmlns:a16="http://schemas.microsoft.com/office/drawing/2014/main" id="{B9823A4A-1F6F-48CD-9A69-F2D779FFF01A}"/>
                  </a:ext>
                </a:extLst>
              </p:cNvPr>
              <p:cNvSpPr/>
              <p:nvPr userDrawn="1"/>
            </p:nvSpPr>
            <p:spPr>
              <a:xfrm rot="5400000">
                <a:off x="-793853"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104" name="Rechthoek 103">
                <a:extLst>
                  <a:ext uri="{FF2B5EF4-FFF2-40B4-BE49-F238E27FC236}">
                    <a16:creationId xmlns:a16="http://schemas.microsoft.com/office/drawing/2014/main" id="{5B9BD66E-7A0B-4595-8B76-7D8C198E60A1}"/>
                  </a:ext>
                </a:extLst>
              </p:cNvPr>
              <p:cNvSpPr/>
              <p:nvPr userDrawn="1"/>
            </p:nvSpPr>
            <p:spPr>
              <a:xfrm rot="5400000">
                <a:off x="-758777"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grpSp>
        <p:grpSp>
          <p:nvGrpSpPr>
            <p:cNvPr id="90" name="Groep 89">
              <a:extLst>
                <a:ext uri="{FF2B5EF4-FFF2-40B4-BE49-F238E27FC236}">
                  <a16:creationId xmlns:a16="http://schemas.microsoft.com/office/drawing/2014/main" id="{F7EEE6AD-8D73-4A3B-8386-324A224E73B0}"/>
                </a:ext>
              </a:extLst>
            </p:cNvPr>
            <p:cNvGrpSpPr/>
            <p:nvPr userDrawn="1"/>
          </p:nvGrpSpPr>
          <p:grpSpPr>
            <a:xfrm>
              <a:off x="-925512" y="5502593"/>
              <a:ext cx="241658" cy="36000"/>
              <a:chOff x="-964435" y="5325900"/>
              <a:chExt cx="241658" cy="36000"/>
            </a:xfrm>
          </p:grpSpPr>
          <p:sp>
            <p:nvSpPr>
              <p:cNvPr id="91" name="Rechthoek 90">
                <a:extLst>
                  <a:ext uri="{FF2B5EF4-FFF2-40B4-BE49-F238E27FC236}">
                    <a16:creationId xmlns:a16="http://schemas.microsoft.com/office/drawing/2014/main" id="{333E69B3-10F5-4D33-8A7F-BF6FA70B4588}"/>
                  </a:ext>
                </a:extLst>
              </p:cNvPr>
              <p:cNvSpPr/>
              <p:nvPr userDrawn="1"/>
            </p:nvSpPr>
            <p:spPr>
              <a:xfrm rot="5400000">
                <a:off x="-964435"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92" name="Rechthoek 91">
                <a:extLst>
                  <a:ext uri="{FF2B5EF4-FFF2-40B4-BE49-F238E27FC236}">
                    <a16:creationId xmlns:a16="http://schemas.microsoft.com/office/drawing/2014/main" id="{C40FA266-573F-45E3-AA09-1C887393B038}"/>
                  </a:ext>
                </a:extLst>
              </p:cNvPr>
              <p:cNvSpPr/>
              <p:nvPr userDrawn="1"/>
            </p:nvSpPr>
            <p:spPr>
              <a:xfrm rot="5400000">
                <a:off x="-928435"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93" name="Rechthoek 92">
                <a:extLst>
                  <a:ext uri="{FF2B5EF4-FFF2-40B4-BE49-F238E27FC236}">
                    <a16:creationId xmlns:a16="http://schemas.microsoft.com/office/drawing/2014/main" id="{0E9CAD1D-22CD-4393-968B-16CA1CBF60A4}"/>
                  </a:ext>
                </a:extLst>
              </p:cNvPr>
              <p:cNvSpPr/>
              <p:nvPr userDrawn="1"/>
            </p:nvSpPr>
            <p:spPr>
              <a:xfrm rot="5400000">
                <a:off x="-894436"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94" name="Rechthoek 93">
                <a:extLst>
                  <a:ext uri="{FF2B5EF4-FFF2-40B4-BE49-F238E27FC236}">
                    <a16:creationId xmlns:a16="http://schemas.microsoft.com/office/drawing/2014/main" id="{02B85BBB-7BD9-4630-B963-8C398398E396}"/>
                  </a:ext>
                </a:extLst>
              </p:cNvPr>
              <p:cNvSpPr/>
              <p:nvPr userDrawn="1"/>
            </p:nvSpPr>
            <p:spPr>
              <a:xfrm rot="5400000">
                <a:off x="-861503"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95" name="Rechthoek 94">
                <a:extLst>
                  <a:ext uri="{FF2B5EF4-FFF2-40B4-BE49-F238E27FC236}">
                    <a16:creationId xmlns:a16="http://schemas.microsoft.com/office/drawing/2014/main" id="{F534DBDE-4D7D-4B4D-89AB-AF615502CA32}"/>
                  </a:ext>
                </a:extLst>
              </p:cNvPr>
              <p:cNvSpPr/>
              <p:nvPr userDrawn="1"/>
            </p:nvSpPr>
            <p:spPr>
              <a:xfrm rot="5400000">
                <a:off x="-827504"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96" name="Rechthoek 95">
                <a:extLst>
                  <a:ext uri="{FF2B5EF4-FFF2-40B4-BE49-F238E27FC236}">
                    <a16:creationId xmlns:a16="http://schemas.microsoft.com/office/drawing/2014/main" id="{E8E332FA-BA11-49C6-A1F0-BD67BCFBAB27}"/>
                  </a:ext>
                </a:extLst>
              </p:cNvPr>
              <p:cNvSpPr/>
              <p:nvPr userDrawn="1"/>
            </p:nvSpPr>
            <p:spPr>
              <a:xfrm rot="5400000">
                <a:off x="-793853"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97" name="Rechthoek 96">
                <a:extLst>
                  <a:ext uri="{FF2B5EF4-FFF2-40B4-BE49-F238E27FC236}">
                    <a16:creationId xmlns:a16="http://schemas.microsoft.com/office/drawing/2014/main" id="{26C6BB4F-FDFE-4603-8F8D-3A6A20EE821D}"/>
                  </a:ext>
                </a:extLst>
              </p:cNvPr>
              <p:cNvSpPr/>
              <p:nvPr userDrawn="1"/>
            </p:nvSpPr>
            <p:spPr>
              <a:xfrm rot="5400000">
                <a:off x="-758777"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grpSp>
      </p:grpSp>
      <p:sp>
        <p:nvSpPr>
          <p:cNvPr id="105" name="Tekstvak 104">
            <a:extLst>
              <a:ext uri="{FF2B5EF4-FFF2-40B4-BE49-F238E27FC236}">
                <a16:creationId xmlns:a16="http://schemas.microsoft.com/office/drawing/2014/main" id="{8940EEB4-222D-43D0-9BCD-872F36076FD9}"/>
              </a:ext>
            </a:extLst>
          </p:cNvPr>
          <p:cNvSpPr txBox="1"/>
          <p:nvPr userDrawn="1"/>
        </p:nvSpPr>
        <p:spPr>
          <a:xfrm>
            <a:off x="-7112624" y="5637701"/>
            <a:ext cx="2585084" cy="1544308"/>
          </a:xfrm>
          <a:prstGeom prst="rect">
            <a:avLst/>
          </a:prstGeom>
          <a:noFill/>
        </p:spPr>
        <p:txBody>
          <a:bodyPr wrap="square" lIns="0" tIns="0" rIns="0" bIns="0" rtlCol="0" anchor="t">
            <a:noAutofit/>
          </a:bodyPr>
          <a:lstStyle>
            <a:defPPr>
              <a:defRPr lang="nl-NL"/>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rPr>
              <a:t>Je kan na het invoegen de foto nog verschuiven en/of  vergroten door de foto te:</a:t>
            </a:r>
          </a:p>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endParaRPr>
          </a:p>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rPr>
              <a:t>selecteren &gt; afbeeldingsopmaak &gt; bijsnijden &gt; pijltje naar beneden &gt; opvullen of aanpassen.</a:t>
            </a:r>
          </a:p>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endParaRPr>
          </a:p>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1"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ENG</a:t>
            </a:r>
            <a:r>
              <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 select &gt; image </a:t>
            </a:r>
            <a:r>
              <a:rPr kumimoji="0" lang="nl-NL" sz="1100" b="0" i="0" u="none" strike="noStrike" kern="0" cap="none" spc="0" normalizeH="0" baseline="0" noProof="0" dirty="0" err="1">
                <a:ln>
                  <a:noFill/>
                </a:ln>
                <a:solidFill>
                  <a:schemeClr val="accent2"/>
                </a:solidFill>
                <a:effectLst/>
                <a:uLnTx/>
                <a:uFillTx/>
                <a:latin typeface="Calibri" panose="020F0502020204030204" pitchFamily="34" charset="0"/>
                <a:ea typeface="+mn-ea"/>
                <a:cs typeface="Segoe UI Light" panose="020B0502040204020203" pitchFamily="34" charset="0"/>
              </a:rPr>
              <a:t>layout</a:t>
            </a:r>
            <a:r>
              <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 &gt; </a:t>
            </a:r>
            <a:r>
              <a:rPr kumimoji="0" lang="nl-NL" sz="1100" b="0" i="0" u="none" strike="noStrike" kern="0" cap="none" spc="0" normalizeH="0" baseline="0" noProof="0" dirty="0" err="1">
                <a:ln>
                  <a:noFill/>
                </a:ln>
                <a:solidFill>
                  <a:schemeClr val="accent2"/>
                </a:solidFill>
                <a:effectLst/>
                <a:uLnTx/>
                <a:uFillTx/>
                <a:latin typeface="Calibri" panose="020F0502020204030204" pitchFamily="34" charset="0"/>
                <a:ea typeface="+mn-ea"/>
                <a:cs typeface="Segoe UI Light" panose="020B0502040204020203" pitchFamily="34" charset="0"/>
              </a:rPr>
              <a:t>crop</a:t>
            </a:r>
            <a:r>
              <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 &gt; down </a:t>
            </a:r>
            <a:r>
              <a:rPr kumimoji="0" lang="nl-NL" sz="1100" b="0" i="0" u="none" strike="noStrike" kern="0" cap="none" spc="0" normalizeH="0" baseline="0" noProof="0" dirty="0" err="1">
                <a:ln>
                  <a:noFill/>
                </a:ln>
                <a:solidFill>
                  <a:schemeClr val="accent2"/>
                </a:solidFill>
                <a:effectLst/>
                <a:uLnTx/>
                <a:uFillTx/>
                <a:latin typeface="Calibri" panose="020F0502020204030204" pitchFamily="34" charset="0"/>
                <a:ea typeface="+mn-ea"/>
                <a:cs typeface="Segoe UI Light" panose="020B0502040204020203" pitchFamily="34" charset="0"/>
              </a:rPr>
              <a:t>arrow</a:t>
            </a:r>
            <a:r>
              <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 &gt; </a:t>
            </a:r>
            <a:r>
              <a:rPr kumimoji="0" lang="nl-NL" sz="1100" b="0" i="0" u="none" strike="noStrike" kern="0" cap="none" spc="0" normalizeH="0" baseline="0" noProof="0" dirty="0" err="1">
                <a:ln>
                  <a:noFill/>
                </a:ln>
                <a:solidFill>
                  <a:schemeClr val="accent2"/>
                </a:solidFill>
                <a:effectLst/>
                <a:uLnTx/>
                <a:uFillTx/>
                <a:latin typeface="Calibri" panose="020F0502020204030204" pitchFamily="34" charset="0"/>
                <a:ea typeface="+mn-ea"/>
                <a:cs typeface="Segoe UI Light" panose="020B0502040204020203" pitchFamily="34" charset="0"/>
              </a:rPr>
              <a:t>fill</a:t>
            </a:r>
            <a:r>
              <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 or </a:t>
            </a:r>
            <a:r>
              <a:rPr kumimoji="0" lang="nl-NL" sz="1100" b="0" i="0" u="none" strike="noStrike" kern="0" cap="none" spc="0" normalizeH="0" baseline="0" noProof="0" dirty="0" err="1">
                <a:ln>
                  <a:noFill/>
                </a:ln>
                <a:solidFill>
                  <a:schemeClr val="accent2"/>
                </a:solidFill>
                <a:effectLst/>
                <a:uLnTx/>
                <a:uFillTx/>
                <a:latin typeface="Calibri" panose="020F0502020204030204" pitchFamily="34" charset="0"/>
                <a:ea typeface="+mn-ea"/>
                <a:cs typeface="Segoe UI Light" panose="020B0502040204020203" pitchFamily="34" charset="0"/>
              </a:rPr>
              <a:t>adjust</a:t>
            </a:r>
            <a:r>
              <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a:t>
            </a:r>
          </a:p>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endParaRPr>
          </a:p>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rPr>
              <a:t>De foto gaat zich automatisch aanpassen naar de kader of je kan de foto zelf verkleinen en vergroten.</a:t>
            </a:r>
          </a:p>
        </p:txBody>
      </p:sp>
      <p:grpSp>
        <p:nvGrpSpPr>
          <p:cNvPr id="106" name="Groep 105">
            <a:extLst>
              <a:ext uri="{FF2B5EF4-FFF2-40B4-BE49-F238E27FC236}">
                <a16:creationId xmlns:a16="http://schemas.microsoft.com/office/drawing/2014/main" id="{2EDA2F91-940E-421A-8F82-D284268B6043}"/>
              </a:ext>
            </a:extLst>
          </p:cNvPr>
          <p:cNvGrpSpPr/>
          <p:nvPr userDrawn="1"/>
        </p:nvGrpSpPr>
        <p:grpSpPr>
          <a:xfrm>
            <a:off x="12553509" y="39215"/>
            <a:ext cx="4099182" cy="5954168"/>
            <a:chOff x="12553509" y="39215"/>
            <a:chExt cx="4099182" cy="5954168"/>
          </a:xfrm>
        </p:grpSpPr>
        <p:sp>
          <p:nvSpPr>
            <p:cNvPr id="107" name="Rechthoek 106">
              <a:extLst>
                <a:ext uri="{FF2B5EF4-FFF2-40B4-BE49-F238E27FC236}">
                  <a16:creationId xmlns:a16="http://schemas.microsoft.com/office/drawing/2014/main" id="{CC2A2615-8E11-4BF9-9D03-B589C4861C84}"/>
                </a:ext>
              </a:extLst>
            </p:cNvPr>
            <p:cNvSpPr/>
            <p:nvPr userDrawn="1"/>
          </p:nvSpPr>
          <p:spPr>
            <a:xfrm>
              <a:off x="12553509" y="472642"/>
              <a:ext cx="4099182" cy="5520741"/>
            </a:xfrm>
            <a:prstGeom prst="rect">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3200"/>
            </a:p>
          </p:txBody>
        </p:sp>
        <p:sp>
          <p:nvSpPr>
            <p:cNvPr id="108" name="Rechthoek 107">
              <a:extLst>
                <a:ext uri="{FF2B5EF4-FFF2-40B4-BE49-F238E27FC236}">
                  <a16:creationId xmlns:a16="http://schemas.microsoft.com/office/drawing/2014/main" id="{2DAFC60F-E050-4CA6-BE80-3756ACF451EC}"/>
                </a:ext>
              </a:extLst>
            </p:cNvPr>
            <p:cNvSpPr/>
            <p:nvPr userDrawn="1"/>
          </p:nvSpPr>
          <p:spPr>
            <a:xfrm>
              <a:off x="12553509" y="39215"/>
              <a:ext cx="4099181" cy="43342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3200"/>
            </a:p>
          </p:txBody>
        </p:sp>
        <p:sp>
          <p:nvSpPr>
            <p:cNvPr id="109" name="Tekstvak 108">
              <a:extLst>
                <a:ext uri="{FF2B5EF4-FFF2-40B4-BE49-F238E27FC236}">
                  <a16:creationId xmlns:a16="http://schemas.microsoft.com/office/drawing/2014/main" id="{8D24E533-B581-4FD9-AA70-6349E02CFEF9}"/>
                </a:ext>
              </a:extLst>
            </p:cNvPr>
            <p:cNvSpPr txBox="1"/>
            <p:nvPr userDrawn="1"/>
          </p:nvSpPr>
          <p:spPr>
            <a:xfrm>
              <a:off x="12664744" y="53066"/>
              <a:ext cx="3601951" cy="400110"/>
            </a:xfrm>
            <a:prstGeom prst="rect">
              <a:avLst/>
            </a:prstGeom>
            <a:noFill/>
          </p:spPr>
          <p:txBody>
            <a:bodyPr wrap="square" rtlCol="0">
              <a:spAutoFit/>
            </a:bodyPr>
            <a:lstStyle/>
            <a:p>
              <a:r>
                <a:rPr lang="nl-BE" sz="2000" b="1" dirty="0">
                  <a:solidFill>
                    <a:schemeClr val="accent1"/>
                  </a:solidFill>
                </a:rPr>
                <a:t>Voor wie is deze dia?</a:t>
              </a:r>
            </a:p>
          </p:txBody>
        </p:sp>
        <p:sp>
          <p:nvSpPr>
            <p:cNvPr id="110" name="Tekstvak 109">
              <a:extLst>
                <a:ext uri="{FF2B5EF4-FFF2-40B4-BE49-F238E27FC236}">
                  <a16:creationId xmlns:a16="http://schemas.microsoft.com/office/drawing/2014/main" id="{2652D8C6-D439-4EE0-B2B3-D8E99DB5B1D6}"/>
                </a:ext>
              </a:extLst>
            </p:cNvPr>
            <p:cNvSpPr txBox="1"/>
            <p:nvPr userDrawn="1"/>
          </p:nvSpPr>
          <p:spPr>
            <a:xfrm>
              <a:off x="12672777" y="633947"/>
              <a:ext cx="3869550" cy="1954381"/>
            </a:xfrm>
            <a:prstGeom prst="rect">
              <a:avLst/>
            </a:prstGeom>
            <a:noFill/>
          </p:spPr>
          <p:txBody>
            <a:bodyPr wrap="square" rtlCol="0">
              <a:spAutoFit/>
            </a:bodyPr>
            <a:lstStyle/>
            <a:p>
              <a:pPr marL="0" indent="0">
                <a:buClr>
                  <a:schemeClr val="accent3"/>
                </a:buClr>
                <a:buFont typeface="Arial" panose="020B0604020202020204" pitchFamily="34" charset="0"/>
                <a:buNone/>
              </a:pPr>
              <a:r>
                <a:rPr lang="nl-BE" sz="1100" dirty="0"/>
                <a:t>De grootste fout die gemaakt wordt wanneer iemand een presentatie geeft is om meteen PowerPoint op te starten om te beginnen. Op die manier begin je aan een presentatie die vooral een spiekbriefje voor jezelf is. Slides die vol staan met tekst dienen vooral om de spreker te helpen zijn verhaal te onthouden. </a:t>
              </a:r>
            </a:p>
            <a:p>
              <a:pPr marL="0" indent="0">
                <a:buClr>
                  <a:schemeClr val="accent3"/>
                </a:buClr>
                <a:buFont typeface="Arial" panose="020B0604020202020204" pitchFamily="34" charset="0"/>
                <a:buNone/>
              </a:pPr>
              <a:endParaRPr lang="nl-BE" sz="1100" dirty="0"/>
            </a:p>
            <a:p>
              <a:pPr marL="0" indent="0">
                <a:buClr>
                  <a:schemeClr val="accent3"/>
                </a:buClr>
                <a:buFont typeface="Arial" panose="020B0604020202020204" pitchFamily="34" charset="0"/>
                <a:buNone/>
              </a:pPr>
              <a:r>
                <a:rPr lang="nl-BE" sz="1100" dirty="0"/>
                <a:t>Bijkomende problemen met dia's die vol staan met tekst:</a:t>
              </a:r>
              <a:endParaRPr lang="en-US" sz="1100" dirty="0"/>
            </a:p>
            <a:p>
              <a:pPr marL="171450" indent="-171450">
                <a:buClr>
                  <a:schemeClr val="accent3"/>
                </a:buClr>
                <a:buFont typeface="Arial" panose="020B0604020202020204" pitchFamily="34" charset="0"/>
                <a:buChar char="+"/>
              </a:pPr>
              <a:r>
                <a:rPr lang="nl-BE" sz="1100" dirty="0"/>
                <a:t>Ze verleiden de spreker om de tekst woordelijk voor te lezen.</a:t>
              </a:r>
            </a:p>
            <a:p>
              <a:pPr marL="171450" indent="-171450">
                <a:buClr>
                  <a:schemeClr val="accent3"/>
                </a:buClr>
                <a:buFont typeface="Arial" panose="020B0604020202020204" pitchFamily="34" charset="0"/>
                <a:buChar char="+"/>
              </a:pPr>
              <a:r>
                <a:rPr lang="nl-BE" sz="1100" dirty="0"/>
                <a:t>als gevolg daarvan, vermoeien zij het publiek</a:t>
              </a:r>
            </a:p>
            <a:p>
              <a:pPr marL="171450" indent="-171450">
                <a:buClr>
                  <a:schemeClr val="accent3"/>
                </a:buClr>
                <a:buFont typeface="Arial" panose="020B0604020202020204" pitchFamily="34" charset="0"/>
                <a:buChar char="+"/>
              </a:pPr>
              <a:r>
                <a:rPr lang="nl-BE" sz="1100" dirty="0"/>
                <a:t>ze trekken de aandacht van de spreker weg van hen.</a:t>
              </a:r>
            </a:p>
            <a:p>
              <a:pPr marL="171450" indent="-171450">
                <a:buClr>
                  <a:schemeClr val="accent3"/>
                </a:buClr>
                <a:buFont typeface="Arial" panose="020B0604020202020204" pitchFamily="34" charset="0"/>
                <a:buChar char="+"/>
              </a:pPr>
              <a:r>
                <a:rPr lang="nl-BE" sz="1100" dirty="0"/>
                <a:t>ze zijn vooral saai en inspiratieloos</a:t>
              </a:r>
              <a:endParaRPr lang="en-US" sz="1100" dirty="0"/>
            </a:p>
          </p:txBody>
        </p:sp>
        <p:sp>
          <p:nvSpPr>
            <p:cNvPr id="111" name="Tekstvak 110">
              <a:extLst>
                <a:ext uri="{FF2B5EF4-FFF2-40B4-BE49-F238E27FC236}">
                  <a16:creationId xmlns:a16="http://schemas.microsoft.com/office/drawing/2014/main" id="{5DEFD461-1699-4F95-8C07-24F6AAE1E87B}"/>
                </a:ext>
              </a:extLst>
            </p:cNvPr>
            <p:cNvSpPr txBox="1"/>
            <p:nvPr userDrawn="1"/>
          </p:nvSpPr>
          <p:spPr>
            <a:xfrm>
              <a:off x="12672777" y="2615985"/>
              <a:ext cx="3738297" cy="1615827"/>
            </a:xfrm>
            <a:prstGeom prst="rect">
              <a:avLst/>
            </a:prstGeom>
            <a:noFill/>
          </p:spPr>
          <p:txBody>
            <a:bodyPr wrap="square" rtlCol="0">
              <a:spAutoFit/>
            </a:bodyPr>
            <a:lstStyle/>
            <a:p>
              <a:pPr marL="0" indent="0">
                <a:buClr>
                  <a:schemeClr val="accent3"/>
                </a:buClr>
                <a:buFont typeface="Arial" panose="020B0604020202020204" pitchFamily="34" charset="0"/>
                <a:buNone/>
              </a:pPr>
              <a:r>
                <a:rPr lang="nl-BE" sz="1100" dirty="0"/>
                <a:t>Het belangrijkste doel van het gebruik van dia's bij het geven van een presentatie is om het publiek de kans te geven uw verhaal beter te begrijpen. De dia's moeten ondersteunend zijn aan de boodschap die je vertelt. </a:t>
              </a:r>
            </a:p>
            <a:p>
              <a:pPr marL="0" indent="0">
                <a:buClr>
                  <a:schemeClr val="accent3"/>
                </a:buClr>
                <a:buFont typeface="Arial" panose="020B0604020202020204" pitchFamily="34" charset="0"/>
                <a:buNone/>
              </a:pPr>
              <a:endParaRPr lang="nl-BE" sz="1100" dirty="0"/>
            </a:p>
            <a:p>
              <a:pPr marL="0" indent="0">
                <a:buClr>
                  <a:schemeClr val="accent3"/>
                </a:buClr>
                <a:buFont typeface="Arial" panose="020B0604020202020204" pitchFamily="34" charset="0"/>
                <a:buNone/>
              </a:pPr>
              <a:r>
                <a:rPr lang="nl-BE" sz="1100" dirty="0"/>
                <a:t>En dus moet je jezelf bij elke dia afvragen:</a:t>
              </a:r>
            </a:p>
            <a:p>
              <a:pPr marL="0" indent="0">
                <a:buClr>
                  <a:schemeClr val="accent3"/>
                </a:buClr>
                <a:buFont typeface="Arial" panose="020B0604020202020204" pitchFamily="34" charset="0"/>
                <a:buNone/>
              </a:pPr>
              <a:r>
                <a:rPr lang="nl-BE" sz="1100" b="1" dirty="0"/>
                <a:t>'Helpt deze dia mijn publiek of helpt deze dia mij om het verhaal beter te onthouden? </a:t>
              </a:r>
              <a:r>
                <a:rPr lang="nl-BE" sz="1100" b="0" dirty="0"/>
                <a:t>In het laatste geval is het beter om de dia weg te laten.</a:t>
              </a:r>
              <a:endParaRPr lang="en-US" sz="1100" b="0" dirty="0"/>
            </a:p>
          </p:txBody>
        </p:sp>
        <p:sp>
          <p:nvSpPr>
            <p:cNvPr id="112" name="Tekstvak 111">
              <a:extLst>
                <a:ext uri="{FF2B5EF4-FFF2-40B4-BE49-F238E27FC236}">
                  <a16:creationId xmlns:a16="http://schemas.microsoft.com/office/drawing/2014/main" id="{98138A51-A33D-41CE-ACE0-873A2B5375F1}"/>
                </a:ext>
              </a:extLst>
            </p:cNvPr>
            <p:cNvSpPr txBox="1"/>
            <p:nvPr userDrawn="1"/>
          </p:nvSpPr>
          <p:spPr>
            <a:xfrm>
              <a:off x="12672777" y="4329570"/>
              <a:ext cx="3738297" cy="1446550"/>
            </a:xfrm>
            <a:prstGeom prst="rect">
              <a:avLst/>
            </a:prstGeom>
            <a:noFill/>
          </p:spPr>
          <p:txBody>
            <a:bodyPr wrap="square" rtlCol="0">
              <a:spAutoFit/>
            </a:bodyPr>
            <a:lstStyle/>
            <a:p>
              <a:pPr marL="0" indent="0">
                <a:buClr>
                  <a:schemeClr val="accent3"/>
                </a:buClr>
                <a:buFont typeface="Arial" panose="020B0604020202020204" pitchFamily="34" charset="0"/>
                <a:buNone/>
              </a:pPr>
              <a:r>
                <a:rPr lang="nl-BE" sz="1100" dirty="0"/>
                <a:t>Probeer in je presentatie ook genoeg afwisseling te creëren. Niet elke keer dezelfde slide met andere tekst, dit wordt saai en het lijkt dan alsof je altijd op dezelfde slide blijft staan. Breng genoeg afwisseling door voldoende beeldmateriaal te laten zien.</a:t>
              </a:r>
            </a:p>
            <a:p>
              <a:pPr marL="0" indent="0">
                <a:buClr>
                  <a:schemeClr val="accent3"/>
                </a:buClr>
                <a:buFont typeface="Arial" panose="020B0604020202020204" pitchFamily="34" charset="0"/>
                <a:buNone/>
              </a:pPr>
              <a:endParaRPr lang="en-US" sz="1100" b="0" dirty="0"/>
            </a:p>
            <a:p>
              <a:pPr marL="0" indent="0">
                <a:buClr>
                  <a:schemeClr val="accent3"/>
                </a:buClr>
                <a:buFont typeface="Arial" panose="020B0604020202020204" pitchFamily="34" charset="0"/>
                <a:buNone/>
              </a:pPr>
              <a:r>
                <a:rPr lang="en-US" sz="1100" b="0" dirty="0" err="1"/>
                <a:t>Gebruik</a:t>
              </a:r>
              <a:r>
                <a:rPr lang="en-US" sz="1100" b="0" dirty="0"/>
                <a:t> de </a:t>
              </a:r>
              <a:r>
                <a:rPr lang="en-US" sz="1100" b="0" dirty="0" err="1"/>
                <a:t>titelslides</a:t>
              </a:r>
              <a:r>
                <a:rPr lang="en-US" sz="1100" b="0" dirty="0"/>
                <a:t> om </a:t>
              </a:r>
              <a:r>
                <a:rPr lang="en-US" sz="1100" b="0" dirty="0" err="1"/>
                <a:t>aan</a:t>
              </a:r>
              <a:r>
                <a:rPr lang="en-US" sz="1100" b="0" dirty="0"/>
                <a:t> </a:t>
              </a:r>
              <a:r>
                <a:rPr lang="en-US" sz="1100" b="0" dirty="0" err="1"/>
                <a:t>te</a:t>
              </a:r>
              <a:r>
                <a:rPr lang="en-US" sz="1100" b="0" dirty="0"/>
                <a:t> </a:t>
              </a:r>
              <a:r>
                <a:rPr lang="en-US" sz="1100" b="0" dirty="0" err="1"/>
                <a:t>geven</a:t>
              </a:r>
              <a:r>
                <a:rPr lang="en-US" sz="1100" b="0" dirty="0"/>
                <a:t> </a:t>
              </a:r>
              <a:r>
                <a:rPr lang="en-US" sz="1100" b="0" dirty="0" err="1"/>
                <a:t>dat</a:t>
              </a:r>
              <a:r>
                <a:rPr lang="en-US" sz="1100" b="0" dirty="0"/>
                <a:t> je </a:t>
              </a:r>
              <a:r>
                <a:rPr lang="en-US" sz="1100" b="0" dirty="0" err="1"/>
                <a:t>een</a:t>
              </a:r>
              <a:r>
                <a:rPr lang="en-US" sz="1100" b="0" dirty="0"/>
                <a:t> </a:t>
              </a:r>
              <a:r>
                <a:rPr lang="en-US" sz="1100" b="0" dirty="0" err="1"/>
                <a:t>ander</a:t>
              </a:r>
              <a:r>
                <a:rPr lang="en-US" sz="1100" b="0" dirty="0"/>
                <a:t> </a:t>
              </a:r>
              <a:r>
                <a:rPr lang="en-US" sz="1100" b="0" dirty="0" err="1"/>
                <a:t>hoofdstuk</a:t>
              </a:r>
              <a:r>
                <a:rPr lang="en-US" sz="1100" b="0" dirty="0"/>
                <a:t> </a:t>
              </a:r>
              <a:r>
                <a:rPr lang="en-US" sz="1100" b="0" dirty="0" err="1"/>
                <a:t>begint</a:t>
              </a:r>
              <a:r>
                <a:rPr lang="en-US" sz="1100" b="0" dirty="0"/>
                <a:t>. </a:t>
              </a:r>
            </a:p>
          </p:txBody>
        </p:sp>
      </p:grpSp>
      <p:sp>
        <p:nvSpPr>
          <p:cNvPr id="113" name="Rechthoek 112">
            <a:extLst>
              <a:ext uri="{FF2B5EF4-FFF2-40B4-BE49-F238E27FC236}">
                <a16:creationId xmlns:a16="http://schemas.microsoft.com/office/drawing/2014/main" id="{9F84CA83-5C31-47CA-9BFA-BD54B1D382B6}"/>
              </a:ext>
            </a:extLst>
          </p:cNvPr>
          <p:cNvSpPr/>
          <p:nvPr userDrawn="1"/>
        </p:nvSpPr>
        <p:spPr>
          <a:xfrm>
            <a:off x="-3562660" y="352036"/>
            <a:ext cx="3203717" cy="387386"/>
          </a:xfrm>
          <a:prstGeom prst="rect">
            <a:avLst/>
          </a:prstGeom>
          <a:noFill/>
          <a:ln w="25400" cap="flat" cmpd="sng" algn="ctr">
            <a:noFill/>
            <a:prstDash val="solid"/>
          </a:ln>
          <a:effectLst/>
        </p:spPr>
        <p:txBody>
          <a:bodyPr lIns="180000" rIns="180000" rtlCol="0" anchor="t"/>
          <a:lstStyle/>
          <a:p>
            <a:pPr marL="0" marR="0" lvl="0" indent="0" defTabSz="914377" eaLnBrk="1" fontAlgn="auto" latinLnBrk="0" hangingPunct="1">
              <a:lnSpc>
                <a:spcPct val="80000"/>
              </a:lnSpc>
              <a:spcBef>
                <a:spcPts val="0"/>
              </a:spcBef>
              <a:spcAft>
                <a:spcPts val="0"/>
              </a:spcAft>
              <a:buClrTx/>
              <a:buSzTx/>
              <a:buFontTx/>
              <a:buNone/>
              <a:tabLst/>
              <a:defRPr/>
            </a:pPr>
            <a:r>
              <a:rPr lang="en-US" sz="1400" b="0" i="0" u="none" kern="1200" noProof="0" dirty="0" err="1">
                <a:solidFill>
                  <a:schemeClr val="tx1"/>
                </a:solidFill>
                <a:latin typeface="+mn-lt"/>
                <a:ea typeface="+mn-ea"/>
                <a:cs typeface="+mn-cs"/>
              </a:rPr>
              <a:t>Voettekst</a:t>
            </a:r>
            <a:r>
              <a:rPr lang="en-US" sz="1400" b="0" i="0" u="none" kern="1200" noProof="0" dirty="0">
                <a:solidFill>
                  <a:schemeClr val="tx1"/>
                </a:solidFill>
                <a:latin typeface="+mn-lt"/>
                <a:ea typeface="+mn-ea"/>
                <a:cs typeface="+mn-cs"/>
              </a:rPr>
              <a:t> </a:t>
            </a:r>
            <a:r>
              <a:rPr lang="en-US" sz="1400" b="0" i="0" u="none" kern="1200" noProof="0" dirty="0" err="1">
                <a:solidFill>
                  <a:schemeClr val="tx1"/>
                </a:solidFill>
                <a:latin typeface="+mn-lt"/>
                <a:ea typeface="+mn-ea"/>
                <a:cs typeface="+mn-cs"/>
              </a:rPr>
              <a:t>aanpassen</a:t>
            </a:r>
            <a:r>
              <a:rPr lang="en-US" sz="1400" b="0" i="0" u="none" kern="1200" noProof="0" dirty="0">
                <a:solidFill>
                  <a:schemeClr val="tx1"/>
                </a:solidFill>
                <a:latin typeface="+mn-lt"/>
                <a:ea typeface="+mn-ea"/>
                <a:cs typeface="+mn-cs"/>
              </a:rPr>
              <a:t> van de </a:t>
            </a:r>
            <a:r>
              <a:rPr lang="en-US" sz="1400" b="0" i="0" u="none" kern="1200" noProof="0" dirty="0" err="1">
                <a:solidFill>
                  <a:schemeClr val="tx1"/>
                </a:solidFill>
                <a:latin typeface="+mn-lt"/>
                <a:ea typeface="+mn-ea"/>
                <a:cs typeface="+mn-cs"/>
              </a:rPr>
              <a:t>presentatie</a:t>
            </a:r>
            <a:endParaRPr lang="nl-NL" sz="1400" b="0" i="0" u="none" kern="1200" noProof="0" dirty="0">
              <a:solidFill>
                <a:schemeClr val="tx1"/>
              </a:solidFill>
              <a:latin typeface="+mn-lt"/>
              <a:ea typeface="+mn-ea"/>
              <a:cs typeface="+mn-cs"/>
            </a:endParaRPr>
          </a:p>
        </p:txBody>
      </p:sp>
      <p:cxnSp>
        <p:nvCxnSpPr>
          <p:cNvPr id="114" name="Rechte verbindingslijn 113">
            <a:extLst>
              <a:ext uri="{FF2B5EF4-FFF2-40B4-BE49-F238E27FC236}">
                <a16:creationId xmlns:a16="http://schemas.microsoft.com/office/drawing/2014/main" id="{4FD0B2F5-9601-49E3-8E39-82FEC9613E8A}"/>
              </a:ext>
            </a:extLst>
          </p:cNvPr>
          <p:cNvCxnSpPr>
            <a:cxnSpLocks/>
          </p:cNvCxnSpPr>
          <p:nvPr userDrawn="1"/>
        </p:nvCxnSpPr>
        <p:spPr>
          <a:xfrm>
            <a:off x="-3389324" y="631447"/>
            <a:ext cx="2596965" cy="0"/>
          </a:xfrm>
          <a:prstGeom prst="line">
            <a:avLst/>
          </a:prstGeom>
          <a:noFill/>
          <a:ln w="9525" cap="flat" cmpd="sng" algn="ctr">
            <a:solidFill>
              <a:schemeClr val="accent2"/>
            </a:solidFill>
            <a:prstDash val="solid"/>
          </a:ln>
          <a:effectLst/>
        </p:spPr>
      </p:cxnSp>
      <p:sp>
        <p:nvSpPr>
          <p:cNvPr id="115" name="Tekstvak 114">
            <a:extLst>
              <a:ext uri="{FF2B5EF4-FFF2-40B4-BE49-F238E27FC236}">
                <a16:creationId xmlns:a16="http://schemas.microsoft.com/office/drawing/2014/main" id="{6D390060-93A0-4B08-A782-F54E24646217}"/>
              </a:ext>
            </a:extLst>
          </p:cNvPr>
          <p:cNvSpPr txBox="1"/>
          <p:nvPr userDrawn="1"/>
        </p:nvSpPr>
        <p:spPr>
          <a:xfrm>
            <a:off x="-3389327" y="731927"/>
            <a:ext cx="2058484" cy="362262"/>
          </a:xfrm>
          <a:prstGeom prst="rect">
            <a:avLst/>
          </a:prstGeom>
          <a:noFill/>
        </p:spPr>
        <p:txBody>
          <a:bodyPr wrap="square" lIns="0" tIns="0" rIns="0" bIns="0" rtlCol="0" anchor="t">
            <a:noAutofit/>
          </a:bodyPr>
          <a:lstStyle>
            <a:defPPr>
              <a:defRPr lang="nl-NL"/>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rPr>
              <a:t>Invoegen &gt;  Groep tekst &gt; Koptekst en voettekst &gt; titel instellen bij voettekst</a:t>
            </a:r>
          </a:p>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endParaRPr>
          </a:p>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1"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ENG</a:t>
            </a:r>
            <a:r>
              <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 </a:t>
            </a:r>
            <a:r>
              <a:rPr kumimoji="0" lang="nl-NL" sz="1100" b="0" i="0" u="none" strike="noStrike" kern="0" cap="none" spc="0" normalizeH="0" baseline="0" noProof="0" dirty="0" err="1">
                <a:ln>
                  <a:noFill/>
                </a:ln>
                <a:solidFill>
                  <a:schemeClr val="accent2"/>
                </a:solidFill>
                <a:effectLst/>
                <a:uLnTx/>
                <a:uFillTx/>
                <a:latin typeface="Calibri" panose="020F0502020204030204" pitchFamily="34" charset="0"/>
                <a:ea typeface="+mn-ea"/>
                <a:cs typeface="Segoe UI Light" panose="020B0502040204020203" pitchFamily="34" charset="0"/>
              </a:rPr>
              <a:t>Insert</a:t>
            </a:r>
            <a:r>
              <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  &gt;  Group </a:t>
            </a:r>
            <a:r>
              <a:rPr kumimoji="0" lang="nl-NL" sz="1100" b="0" i="0" u="none" strike="noStrike" kern="0" cap="none" spc="0" normalizeH="0" baseline="0" noProof="0" dirty="0" err="1">
                <a:ln>
                  <a:noFill/>
                </a:ln>
                <a:solidFill>
                  <a:schemeClr val="accent2"/>
                </a:solidFill>
                <a:effectLst/>
                <a:uLnTx/>
                <a:uFillTx/>
                <a:latin typeface="Calibri" panose="020F0502020204030204" pitchFamily="34" charset="0"/>
                <a:ea typeface="+mn-ea"/>
                <a:cs typeface="Segoe UI Light" panose="020B0502040204020203" pitchFamily="34" charset="0"/>
              </a:rPr>
              <a:t>text</a:t>
            </a:r>
            <a:r>
              <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 &gt; Header </a:t>
            </a:r>
            <a:r>
              <a:rPr kumimoji="0" lang="nl-NL" sz="1100" b="0" i="0" u="none" strike="noStrike" kern="0" cap="none" spc="0" normalizeH="0" baseline="0" noProof="0" dirty="0" err="1">
                <a:ln>
                  <a:noFill/>
                </a:ln>
                <a:solidFill>
                  <a:schemeClr val="accent2"/>
                </a:solidFill>
                <a:effectLst/>
                <a:uLnTx/>
                <a:uFillTx/>
                <a:latin typeface="Calibri" panose="020F0502020204030204" pitchFamily="34" charset="0"/>
                <a:ea typeface="+mn-ea"/>
                <a:cs typeface="Segoe UI Light" panose="020B0502040204020203" pitchFamily="34" charset="0"/>
              </a:rPr>
              <a:t>and</a:t>
            </a:r>
            <a:r>
              <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 </a:t>
            </a:r>
            <a:r>
              <a:rPr kumimoji="0" lang="nl-NL" sz="1100" b="0" i="0" u="none" strike="noStrike" kern="0" cap="none" spc="0" normalizeH="0" baseline="0" noProof="0" dirty="0" err="1">
                <a:ln>
                  <a:noFill/>
                </a:ln>
                <a:solidFill>
                  <a:schemeClr val="accent2"/>
                </a:solidFill>
                <a:effectLst/>
                <a:uLnTx/>
                <a:uFillTx/>
                <a:latin typeface="Calibri" panose="020F0502020204030204" pitchFamily="34" charset="0"/>
                <a:ea typeface="+mn-ea"/>
                <a:cs typeface="Segoe UI Light" panose="020B0502040204020203" pitchFamily="34" charset="0"/>
              </a:rPr>
              <a:t>footer</a:t>
            </a:r>
            <a:r>
              <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 &gt; Set </a:t>
            </a:r>
            <a:r>
              <a:rPr kumimoji="0" lang="nl-NL" sz="1100" b="0" i="0" u="none" strike="noStrike" kern="0" cap="none" spc="0" normalizeH="0" baseline="0" noProof="0" dirty="0" err="1">
                <a:ln>
                  <a:noFill/>
                </a:ln>
                <a:solidFill>
                  <a:schemeClr val="accent2"/>
                </a:solidFill>
                <a:effectLst/>
                <a:uLnTx/>
                <a:uFillTx/>
                <a:latin typeface="Calibri" panose="020F0502020204030204" pitchFamily="34" charset="0"/>
                <a:ea typeface="+mn-ea"/>
                <a:cs typeface="Segoe UI Light" panose="020B0502040204020203" pitchFamily="34" charset="0"/>
              </a:rPr>
              <a:t>title</a:t>
            </a:r>
            <a:r>
              <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 at </a:t>
            </a:r>
            <a:r>
              <a:rPr kumimoji="0" lang="nl-NL" sz="1100" b="0" i="0" u="none" strike="noStrike" kern="0" cap="none" spc="0" normalizeH="0" baseline="0" noProof="0" dirty="0" err="1">
                <a:ln>
                  <a:noFill/>
                </a:ln>
                <a:solidFill>
                  <a:schemeClr val="accent2"/>
                </a:solidFill>
                <a:effectLst/>
                <a:uLnTx/>
                <a:uFillTx/>
                <a:latin typeface="Calibri" panose="020F0502020204030204" pitchFamily="34" charset="0"/>
                <a:ea typeface="+mn-ea"/>
                <a:cs typeface="Segoe UI Light" panose="020B0502040204020203" pitchFamily="34" charset="0"/>
              </a:rPr>
              <a:t>footer</a:t>
            </a:r>
            <a:endPar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endParaRPr>
          </a:p>
        </p:txBody>
      </p:sp>
      <p:sp>
        <p:nvSpPr>
          <p:cNvPr id="116" name="Rechthoek 115">
            <a:extLst>
              <a:ext uri="{FF2B5EF4-FFF2-40B4-BE49-F238E27FC236}">
                <a16:creationId xmlns:a16="http://schemas.microsoft.com/office/drawing/2014/main" id="{FFABD39F-B2E0-4519-B4DE-15D4E7152F68}"/>
              </a:ext>
            </a:extLst>
          </p:cNvPr>
          <p:cNvSpPr/>
          <p:nvPr userDrawn="1"/>
        </p:nvSpPr>
        <p:spPr>
          <a:xfrm>
            <a:off x="-3553318" y="1861361"/>
            <a:ext cx="2868384" cy="387386"/>
          </a:xfrm>
          <a:prstGeom prst="rect">
            <a:avLst/>
          </a:prstGeom>
          <a:noFill/>
          <a:ln w="25400" cap="flat" cmpd="sng" algn="ctr">
            <a:noFill/>
            <a:prstDash val="solid"/>
          </a:ln>
          <a:effectLst/>
        </p:spPr>
        <p:txBody>
          <a:bodyPr lIns="180000" rIns="180000" rtlCol="0" anchor="t"/>
          <a:lstStyle/>
          <a:p>
            <a:pPr marL="0" marR="0" lvl="0" indent="0" algn="l" defTabSz="914377" rtl="0" eaLnBrk="1" fontAlgn="auto" latinLnBrk="0" hangingPunct="1">
              <a:lnSpc>
                <a:spcPct val="80000"/>
              </a:lnSpc>
              <a:spcBef>
                <a:spcPts val="0"/>
              </a:spcBef>
              <a:spcAft>
                <a:spcPts val="0"/>
              </a:spcAft>
              <a:buClrTx/>
              <a:buSzTx/>
              <a:buFontTx/>
              <a:buNone/>
              <a:tabLst/>
              <a:defRPr/>
            </a:pPr>
            <a:r>
              <a:rPr lang="en-US" sz="1400" b="0" i="0" u="none" kern="1200" noProof="0" dirty="0" err="1">
                <a:solidFill>
                  <a:schemeClr val="tx1"/>
                </a:solidFill>
                <a:latin typeface="+mn-lt"/>
                <a:ea typeface="+mn-ea"/>
                <a:cs typeface="+mn-cs"/>
              </a:rPr>
              <a:t>Iconen</a:t>
            </a:r>
            <a:endParaRPr lang="nl-NL" sz="1400" b="0" i="0" u="none" kern="1200" noProof="0" dirty="0">
              <a:solidFill>
                <a:schemeClr val="tx1"/>
              </a:solidFill>
              <a:latin typeface="+mn-lt"/>
              <a:ea typeface="+mn-ea"/>
              <a:cs typeface="+mn-cs"/>
            </a:endParaRPr>
          </a:p>
        </p:txBody>
      </p:sp>
      <p:cxnSp>
        <p:nvCxnSpPr>
          <p:cNvPr id="117" name="Rechte verbindingslijn 116">
            <a:extLst>
              <a:ext uri="{FF2B5EF4-FFF2-40B4-BE49-F238E27FC236}">
                <a16:creationId xmlns:a16="http://schemas.microsoft.com/office/drawing/2014/main" id="{AD57F226-A90C-48F2-950F-4D0A77AC88D4}"/>
              </a:ext>
            </a:extLst>
          </p:cNvPr>
          <p:cNvCxnSpPr/>
          <p:nvPr userDrawn="1"/>
        </p:nvCxnSpPr>
        <p:spPr>
          <a:xfrm>
            <a:off x="-3379982" y="2119801"/>
            <a:ext cx="2596964" cy="0"/>
          </a:xfrm>
          <a:prstGeom prst="line">
            <a:avLst/>
          </a:prstGeom>
          <a:noFill/>
          <a:ln w="9525" cap="flat" cmpd="sng" algn="ctr">
            <a:solidFill>
              <a:schemeClr val="accent2"/>
            </a:solidFill>
            <a:prstDash val="solid"/>
          </a:ln>
          <a:effectLst/>
        </p:spPr>
      </p:cxnSp>
      <p:sp>
        <p:nvSpPr>
          <p:cNvPr id="118" name="Tekstvak 117">
            <a:extLst>
              <a:ext uri="{FF2B5EF4-FFF2-40B4-BE49-F238E27FC236}">
                <a16:creationId xmlns:a16="http://schemas.microsoft.com/office/drawing/2014/main" id="{2DA8B81A-68C1-4305-9E28-017A5A9E667D}"/>
              </a:ext>
            </a:extLst>
          </p:cNvPr>
          <p:cNvSpPr txBox="1"/>
          <p:nvPr userDrawn="1"/>
        </p:nvSpPr>
        <p:spPr>
          <a:xfrm>
            <a:off x="-3379986" y="2189940"/>
            <a:ext cx="2868384" cy="1306875"/>
          </a:xfrm>
          <a:prstGeom prst="rect">
            <a:avLst/>
          </a:prstGeom>
          <a:noFill/>
        </p:spPr>
        <p:txBody>
          <a:bodyPr wrap="square" lIns="0" tIns="0" rIns="0" bIns="0" rtlCol="0" anchor="t">
            <a:noAutofit/>
          </a:bodyPr>
          <a:lstStyle>
            <a:defPPr>
              <a:defRPr lang="nl-NL"/>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rPr>
              <a:t>Om iconen in te voegen, kopieer je ze van de laatste slide, selecteer je het vakje waar het moet komen en druk je CTRL+V.</a:t>
            </a:r>
          </a:p>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endParaRPr>
          </a:p>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1"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rPr>
              <a:t>Kleuren aanpassen</a:t>
            </a:r>
          </a:p>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rPr>
              <a:t>Icoon selecteren &gt; lint bovenaan &gt; vormcontour</a:t>
            </a:r>
          </a:p>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endParaRPr>
          </a:p>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rPr>
              <a:t>OF </a:t>
            </a:r>
            <a:r>
              <a:rPr kumimoji="0" lang="nl-BE" sz="1100" b="0" i="0" u="none" strike="noStrike" kern="0" cap="none" spc="0" normalizeH="0" baseline="0" dirty="0">
                <a:ln>
                  <a:noFill/>
                </a:ln>
                <a:solidFill>
                  <a:schemeClr val="tx1"/>
                </a:solidFill>
                <a:effectLst/>
                <a:uLnTx/>
                <a:uFillTx/>
                <a:latin typeface="Calibri" panose="020F0502020204030204" pitchFamily="34" charset="0"/>
                <a:ea typeface="+mn-ea"/>
                <a:cs typeface="Segoe UI Light" panose="020B0502040204020203" pitchFamily="34" charset="0"/>
              </a:rPr>
              <a:t>Icoon selecteren &gt; rechtermuisknop &gt; vormcontour</a:t>
            </a:r>
            <a:endPar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endParaRPr>
          </a:p>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nl-NL" sz="1100" b="1"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endParaRPr>
          </a:p>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1"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ENG</a:t>
            </a:r>
            <a:r>
              <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 Select icon &gt; lint bovenaan &gt;  </a:t>
            </a:r>
            <a:r>
              <a:rPr kumimoji="0" lang="nl-NL" sz="1100" b="0" i="0" u="none" strike="noStrike" kern="0" cap="none" spc="0" normalizeH="0" baseline="0" noProof="0" dirty="0" err="1">
                <a:ln>
                  <a:noFill/>
                </a:ln>
                <a:solidFill>
                  <a:schemeClr val="accent2"/>
                </a:solidFill>
                <a:effectLst/>
                <a:uLnTx/>
                <a:uFillTx/>
                <a:latin typeface="Calibri" panose="020F0502020204030204" pitchFamily="34" charset="0"/>
                <a:ea typeface="+mn-ea"/>
                <a:cs typeface="Segoe UI Light" panose="020B0502040204020203" pitchFamily="34" charset="0"/>
              </a:rPr>
              <a:t>shape</a:t>
            </a:r>
            <a:r>
              <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 contour</a:t>
            </a:r>
          </a:p>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endParaRPr>
          </a:p>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OR </a:t>
            </a:r>
            <a:r>
              <a:rPr kumimoji="0" lang="nl-BE" sz="1100" b="0" i="0" u="none" strike="noStrike" kern="0" cap="none" spc="0" normalizeH="0" baseline="0" dirty="0">
                <a:ln>
                  <a:noFill/>
                </a:ln>
                <a:solidFill>
                  <a:schemeClr val="accent2"/>
                </a:solidFill>
                <a:effectLst/>
                <a:uLnTx/>
                <a:uFillTx/>
                <a:latin typeface="Calibri" panose="020F0502020204030204" pitchFamily="34" charset="0"/>
                <a:ea typeface="+mn-ea"/>
                <a:cs typeface="Segoe UI Light" panose="020B0502040204020203" pitchFamily="34" charset="0"/>
              </a:rPr>
              <a:t>Select icon &gt; rechtermuisknop &gt; </a:t>
            </a:r>
            <a:r>
              <a:rPr kumimoji="0" lang="nl-BE" sz="1100" b="0" i="0" u="none" strike="noStrike" kern="0" cap="none" spc="0" normalizeH="0" baseline="0" dirty="0" err="1">
                <a:ln>
                  <a:noFill/>
                </a:ln>
                <a:solidFill>
                  <a:schemeClr val="accent2"/>
                </a:solidFill>
                <a:effectLst/>
                <a:uLnTx/>
                <a:uFillTx/>
                <a:latin typeface="Calibri" panose="020F0502020204030204" pitchFamily="34" charset="0"/>
                <a:ea typeface="+mn-ea"/>
                <a:cs typeface="Segoe UI Light" panose="020B0502040204020203" pitchFamily="34" charset="0"/>
              </a:rPr>
              <a:t>shape</a:t>
            </a:r>
            <a:r>
              <a:rPr kumimoji="0" lang="nl-BE" sz="1100" b="0" i="0" u="none" strike="noStrike" kern="0" cap="none" spc="0" normalizeH="0" baseline="0" dirty="0">
                <a:ln>
                  <a:noFill/>
                </a:ln>
                <a:solidFill>
                  <a:schemeClr val="accent2"/>
                </a:solidFill>
                <a:effectLst/>
                <a:uLnTx/>
                <a:uFillTx/>
                <a:latin typeface="Calibri" panose="020F0502020204030204" pitchFamily="34" charset="0"/>
                <a:ea typeface="+mn-ea"/>
                <a:cs typeface="Segoe UI Light" panose="020B0502040204020203" pitchFamily="34" charset="0"/>
              </a:rPr>
              <a:t> contour</a:t>
            </a:r>
            <a:endPar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endParaRPr>
          </a:p>
        </p:txBody>
      </p:sp>
      <p:pic>
        <p:nvPicPr>
          <p:cNvPr id="121" name="Graphic 120">
            <a:extLst>
              <a:ext uri="{FF2B5EF4-FFF2-40B4-BE49-F238E27FC236}">
                <a16:creationId xmlns:a16="http://schemas.microsoft.com/office/drawing/2014/main" id="{80C8E263-0906-415A-879F-A46BFC75458A}"/>
              </a:ext>
            </a:extLst>
          </p:cNvPr>
          <p:cNvPicPr>
            <a:picLocks noChangeAspect="1"/>
          </p:cNvPicPr>
          <p:nvPr userDrawn="1"/>
        </p:nvPicPr>
        <p:blipFill>
          <a:blip r:embed="rId38">
            <a:extLst>
              <a:ext uri="{96DAC541-7B7A-43D3-8B79-37D633B846F1}">
                <asvg:svgBlip xmlns:asvg="http://schemas.microsoft.com/office/drawing/2016/SVG/main" r:embed="rId39"/>
              </a:ext>
            </a:extLst>
          </a:blip>
          <a:stretch>
            <a:fillRect/>
          </a:stretch>
        </p:blipFill>
        <p:spPr>
          <a:xfrm>
            <a:off x="658813" y="6221683"/>
            <a:ext cx="1153603" cy="366439"/>
          </a:xfrm>
          <a:prstGeom prst="rect">
            <a:avLst/>
          </a:prstGeom>
        </p:spPr>
      </p:pic>
    </p:spTree>
    <p:extLst>
      <p:ext uri="{BB962C8B-B14F-4D97-AF65-F5344CB8AC3E}">
        <p14:creationId xmlns:p14="http://schemas.microsoft.com/office/powerpoint/2010/main" val="3853335005"/>
      </p:ext>
    </p:extLst>
  </p:cSld>
  <p:clrMap bg1="lt1" tx1="dk1" bg2="lt2" tx2="dk2" accent1="accent1" accent2="accent2" accent3="accent3" accent4="accent4" accent5="accent5" accent6="accent6" hlink="hlink" folHlink="folHlink"/>
  <p:sldLayoutIdLst>
    <p:sldLayoutId id="2147483668" r:id="rId1"/>
    <p:sldLayoutId id="2147483649" r:id="rId2"/>
    <p:sldLayoutId id="2147483667" r:id="rId3"/>
    <p:sldLayoutId id="2147483677" r:id="rId4"/>
    <p:sldLayoutId id="2147483678" r:id="rId5"/>
    <p:sldLayoutId id="2147483679" r:id="rId6"/>
    <p:sldLayoutId id="2147483650" r:id="rId7"/>
    <p:sldLayoutId id="2147483661" r:id="rId8"/>
    <p:sldLayoutId id="2147483652" r:id="rId9"/>
    <p:sldLayoutId id="2147483824" r:id="rId10"/>
    <p:sldLayoutId id="2147483651" r:id="rId11"/>
    <p:sldLayoutId id="2147483663" r:id="rId12"/>
    <p:sldLayoutId id="2147483682" r:id="rId13"/>
    <p:sldLayoutId id="2147483683" r:id="rId14"/>
    <p:sldLayoutId id="2147483671" r:id="rId15"/>
    <p:sldLayoutId id="2147483684" r:id="rId16"/>
    <p:sldLayoutId id="2147483674" r:id="rId17"/>
    <p:sldLayoutId id="2147483685" r:id="rId18"/>
    <p:sldLayoutId id="2147483670" r:id="rId19"/>
    <p:sldLayoutId id="2147483680" r:id="rId20"/>
    <p:sldLayoutId id="2147483666" r:id="rId21"/>
    <p:sldLayoutId id="2147483672" r:id="rId22"/>
    <p:sldLayoutId id="2147483675" r:id="rId23"/>
    <p:sldLayoutId id="2147483664" r:id="rId24"/>
    <p:sldLayoutId id="2147483665" r:id="rId25"/>
    <p:sldLayoutId id="2147483653" r:id="rId26"/>
    <p:sldLayoutId id="2147483681" r:id="rId27"/>
    <p:sldLayoutId id="2147483669" r:id="rId28"/>
    <p:sldLayoutId id="2147483654" r:id="rId29"/>
    <p:sldLayoutId id="2147483822" r:id="rId30"/>
    <p:sldLayoutId id="2147483823" r:id="rId31"/>
    <p:sldLayoutId id="2147483676" r:id="rId32"/>
    <p:sldLayoutId id="2147483655" r:id="rId33"/>
  </p:sldLayoutIdLst>
  <p:hf hdr="0" ftr="0" dt="0"/>
  <p:txStyles>
    <p:titleStyle>
      <a:lvl1pPr algn="l" defTabSz="914400" rtl="0" eaLnBrk="1" latinLnBrk="0" hangingPunct="1">
        <a:lnSpc>
          <a:spcPct val="80000"/>
        </a:lnSpc>
        <a:spcBef>
          <a:spcPct val="0"/>
        </a:spcBef>
        <a:buNone/>
        <a:defRPr sz="2600" b="1" kern="1200">
          <a:solidFill>
            <a:schemeClr val="accent2"/>
          </a:solidFill>
          <a:latin typeface="+mj-lt"/>
          <a:ea typeface="+mj-ea"/>
          <a:cs typeface="+mj-cs"/>
        </a:defRPr>
      </a:lvl1pPr>
    </p:titleStyle>
    <p:bodyStyle>
      <a:lvl1pPr marL="72000" indent="-216000" algn="l" defTabSz="540000" rtl="0" eaLnBrk="1" latinLnBrk="0" hangingPunct="1">
        <a:lnSpc>
          <a:spcPct val="100000"/>
        </a:lnSpc>
        <a:spcBef>
          <a:spcPts val="600"/>
        </a:spcBef>
        <a:buSzPct val="50000"/>
        <a:buFont typeface="Wingdings 2" panose="05020102010507070707" pitchFamily="18" charset="2"/>
        <a:buChar char="¤"/>
        <a:defRPr sz="2800" kern="1200">
          <a:solidFill>
            <a:schemeClr val="tx1"/>
          </a:solidFill>
          <a:latin typeface="+mn-lt"/>
          <a:ea typeface="+mn-ea"/>
          <a:cs typeface="+mn-cs"/>
        </a:defRPr>
      </a:lvl1pPr>
      <a:lvl2pPr marL="538163" indent="-216000" algn="l" defTabSz="914400" rtl="0" eaLnBrk="1" latinLnBrk="0" hangingPunct="1">
        <a:lnSpc>
          <a:spcPct val="100000"/>
        </a:lnSpc>
        <a:spcBef>
          <a:spcPts val="600"/>
        </a:spcBef>
        <a:buClr>
          <a:schemeClr val="accent2"/>
        </a:buClr>
        <a:buSzPct val="50000"/>
        <a:buFont typeface="Wingdings 2" panose="05020102010507070707" pitchFamily="18" charset="2"/>
        <a:buChar char="¼"/>
        <a:defRPr sz="2400" kern="1200">
          <a:solidFill>
            <a:schemeClr val="tx1"/>
          </a:solidFill>
          <a:latin typeface="+mn-lt"/>
          <a:ea typeface="+mn-ea"/>
          <a:cs typeface="+mn-cs"/>
        </a:defRPr>
      </a:lvl2pPr>
      <a:lvl3pPr marL="900000" indent="-216000" algn="l" defTabSz="914400" rtl="0" eaLnBrk="1" latinLnBrk="0" hangingPunct="1">
        <a:lnSpc>
          <a:spcPct val="100000"/>
        </a:lnSpc>
        <a:spcBef>
          <a:spcPts val="600"/>
        </a:spcBef>
        <a:buClr>
          <a:schemeClr val="accent3"/>
        </a:buClr>
        <a:buSzPct val="50000"/>
        <a:buFont typeface="Wingdings 2" panose="05020102010507070707" pitchFamily="18" charset="2"/>
        <a:buChar char=""/>
        <a:defRPr sz="2000" kern="1200">
          <a:solidFill>
            <a:schemeClr val="tx1"/>
          </a:solidFill>
          <a:latin typeface="+mn-lt"/>
          <a:ea typeface="+mn-ea"/>
          <a:cs typeface="+mn-cs"/>
        </a:defRPr>
      </a:lvl3pPr>
      <a:lvl4pPr marL="1260000" indent="-216000" algn="l" defTabSz="914400" rtl="0" eaLnBrk="1" latinLnBrk="0" hangingPunct="1">
        <a:lnSpc>
          <a:spcPct val="100000"/>
        </a:lnSpc>
        <a:spcBef>
          <a:spcPts val="600"/>
        </a:spcBef>
        <a:buClr>
          <a:schemeClr val="tx1"/>
        </a:buClr>
        <a:buSzPct val="50000"/>
        <a:buFont typeface="Wingdings 3" panose="05040102010807070707" pitchFamily="18" charset="2"/>
        <a:buChar char="{"/>
        <a:defRPr sz="1800" kern="1200">
          <a:solidFill>
            <a:schemeClr val="tx1"/>
          </a:solidFill>
          <a:latin typeface="+mn-lt"/>
          <a:ea typeface="+mn-ea"/>
          <a:cs typeface="+mn-cs"/>
        </a:defRPr>
      </a:lvl4pPr>
      <a:lvl5pPr marL="1620000" indent="-216000" algn="l" defTabSz="914400" rtl="0" eaLnBrk="1" latinLnBrk="0" hangingPunct="1">
        <a:lnSpc>
          <a:spcPct val="100000"/>
        </a:lnSpc>
        <a:spcBef>
          <a:spcPts val="600"/>
        </a:spcBef>
        <a:buClr>
          <a:schemeClr val="accent4"/>
        </a:buClr>
        <a:buSzPct val="50000"/>
        <a:buFont typeface="Wingdings 2" panose="05020102010507070707" pitchFamily="18" charset="2"/>
        <a:buChar char="¼"/>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415" userDrawn="1">
          <p15:clr>
            <a:srgbClr val="F26B43"/>
          </p15:clr>
        </p15:guide>
        <p15:guide id="2" pos="7265"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jdelijke aanduiding voor titel 1">
            <a:extLst>
              <a:ext uri="{FF2B5EF4-FFF2-40B4-BE49-F238E27FC236}">
                <a16:creationId xmlns:a16="http://schemas.microsoft.com/office/drawing/2014/main" id="{1A2C12ED-88A7-4813-9ECA-D67FA6D818C7}"/>
              </a:ext>
            </a:extLst>
          </p:cNvPr>
          <p:cNvSpPr>
            <a:spLocks noGrp="1"/>
          </p:cNvSpPr>
          <p:nvPr>
            <p:ph type="title"/>
          </p:nvPr>
        </p:nvSpPr>
        <p:spPr>
          <a:xfrm>
            <a:off x="658813" y="612000"/>
            <a:ext cx="10874375" cy="684000"/>
          </a:xfrm>
          <a:prstGeom prst="rect">
            <a:avLst/>
          </a:prstGeom>
        </p:spPr>
        <p:txBody>
          <a:bodyPr vert="horz" lIns="0" tIns="0" rIns="0" bIns="0" rtlCol="0" anchor="t" anchorCtr="0">
            <a:noAutofit/>
          </a:bodyPr>
          <a:lstStyle/>
          <a:p>
            <a:r>
              <a:rPr lang="nl-NL" dirty="0"/>
              <a:t>KLIK OM STIJL TE BEWERKEN</a:t>
            </a:r>
            <a:endParaRPr lang="nl-BE" dirty="0"/>
          </a:p>
        </p:txBody>
      </p:sp>
      <p:sp>
        <p:nvSpPr>
          <p:cNvPr id="3" name="Tijdelijke aanduiding voor tekst 2">
            <a:extLst>
              <a:ext uri="{FF2B5EF4-FFF2-40B4-BE49-F238E27FC236}">
                <a16:creationId xmlns:a16="http://schemas.microsoft.com/office/drawing/2014/main" id="{205F5B42-3528-42D1-A27E-87182BBDF956}"/>
              </a:ext>
            </a:extLst>
          </p:cNvPr>
          <p:cNvSpPr>
            <a:spLocks noGrp="1"/>
          </p:cNvSpPr>
          <p:nvPr>
            <p:ph type="body" idx="1"/>
          </p:nvPr>
        </p:nvSpPr>
        <p:spPr>
          <a:xfrm>
            <a:off x="658813" y="1955438"/>
            <a:ext cx="10874375" cy="3648921"/>
          </a:xfrm>
          <a:prstGeom prst="rect">
            <a:avLst/>
          </a:prstGeom>
        </p:spPr>
        <p:txBody>
          <a:bodyPr vert="horz" lIns="0" tIns="0" rIns="0" bIns="0" rtlCol="0" anchor="t" anchorCtr="0">
            <a:noAutofit/>
          </a:bodyPr>
          <a:lstStyle/>
          <a:p>
            <a:pPr lvl="0"/>
            <a:r>
              <a:rPr lang="nl-NL" dirty="0"/>
              <a:t>Klikken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endParaRPr lang="nl-BE" dirty="0"/>
          </a:p>
        </p:txBody>
      </p:sp>
      <p:grpSp>
        <p:nvGrpSpPr>
          <p:cNvPr id="202" name="Groep 201">
            <a:extLst>
              <a:ext uri="{FF2B5EF4-FFF2-40B4-BE49-F238E27FC236}">
                <a16:creationId xmlns:a16="http://schemas.microsoft.com/office/drawing/2014/main" id="{337B4616-B72D-4FA0-AD48-63A1112A287E}"/>
              </a:ext>
            </a:extLst>
          </p:cNvPr>
          <p:cNvGrpSpPr/>
          <p:nvPr userDrawn="1"/>
        </p:nvGrpSpPr>
        <p:grpSpPr>
          <a:xfrm>
            <a:off x="12553509" y="39215"/>
            <a:ext cx="4099182" cy="5954168"/>
            <a:chOff x="12553509" y="39215"/>
            <a:chExt cx="4099182" cy="5954168"/>
          </a:xfrm>
        </p:grpSpPr>
        <p:sp>
          <p:nvSpPr>
            <p:cNvPr id="203" name="Rechthoek 202">
              <a:extLst>
                <a:ext uri="{FF2B5EF4-FFF2-40B4-BE49-F238E27FC236}">
                  <a16:creationId xmlns:a16="http://schemas.microsoft.com/office/drawing/2014/main" id="{0BF47E7A-C662-443B-AC92-167B0661DB87}"/>
                </a:ext>
              </a:extLst>
            </p:cNvPr>
            <p:cNvSpPr/>
            <p:nvPr userDrawn="1"/>
          </p:nvSpPr>
          <p:spPr>
            <a:xfrm>
              <a:off x="12553509" y="472642"/>
              <a:ext cx="4099182" cy="5520741"/>
            </a:xfrm>
            <a:prstGeom prst="rect">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3200"/>
            </a:p>
          </p:txBody>
        </p:sp>
        <p:sp>
          <p:nvSpPr>
            <p:cNvPr id="204" name="Rechthoek 203">
              <a:extLst>
                <a:ext uri="{FF2B5EF4-FFF2-40B4-BE49-F238E27FC236}">
                  <a16:creationId xmlns:a16="http://schemas.microsoft.com/office/drawing/2014/main" id="{EE8ED4ED-41B7-4AE3-85D9-6D470E8B29B6}"/>
                </a:ext>
              </a:extLst>
            </p:cNvPr>
            <p:cNvSpPr/>
            <p:nvPr userDrawn="1"/>
          </p:nvSpPr>
          <p:spPr>
            <a:xfrm>
              <a:off x="12553509" y="39215"/>
              <a:ext cx="4099181" cy="43342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3200"/>
            </a:p>
          </p:txBody>
        </p:sp>
        <p:sp>
          <p:nvSpPr>
            <p:cNvPr id="205" name="Tekstvak 204">
              <a:extLst>
                <a:ext uri="{FF2B5EF4-FFF2-40B4-BE49-F238E27FC236}">
                  <a16:creationId xmlns:a16="http://schemas.microsoft.com/office/drawing/2014/main" id="{C84C0C83-0A72-44E0-BA74-E7D686365C16}"/>
                </a:ext>
              </a:extLst>
            </p:cNvPr>
            <p:cNvSpPr txBox="1"/>
            <p:nvPr userDrawn="1"/>
          </p:nvSpPr>
          <p:spPr>
            <a:xfrm>
              <a:off x="12664744" y="53066"/>
              <a:ext cx="3601951" cy="400110"/>
            </a:xfrm>
            <a:prstGeom prst="rect">
              <a:avLst/>
            </a:prstGeom>
            <a:noFill/>
          </p:spPr>
          <p:txBody>
            <a:bodyPr wrap="square" rtlCol="0">
              <a:spAutoFit/>
            </a:bodyPr>
            <a:lstStyle/>
            <a:p>
              <a:r>
                <a:rPr lang="nl-BE" sz="2000" b="1" dirty="0">
                  <a:solidFill>
                    <a:schemeClr val="accent1"/>
                  </a:solidFill>
                </a:rPr>
                <a:t>Voor wie is deze dia?</a:t>
              </a:r>
            </a:p>
          </p:txBody>
        </p:sp>
        <p:sp>
          <p:nvSpPr>
            <p:cNvPr id="206" name="Tekstvak 205">
              <a:extLst>
                <a:ext uri="{FF2B5EF4-FFF2-40B4-BE49-F238E27FC236}">
                  <a16:creationId xmlns:a16="http://schemas.microsoft.com/office/drawing/2014/main" id="{4D2EA43F-716F-414F-B2D6-DA6875BBFF68}"/>
                </a:ext>
              </a:extLst>
            </p:cNvPr>
            <p:cNvSpPr txBox="1"/>
            <p:nvPr userDrawn="1"/>
          </p:nvSpPr>
          <p:spPr>
            <a:xfrm>
              <a:off x="12672777" y="633947"/>
              <a:ext cx="3869550" cy="1954381"/>
            </a:xfrm>
            <a:prstGeom prst="rect">
              <a:avLst/>
            </a:prstGeom>
            <a:noFill/>
          </p:spPr>
          <p:txBody>
            <a:bodyPr wrap="square" rtlCol="0">
              <a:spAutoFit/>
            </a:bodyPr>
            <a:lstStyle/>
            <a:p>
              <a:pPr marL="0" indent="0">
                <a:buClr>
                  <a:schemeClr val="accent3"/>
                </a:buClr>
                <a:buFont typeface="Arial" panose="020B0604020202020204" pitchFamily="34" charset="0"/>
                <a:buNone/>
              </a:pPr>
              <a:r>
                <a:rPr lang="nl-BE" sz="1100" dirty="0"/>
                <a:t>De grootste fout die gemaakt wordt wanneer iemand een presentatie geeft is om meteen PowerPoint op te starten om te beginnen. Op die manier begin je aan een presentatie die vooral een spiekbriefje voor jezelf is. Slides die vol staan met tekst dienen vooral om de spreker te helpen zijn verhaal te onthouden. </a:t>
              </a:r>
            </a:p>
            <a:p>
              <a:pPr marL="0" indent="0">
                <a:buClr>
                  <a:schemeClr val="accent3"/>
                </a:buClr>
                <a:buFont typeface="Arial" panose="020B0604020202020204" pitchFamily="34" charset="0"/>
                <a:buNone/>
              </a:pPr>
              <a:endParaRPr lang="nl-BE" sz="1100" dirty="0"/>
            </a:p>
            <a:p>
              <a:pPr marL="0" indent="0">
                <a:buClr>
                  <a:schemeClr val="accent3"/>
                </a:buClr>
                <a:buFont typeface="Arial" panose="020B0604020202020204" pitchFamily="34" charset="0"/>
                <a:buNone/>
              </a:pPr>
              <a:r>
                <a:rPr lang="nl-BE" sz="1100" dirty="0"/>
                <a:t>Bijkomende problemen met dia's die vol staan met tekst:</a:t>
              </a:r>
              <a:endParaRPr lang="en-US" sz="1100" dirty="0"/>
            </a:p>
            <a:p>
              <a:pPr marL="171450" indent="-171450">
                <a:buClr>
                  <a:schemeClr val="accent3"/>
                </a:buClr>
                <a:buFont typeface="Arial" panose="020B0604020202020204" pitchFamily="34" charset="0"/>
                <a:buChar char="+"/>
              </a:pPr>
              <a:r>
                <a:rPr lang="nl-BE" sz="1100" dirty="0"/>
                <a:t>Ze verleiden de spreker om de tekst woordelijk voor te lezen.</a:t>
              </a:r>
            </a:p>
            <a:p>
              <a:pPr marL="171450" indent="-171450">
                <a:buClr>
                  <a:schemeClr val="accent3"/>
                </a:buClr>
                <a:buFont typeface="Arial" panose="020B0604020202020204" pitchFamily="34" charset="0"/>
                <a:buChar char="+"/>
              </a:pPr>
              <a:r>
                <a:rPr lang="nl-BE" sz="1100" dirty="0"/>
                <a:t>als gevolg daarvan, vermoeien zij het publiek</a:t>
              </a:r>
            </a:p>
            <a:p>
              <a:pPr marL="171450" indent="-171450">
                <a:buClr>
                  <a:schemeClr val="accent3"/>
                </a:buClr>
                <a:buFont typeface="Arial" panose="020B0604020202020204" pitchFamily="34" charset="0"/>
                <a:buChar char="+"/>
              </a:pPr>
              <a:r>
                <a:rPr lang="nl-BE" sz="1100" dirty="0"/>
                <a:t>ze trekken de aandacht van de spreker weg van hen.</a:t>
              </a:r>
            </a:p>
            <a:p>
              <a:pPr marL="171450" indent="-171450">
                <a:buClr>
                  <a:schemeClr val="accent3"/>
                </a:buClr>
                <a:buFont typeface="Arial" panose="020B0604020202020204" pitchFamily="34" charset="0"/>
                <a:buChar char="+"/>
              </a:pPr>
              <a:r>
                <a:rPr lang="nl-BE" sz="1100" dirty="0"/>
                <a:t>ze zijn vooral saai en inspiratieloos</a:t>
              </a:r>
              <a:endParaRPr lang="en-US" sz="1100" dirty="0"/>
            </a:p>
          </p:txBody>
        </p:sp>
        <p:sp>
          <p:nvSpPr>
            <p:cNvPr id="207" name="Tekstvak 206">
              <a:extLst>
                <a:ext uri="{FF2B5EF4-FFF2-40B4-BE49-F238E27FC236}">
                  <a16:creationId xmlns:a16="http://schemas.microsoft.com/office/drawing/2014/main" id="{4F11612A-4310-45F4-8C77-0B82D08FB78D}"/>
                </a:ext>
              </a:extLst>
            </p:cNvPr>
            <p:cNvSpPr txBox="1"/>
            <p:nvPr userDrawn="1"/>
          </p:nvSpPr>
          <p:spPr>
            <a:xfrm>
              <a:off x="12672777" y="2615985"/>
              <a:ext cx="3738297" cy="1615827"/>
            </a:xfrm>
            <a:prstGeom prst="rect">
              <a:avLst/>
            </a:prstGeom>
            <a:noFill/>
          </p:spPr>
          <p:txBody>
            <a:bodyPr wrap="square" rtlCol="0">
              <a:spAutoFit/>
            </a:bodyPr>
            <a:lstStyle/>
            <a:p>
              <a:pPr marL="0" indent="0">
                <a:buClr>
                  <a:schemeClr val="accent3"/>
                </a:buClr>
                <a:buFont typeface="Arial" panose="020B0604020202020204" pitchFamily="34" charset="0"/>
                <a:buNone/>
              </a:pPr>
              <a:r>
                <a:rPr lang="nl-BE" sz="1100" dirty="0"/>
                <a:t>Het belangrijkste doel van het gebruik van dia's bij het geven van een presentatie is om het publiek de kans te geven uw verhaal beter te begrijpen. De dia's moeten ondersteunend zijn aan de boodschap die je vertelt. </a:t>
              </a:r>
            </a:p>
            <a:p>
              <a:pPr marL="0" indent="0">
                <a:buClr>
                  <a:schemeClr val="accent3"/>
                </a:buClr>
                <a:buFont typeface="Arial" panose="020B0604020202020204" pitchFamily="34" charset="0"/>
                <a:buNone/>
              </a:pPr>
              <a:endParaRPr lang="nl-BE" sz="1100" dirty="0"/>
            </a:p>
            <a:p>
              <a:pPr marL="0" indent="0">
                <a:buClr>
                  <a:schemeClr val="accent3"/>
                </a:buClr>
                <a:buFont typeface="Arial" panose="020B0604020202020204" pitchFamily="34" charset="0"/>
                <a:buNone/>
              </a:pPr>
              <a:r>
                <a:rPr lang="nl-BE" sz="1100" dirty="0"/>
                <a:t>En dus moet je jezelf bij elke dia afvragen:</a:t>
              </a:r>
            </a:p>
            <a:p>
              <a:pPr marL="0" indent="0">
                <a:buClr>
                  <a:schemeClr val="accent3"/>
                </a:buClr>
                <a:buFont typeface="Arial" panose="020B0604020202020204" pitchFamily="34" charset="0"/>
                <a:buNone/>
              </a:pPr>
              <a:r>
                <a:rPr lang="nl-BE" sz="1100" b="1" dirty="0"/>
                <a:t>'Helpt deze dia mijn publiek of helpt deze dia mij om het verhaal beter te onthouden? </a:t>
              </a:r>
              <a:r>
                <a:rPr lang="nl-BE" sz="1100" b="0" dirty="0"/>
                <a:t>In het laatste geval is het beter om de dia weg te laten.</a:t>
              </a:r>
              <a:endParaRPr lang="en-US" sz="1100" b="0" dirty="0"/>
            </a:p>
          </p:txBody>
        </p:sp>
        <p:sp>
          <p:nvSpPr>
            <p:cNvPr id="208" name="Tekstvak 207">
              <a:extLst>
                <a:ext uri="{FF2B5EF4-FFF2-40B4-BE49-F238E27FC236}">
                  <a16:creationId xmlns:a16="http://schemas.microsoft.com/office/drawing/2014/main" id="{34955A59-8B0E-45D2-93EF-0AC8365DAF5B}"/>
                </a:ext>
              </a:extLst>
            </p:cNvPr>
            <p:cNvSpPr txBox="1"/>
            <p:nvPr userDrawn="1"/>
          </p:nvSpPr>
          <p:spPr>
            <a:xfrm>
              <a:off x="12672777" y="4329570"/>
              <a:ext cx="3738297" cy="1446550"/>
            </a:xfrm>
            <a:prstGeom prst="rect">
              <a:avLst/>
            </a:prstGeom>
            <a:noFill/>
          </p:spPr>
          <p:txBody>
            <a:bodyPr wrap="square" rtlCol="0">
              <a:spAutoFit/>
            </a:bodyPr>
            <a:lstStyle/>
            <a:p>
              <a:pPr marL="0" indent="0">
                <a:buClr>
                  <a:schemeClr val="accent3"/>
                </a:buClr>
                <a:buFont typeface="Arial" panose="020B0604020202020204" pitchFamily="34" charset="0"/>
                <a:buNone/>
              </a:pPr>
              <a:r>
                <a:rPr lang="nl-BE" sz="1100" dirty="0"/>
                <a:t>Probeer in je presentatie ook genoeg afwisseling te creëren. Niet elke keer dezelfde slide met andere tekst, dit wordt saai en het lijkt dan alsof je altijd op dezelfde slide blijft staan. Breng genoeg afwisseling door voldoende beeldmateriaal te laten zien.</a:t>
              </a:r>
            </a:p>
            <a:p>
              <a:pPr marL="0" indent="0">
                <a:buClr>
                  <a:schemeClr val="accent3"/>
                </a:buClr>
                <a:buFont typeface="Arial" panose="020B0604020202020204" pitchFamily="34" charset="0"/>
                <a:buNone/>
              </a:pPr>
              <a:endParaRPr lang="en-US" sz="1100" b="0" dirty="0"/>
            </a:p>
            <a:p>
              <a:pPr marL="0" indent="0">
                <a:buClr>
                  <a:schemeClr val="accent3"/>
                </a:buClr>
                <a:buFont typeface="Arial" panose="020B0604020202020204" pitchFamily="34" charset="0"/>
                <a:buNone/>
              </a:pPr>
              <a:r>
                <a:rPr lang="en-US" sz="1100" b="0" dirty="0" err="1"/>
                <a:t>Gebruik</a:t>
              </a:r>
              <a:r>
                <a:rPr lang="en-US" sz="1100" b="0" dirty="0"/>
                <a:t> de </a:t>
              </a:r>
              <a:r>
                <a:rPr lang="en-US" sz="1100" b="0" dirty="0" err="1"/>
                <a:t>titelslides</a:t>
              </a:r>
              <a:r>
                <a:rPr lang="en-US" sz="1100" b="0" dirty="0"/>
                <a:t> om </a:t>
              </a:r>
              <a:r>
                <a:rPr lang="en-US" sz="1100" b="0" dirty="0" err="1"/>
                <a:t>aan</a:t>
              </a:r>
              <a:r>
                <a:rPr lang="en-US" sz="1100" b="0" dirty="0"/>
                <a:t> </a:t>
              </a:r>
              <a:r>
                <a:rPr lang="en-US" sz="1100" b="0" dirty="0" err="1"/>
                <a:t>te</a:t>
              </a:r>
              <a:r>
                <a:rPr lang="en-US" sz="1100" b="0" dirty="0"/>
                <a:t> </a:t>
              </a:r>
              <a:r>
                <a:rPr lang="en-US" sz="1100" b="0" dirty="0" err="1"/>
                <a:t>geven</a:t>
              </a:r>
              <a:r>
                <a:rPr lang="en-US" sz="1100" b="0" dirty="0"/>
                <a:t> </a:t>
              </a:r>
              <a:r>
                <a:rPr lang="en-US" sz="1100" b="0" dirty="0" err="1"/>
                <a:t>dat</a:t>
              </a:r>
              <a:r>
                <a:rPr lang="en-US" sz="1100" b="0" dirty="0"/>
                <a:t> je </a:t>
              </a:r>
              <a:r>
                <a:rPr lang="en-US" sz="1100" b="0" dirty="0" err="1"/>
                <a:t>een</a:t>
              </a:r>
              <a:r>
                <a:rPr lang="en-US" sz="1100" b="0" dirty="0"/>
                <a:t> </a:t>
              </a:r>
              <a:r>
                <a:rPr lang="en-US" sz="1100" b="0" dirty="0" err="1"/>
                <a:t>ander</a:t>
              </a:r>
              <a:r>
                <a:rPr lang="en-US" sz="1100" b="0" dirty="0"/>
                <a:t> </a:t>
              </a:r>
              <a:r>
                <a:rPr lang="en-US" sz="1100" b="0" dirty="0" err="1"/>
                <a:t>hoofdstuk</a:t>
              </a:r>
              <a:r>
                <a:rPr lang="en-US" sz="1100" b="0" dirty="0"/>
                <a:t> </a:t>
              </a:r>
              <a:r>
                <a:rPr lang="en-US" sz="1100" b="0" dirty="0" err="1"/>
                <a:t>begint</a:t>
              </a:r>
              <a:r>
                <a:rPr lang="en-US" sz="1100" b="0" dirty="0"/>
                <a:t>. </a:t>
              </a:r>
            </a:p>
          </p:txBody>
        </p:sp>
      </p:grpSp>
      <p:grpSp>
        <p:nvGrpSpPr>
          <p:cNvPr id="113" name="Groep 112">
            <a:extLst>
              <a:ext uri="{FF2B5EF4-FFF2-40B4-BE49-F238E27FC236}">
                <a16:creationId xmlns:a16="http://schemas.microsoft.com/office/drawing/2014/main" id="{9E2CA68F-A0B3-423E-B7E4-2B22655E0397}"/>
              </a:ext>
            </a:extLst>
          </p:cNvPr>
          <p:cNvGrpSpPr/>
          <p:nvPr userDrawn="1"/>
        </p:nvGrpSpPr>
        <p:grpSpPr>
          <a:xfrm>
            <a:off x="-7045696" y="267572"/>
            <a:ext cx="3385298" cy="3586723"/>
            <a:chOff x="-3549710" y="1276353"/>
            <a:chExt cx="3385298" cy="3586723"/>
          </a:xfrm>
        </p:grpSpPr>
        <p:grpSp>
          <p:nvGrpSpPr>
            <p:cNvPr id="114" name="Groep 113">
              <a:extLst>
                <a:ext uri="{FF2B5EF4-FFF2-40B4-BE49-F238E27FC236}">
                  <a16:creationId xmlns:a16="http://schemas.microsoft.com/office/drawing/2014/main" id="{77D04CD7-ED50-4AA5-A37E-DA056A3EA508}"/>
                </a:ext>
              </a:extLst>
            </p:cNvPr>
            <p:cNvGrpSpPr/>
            <p:nvPr userDrawn="1"/>
          </p:nvGrpSpPr>
          <p:grpSpPr>
            <a:xfrm>
              <a:off x="-3549709" y="1276353"/>
              <a:ext cx="3385297" cy="2738077"/>
              <a:chOff x="-3549709" y="1276351"/>
              <a:chExt cx="3385297" cy="2738077"/>
            </a:xfrm>
          </p:grpSpPr>
          <p:sp>
            <p:nvSpPr>
              <p:cNvPr id="117" name="Rechthoek 116">
                <a:extLst>
                  <a:ext uri="{FF2B5EF4-FFF2-40B4-BE49-F238E27FC236}">
                    <a16:creationId xmlns:a16="http://schemas.microsoft.com/office/drawing/2014/main" id="{0C039B0E-FFBF-4400-A7F3-92A0BF3A32B8}"/>
                  </a:ext>
                </a:extLst>
              </p:cNvPr>
              <p:cNvSpPr/>
              <p:nvPr userDrawn="1"/>
            </p:nvSpPr>
            <p:spPr>
              <a:xfrm>
                <a:off x="-3529258" y="1276351"/>
                <a:ext cx="2572469" cy="280344"/>
              </a:xfrm>
              <a:prstGeom prst="rect">
                <a:avLst/>
              </a:prstGeom>
              <a:noFill/>
              <a:ln w="25400" cap="flat" cmpd="sng" algn="ctr">
                <a:noFill/>
                <a:prstDash val="solid"/>
              </a:ln>
              <a:effectLst/>
            </p:spPr>
            <p:txBody>
              <a:bodyPr lIns="0" tIns="0" rIns="0" bIns="0" rtlCol="0" anchor="t"/>
              <a:lstStyle/>
              <a:p>
                <a:pPr marL="0" marR="0" lvl="0" indent="0" algn="l" defTabSz="685783" rtl="0" eaLnBrk="1" fontAlgn="auto" latinLnBrk="0" hangingPunct="1">
                  <a:lnSpc>
                    <a:spcPct val="90000"/>
                  </a:lnSpc>
                  <a:spcBef>
                    <a:spcPts val="751"/>
                  </a:spcBef>
                  <a:spcAft>
                    <a:spcPts val="0"/>
                  </a:spcAft>
                  <a:buClrTx/>
                  <a:buSzTx/>
                  <a:buFont typeface="Arial" panose="020B0604020202020204" pitchFamily="34" charset="0"/>
                  <a:buNone/>
                  <a:tabLst/>
                  <a:defRPr/>
                </a:pPr>
                <a:r>
                  <a:rPr lang="nl-NL" sz="1800" b="0" i="0" kern="1200" noProof="0" dirty="0">
                    <a:solidFill>
                      <a:schemeClr val="tx1"/>
                    </a:solidFill>
                    <a:latin typeface="+mn-lt"/>
                    <a:ea typeface="+mn-ea"/>
                    <a:cs typeface="+mn-cs"/>
                  </a:rPr>
                  <a:t>Tekst niveaus</a:t>
                </a:r>
              </a:p>
            </p:txBody>
          </p:sp>
          <p:sp>
            <p:nvSpPr>
              <p:cNvPr id="118" name="Textfield placeholder">
                <a:extLst>
                  <a:ext uri="{FF2B5EF4-FFF2-40B4-BE49-F238E27FC236}">
                    <a16:creationId xmlns:a16="http://schemas.microsoft.com/office/drawing/2014/main" id="{EBDF6125-9A20-493A-B602-CB205452941E}"/>
                  </a:ext>
                </a:extLst>
              </p:cNvPr>
              <p:cNvSpPr txBox="1">
                <a:spLocks/>
              </p:cNvSpPr>
              <p:nvPr userDrawn="1"/>
            </p:nvSpPr>
            <p:spPr>
              <a:xfrm>
                <a:off x="-3535859" y="2872729"/>
                <a:ext cx="2868384" cy="261500"/>
              </a:xfrm>
              <a:prstGeom prst="rect">
                <a:avLst/>
              </a:prstGeom>
            </p:spPr>
            <p:txBody>
              <a:bodyPr vert="horz" lIns="0" tIns="0" rIns="0" bIns="0" rtlCol="0" anchor="ctr">
                <a:noAutofit/>
              </a:bodyPr>
              <a:lstStyle>
                <a:lvl1pPr marL="0" indent="0" algn="l" defTabSz="1087016" rtl="0" eaLnBrk="1" latinLnBrk="0" hangingPunct="1">
                  <a:lnSpc>
                    <a:spcPts val="1800"/>
                  </a:lnSpc>
                  <a:spcBef>
                    <a:spcPts val="400"/>
                  </a:spcBef>
                  <a:spcAft>
                    <a:spcPts val="400"/>
                  </a:spcAft>
                  <a:buSzPct val="80000"/>
                  <a:buFont typeface="Wingdings" pitchFamily="2" charset="2"/>
                  <a:buNone/>
                  <a:defRPr sz="1600" b="0" kern="1200">
                    <a:solidFill>
                      <a:schemeClr val="tx1"/>
                    </a:solidFill>
                    <a:latin typeface="+mn-lt"/>
                    <a:ea typeface="+mn-ea"/>
                    <a:cs typeface="+mn-cs"/>
                  </a:defRPr>
                </a:lvl1pPr>
                <a:lvl2pPr marL="228600" indent="-228600" algn="l" defTabSz="1087016" rtl="0" eaLnBrk="1" latinLnBrk="0" hangingPunct="1">
                  <a:lnSpc>
                    <a:spcPts val="1800"/>
                  </a:lnSpc>
                  <a:spcBef>
                    <a:spcPts val="400"/>
                  </a:spcBef>
                  <a:spcAft>
                    <a:spcPts val="400"/>
                  </a:spcAft>
                  <a:buClr>
                    <a:schemeClr val="tx2"/>
                  </a:buClr>
                  <a:buSzPct val="80000"/>
                  <a:buFontTx/>
                  <a:buBlip>
                    <a:blip r:embed="rId35"/>
                  </a:buBlip>
                  <a:tabLst/>
                  <a:defRPr sz="1600" kern="1200">
                    <a:solidFill>
                      <a:schemeClr val="tx1"/>
                    </a:solidFill>
                    <a:latin typeface="+mn-lt"/>
                    <a:ea typeface="+mn-ea"/>
                    <a:cs typeface="+mn-cs"/>
                  </a:defRPr>
                </a:lvl2pPr>
                <a:lvl3pPr marL="396875" indent="-160338" algn="l" defTabSz="1087016" rtl="0" eaLnBrk="1" latinLnBrk="0" hangingPunct="1">
                  <a:lnSpc>
                    <a:spcPts val="1600"/>
                  </a:lnSpc>
                  <a:spcBef>
                    <a:spcPts val="200"/>
                  </a:spcBef>
                  <a:spcAft>
                    <a:spcPts val="200"/>
                  </a:spcAft>
                  <a:buClr>
                    <a:schemeClr val="tx2"/>
                  </a:buClr>
                  <a:buFont typeface="Trebuchet MS" pitchFamily="34" charset="0"/>
                  <a:buChar char="−"/>
                  <a:defRPr sz="1400" kern="1200">
                    <a:solidFill>
                      <a:schemeClr val="tx1"/>
                    </a:solidFill>
                    <a:latin typeface="+mn-lt"/>
                    <a:ea typeface="+mn-ea"/>
                    <a:cs typeface="+mn-cs"/>
                  </a:defRPr>
                </a:lvl3pPr>
                <a:lvl4pPr marL="0" indent="0" algn="l" defTabSz="1087016" rtl="0" eaLnBrk="1" latinLnBrk="0" hangingPunct="1">
                  <a:lnSpc>
                    <a:spcPts val="1800"/>
                  </a:lnSpc>
                  <a:spcBef>
                    <a:spcPts val="400"/>
                  </a:spcBef>
                  <a:spcAft>
                    <a:spcPts val="400"/>
                  </a:spcAft>
                  <a:buFont typeface="Wingdings" pitchFamily="2" charset="2"/>
                  <a:buNone/>
                  <a:defRPr sz="1600" b="1" kern="1200">
                    <a:solidFill>
                      <a:schemeClr val="tx1"/>
                    </a:solidFill>
                    <a:latin typeface="+mn-lt"/>
                    <a:ea typeface="+mn-ea"/>
                    <a:cs typeface="+mn-cs"/>
                  </a:defRPr>
                </a:lvl4pPr>
                <a:lvl5pPr marL="0" indent="0" algn="l" defTabSz="1087016" rtl="0" eaLnBrk="1" latinLnBrk="0" hangingPunct="1">
                  <a:lnSpc>
                    <a:spcPts val="3800"/>
                  </a:lnSpc>
                  <a:spcBef>
                    <a:spcPts val="1200"/>
                  </a:spcBef>
                  <a:spcAft>
                    <a:spcPts val="400"/>
                  </a:spcAft>
                  <a:buFont typeface="Wingdings" pitchFamily="2" charset="2"/>
                  <a:buNone/>
                  <a:defRPr sz="1600" b="1" kern="1200" baseline="0">
                    <a:solidFill>
                      <a:schemeClr val="tx2"/>
                    </a:solidFill>
                    <a:latin typeface="+mn-lt"/>
                    <a:ea typeface="+mn-ea"/>
                    <a:cs typeface="+mn-cs"/>
                  </a:defRPr>
                </a:lvl5pPr>
                <a:lvl6pPr marL="0" indent="0" algn="l" defTabSz="1087016" rtl="0" eaLnBrk="1" latinLnBrk="0" hangingPunct="1">
                  <a:lnSpc>
                    <a:spcPct val="250000"/>
                  </a:lnSpc>
                  <a:spcBef>
                    <a:spcPts val="0"/>
                  </a:spcBef>
                  <a:spcAft>
                    <a:spcPts val="0"/>
                  </a:spcAft>
                  <a:buFont typeface="Arial" pitchFamily="34" charset="0"/>
                  <a:buNone/>
                  <a:defRPr sz="2000" kern="1200" cap="all" baseline="0">
                    <a:solidFill>
                      <a:schemeClr val="tx1">
                        <a:lumMod val="75000"/>
                        <a:lumOff val="25000"/>
                      </a:schemeClr>
                    </a:solidFill>
                    <a:latin typeface="+mn-lt"/>
                    <a:ea typeface="+mn-ea"/>
                    <a:cs typeface="+mn-cs"/>
                  </a:defRPr>
                </a:lvl6pPr>
                <a:lvl7pPr marL="3532800"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76308"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19815"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marL="0" marR="0" lvl="0" indent="0" algn="l" defTabSz="914377" rtl="0" eaLnBrk="1" fontAlgn="auto" latinLnBrk="0" hangingPunct="1">
                  <a:lnSpc>
                    <a:spcPct val="90000"/>
                  </a:lnSpc>
                  <a:spcBef>
                    <a:spcPts val="1000"/>
                  </a:spcBef>
                  <a:spcAft>
                    <a:spcPts val="400"/>
                  </a:spcAft>
                  <a:buClr>
                    <a:schemeClr val="accent3"/>
                  </a:buClr>
                  <a:buSzPct val="100000"/>
                  <a:buFontTx/>
                  <a:buNone/>
                  <a:tabLst/>
                  <a:defRPr/>
                </a:pPr>
                <a:r>
                  <a:rPr lang="nl-NL" sz="2800" kern="1200" noProof="0" dirty="0">
                    <a:solidFill>
                      <a:schemeClr val="tx1"/>
                    </a:solidFill>
                    <a:latin typeface="+mn-lt"/>
                    <a:ea typeface="+mn-ea"/>
                    <a:cs typeface="+mn-cs"/>
                  </a:rPr>
                  <a:t>Platte tekst (28pt)</a:t>
                </a:r>
              </a:p>
            </p:txBody>
          </p:sp>
          <p:sp>
            <p:nvSpPr>
              <p:cNvPr id="119" name="Textfield placeholder">
                <a:extLst>
                  <a:ext uri="{FF2B5EF4-FFF2-40B4-BE49-F238E27FC236}">
                    <a16:creationId xmlns:a16="http://schemas.microsoft.com/office/drawing/2014/main" id="{2AAE6FAC-12E4-46D0-A6B5-043013F52880}"/>
                  </a:ext>
                </a:extLst>
              </p:cNvPr>
              <p:cNvSpPr txBox="1">
                <a:spLocks/>
              </p:cNvSpPr>
              <p:nvPr userDrawn="1"/>
            </p:nvSpPr>
            <p:spPr>
              <a:xfrm>
                <a:off x="-3549709" y="3336860"/>
                <a:ext cx="3385297" cy="259683"/>
              </a:xfrm>
              <a:prstGeom prst="rect">
                <a:avLst/>
              </a:prstGeom>
            </p:spPr>
            <p:txBody>
              <a:bodyPr vert="horz" lIns="0" tIns="0" rIns="0" bIns="0" rtlCol="0" anchor="ctr">
                <a:noAutofit/>
              </a:bodyPr>
              <a:lstStyle>
                <a:lvl1pPr marL="0" indent="0" algn="l" defTabSz="1087016" rtl="0" eaLnBrk="1" latinLnBrk="0" hangingPunct="1">
                  <a:lnSpc>
                    <a:spcPts val="1800"/>
                  </a:lnSpc>
                  <a:spcBef>
                    <a:spcPts val="400"/>
                  </a:spcBef>
                  <a:spcAft>
                    <a:spcPts val="400"/>
                  </a:spcAft>
                  <a:buSzPct val="80000"/>
                  <a:buFont typeface="Wingdings" pitchFamily="2" charset="2"/>
                  <a:buNone/>
                  <a:defRPr sz="1600" b="0" kern="1200">
                    <a:solidFill>
                      <a:schemeClr val="tx1"/>
                    </a:solidFill>
                    <a:latin typeface="+mn-lt"/>
                    <a:ea typeface="+mn-ea"/>
                    <a:cs typeface="+mn-cs"/>
                  </a:defRPr>
                </a:lvl1pPr>
                <a:lvl2pPr marL="228600" indent="-228600" algn="l" defTabSz="1087016" rtl="0" eaLnBrk="1" latinLnBrk="0" hangingPunct="1">
                  <a:lnSpc>
                    <a:spcPts val="1800"/>
                  </a:lnSpc>
                  <a:spcBef>
                    <a:spcPts val="400"/>
                  </a:spcBef>
                  <a:spcAft>
                    <a:spcPts val="400"/>
                  </a:spcAft>
                  <a:buClr>
                    <a:schemeClr val="tx2"/>
                  </a:buClr>
                  <a:buSzPct val="80000"/>
                  <a:buFontTx/>
                  <a:buBlip>
                    <a:blip r:embed="rId35"/>
                  </a:buBlip>
                  <a:tabLst/>
                  <a:defRPr sz="1600" kern="1200">
                    <a:solidFill>
                      <a:schemeClr val="tx1"/>
                    </a:solidFill>
                    <a:latin typeface="+mn-lt"/>
                    <a:ea typeface="+mn-ea"/>
                    <a:cs typeface="+mn-cs"/>
                  </a:defRPr>
                </a:lvl2pPr>
                <a:lvl3pPr marL="396875" indent="-160338" algn="l" defTabSz="1087016" rtl="0" eaLnBrk="1" latinLnBrk="0" hangingPunct="1">
                  <a:lnSpc>
                    <a:spcPts val="1600"/>
                  </a:lnSpc>
                  <a:spcBef>
                    <a:spcPts val="200"/>
                  </a:spcBef>
                  <a:spcAft>
                    <a:spcPts val="200"/>
                  </a:spcAft>
                  <a:buClr>
                    <a:schemeClr val="tx2"/>
                  </a:buClr>
                  <a:buFont typeface="Trebuchet MS" pitchFamily="34" charset="0"/>
                  <a:buChar char="−"/>
                  <a:defRPr sz="1400" kern="1200">
                    <a:solidFill>
                      <a:schemeClr val="tx1"/>
                    </a:solidFill>
                    <a:latin typeface="+mn-lt"/>
                    <a:ea typeface="+mn-ea"/>
                    <a:cs typeface="+mn-cs"/>
                  </a:defRPr>
                </a:lvl3pPr>
                <a:lvl4pPr marL="0" indent="0" algn="l" defTabSz="1087016" rtl="0" eaLnBrk="1" latinLnBrk="0" hangingPunct="1">
                  <a:lnSpc>
                    <a:spcPts val="1800"/>
                  </a:lnSpc>
                  <a:spcBef>
                    <a:spcPts val="400"/>
                  </a:spcBef>
                  <a:spcAft>
                    <a:spcPts val="400"/>
                  </a:spcAft>
                  <a:buFont typeface="Wingdings" pitchFamily="2" charset="2"/>
                  <a:buNone/>
                  <a:defRPr sz="1600" b="1" kern="1200">
                    <a:solidFill>
                      <a:schemeClr val="tx1"/>
                    </a:solidFill>
                    <a:latin typeface="+mn-lt"/>
                    <a:ea typeface="+mn-ea"/>
                    <a:cs typeface="+mn-cs"/>
                  </a:defRPr>
                </a:lvl4pPr>
                <a:lvl5pPr marL="0" indent="0" algn="l" defTabSz="1087016" rtl="0" eaLnBrk="1" latinLnBrk="0" hangingPunct="1">
                  <a:lnSpc>
                    <a:spcPts val="3800"/>
                  </a:lnSpc>
                  <a:spcBef>
                    <a:spcPts val="1200"/>
                  </a:spcBef>
                  <a:spcAft>
                    <a:spcPts val="400"/>
                  </a:spcAft>
                  <a:buFont typeface="Wingdings" pitchFamily="2" charset="2"/>
                  <a:buNone/>
                  <a:defRPr sz="1600" b="1" kern="1200" baseline="0">
                    <a:solidFill>
                      <a:schemeClr val="tx2"/>
                    </a:solidFill>
                    <a:latin typeface="+mn-lt"/>
                    <a:ea typeface="+mn-ea"/>
                    <a:cs typeface="+mn-cs"/>
                  </a:defRPr>
                </a:lvl5pPr>
                <a:lvl6pPr marL="0" indent="0" algn="l" defTabSz="1087016" rtl="0" eaLnBrk="1" latinLnBrk="0" hangingPunct="1">
                  <a:lnSpc>
                    <a:spcPct val="250000"/>
                  </a:lnSpc>
                  <a:spcBef>
                    <a:spcPts val="0"/>
                  </a:spcBef>
                  <a:spcAft>
                    <a:spcPts val="0"/>
                  </a:spcAft>
                  <a:buFont typeface="Arial" pitchFamily="34" charset="0"/>
                  <a:buNone/>
                  <a:defRPr sz="2000" kern="1200" cap="all" baseline="0">
                    <a:solidFill>
                      <a:schemeClr val="tx1">
                        <a:lumMod val="75000"/>
                        <a:lumOff val="25000"/>
                      </a:schemeClr>
                    </a:solidFill>
                    <a:latin typeface="+mn-lt"/>
                    <a:ea typeface="+mn-ea"/>
                    <a:cs typeface="+mn-cs"/>
                  </a:defRPr>
                </a:lvl6pPr>
                <a:lvl7pPr marL="3532800"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76308"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19815"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marL="9" marR="0" lvl="1" indent="-342900" algn="l" defTabSz="914377" rtl="0" eaLnBrk="1" fontAlgn="auto" latinLnBrk="0" hangingPunct="1">
                  <a:lnSpc>
                    <a:spcPct val="90000"/>
                  </a:lnSpc>
                  <a:spcBef>
                    <a:spcPts val="500"/>
                  </a:spcBef>
                  <a:spcAft>
                    <a:spcPts val="600"/>
                  </a:spcAft>
                  <a:buClr>
                    <a:schemeClr val="accent2"/>
                  </a:buClr>
                  <a:buSzPct val="50000"/>
                  <a:buFont typeface="Wingdings 2" panose="05020102010507070707" pitchFamily="18" charset="2"/>
                  <a:buChar char="¼"/>
                  <a:tabLst>
                    <a:tab pos="4394090" algn="l"/>
                  </a:tabLst>
                  <a:defRPr/>
                </a:pPr>
                <a:r>
                  <a:rPr lang="nl-NL" sz="2400" kern="1200" noProof="0" dirty="0">
                    <a:solidFill>
                      <a:schemeClr val="tx1"/>
                    </a:solidFill>
                    <a:latin typeface="+mn-lt"/>
                    <a:ea typeface="+mn-ea"/>
                    <a:cs typeface="+mn-cs"/>
                  </a:rPr>
                  <a:t>Tweede niveau (24pt)</a:t>
                </a:r>
              </a:p>
            </p:txBody>
          </p:sp>
          <p:cxnSp>
            <p:nvCxnSpPr>
              <p:cNvPr id="120" name="Rechte verbindingslijn 119">
                <a:extLst>
                  <a:ext uri="{FF2B5EF4-FFF2-40B4-BE49-F238E27FC236}">
                    <a16:creationId xmlns:a16="http://schemas.microsoft.com/office/drawing/2014/main" id="{B4840B21-F3C6-4A12-A1E2-F7CAD93BE730}"/>
                  </a:ext>
                </a:extLst>
              </p:cNvPr>
              <p:cNvCxnSpPr/>
              <p:nvPr userDrawn="1"/>
            </p:nvCxnSpPr>
            <p:spPr>
              <a:xfrm>
                <a:off x="-3519217" y="2750438"/>
                <a:ext cx="2556798" cy="0"/>
              </a:xfrm>
              <a:prstGeom prst="line">
                <a:avLst/>
              </a:prstGeom>
              <a:noFill/>
              <a:ln w="9525" cap="flat" cmpd="sng" algn="ctr">
                <a:solidFill>
                  <a:schemeClr val="accent2"/>
                </a:solidFill>
                <a:prstDash val="solid"/>
              </a:ln>
              <a:effectLst/>
            </p:spPr>
          </p:cxnSp>
          <p:sp>
            <p:nvSpPr>
              <p:cNvPr id="121" name="Rechthoek 120">
                <a:extLst>
                  <a:ext uri="{FF2B5EF4-FFF2-40B4-BE49-F238E27FC236}">
                    <a16:creationId xmlns:a16="http://schemas.microsoft.com/office/drawing/2014/main" id="{484F9C80-5B45-4ABB-AEE4-B463A1C68FE8}"/>
                  </a:ext>
                </a:extLst>
              </p:cNvPr>
              <p:cNvSpPr/>
              <p:nvPr/>
            </p:nvSpPr>
            <p:spPr>
              <a:xfrm>
                <a:off x="-3526033" y="2098550"/>
                <a:ext cx="524003" cy="501028"/>
              </a:xfrm>
              <a:prstGeom prst="rect">
                <a:avLst/>
              </a:prstGeom>
              <a:solidFill>
                <a:sysClr val="window" lastClr="FFFFFF"/>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prstClr val="white"/>
                  </a:solidFill>
                  <a:effectLst/>
                  <a:uLnTx/>
                  <a:uFillTx/>
                  <a:latin typeface="Calibri" panose="020F0502020204030204" pitchFamily="34" charset="0"/>
                  <a:ea typeface="+mn-ea"/>
                  <a:cs typeface="+mn-cs"/>
                </a:endParaRPr>
              </a:p>
            </p:txBody>
          </p:sp>
          <p:pic>
            <p:nvPicPr>
              <p:cNvPr id="122" name="Picture 2">
                <a:extLst>
                  <a:ext uri="{FF2B5EF4-FFF2-40B4-BE49-F238E27FC236}">
                    <a16:creationId xmlns:a16="http://schemas.microsoft.com/office/drawing/2014/main" id="{0AB74D77-7F28-4F40-B499-0B957A0F933F}"/>
                  </a:ext>
                </a:extLst>
              </p:cNvPr>
              <p:cNvPicPr>
                <a:picLocks noChangeAspect="1" noChangeArrowheads="1"/>
              </p:cNvPicPr>
              <p:nvPr/>
            </p:nvPicPr>
            <p:blipFill>
              <a:blip r:embed="rId36" cstate="print">
                <a:extLst>
                  <a:ext uri="{28A0092B-C50C-407E-A947-70E740481C1C}">
                    <a14:useLocalDpi xmlns:a14="http://schemas.microsoft.com/office/drawing/2010/main" val="0"/>
                  </a:ext>
                </a:extLst>
              </a:blip>
              <a:srcRect/>
              <a:stretch>
                <a:fillRect/>
              </a:stretch>
            </p:blipFill>
            <p:spPr bwMode="auto">
              <a:xfrm>
                <a:off x="-3285599" y="2118058"/>
                <a:ext cx="222649" cy="205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3" name="Picture 3">
                <a:extLst>
                  <a:ext uri="{FF2B5EF4-FFF2-40B4-BE49-F238E27FC236}">
                    <a16:creationId xmlns:a16="http://schemas.microsoft.com/office/drawing/2014/main" id="{245A522D-64A6-4857-989B-ED21FFE4D6E1}"/>
                  </a:ext>
                </a:extLst>
              </p:cNvPr>
              <p:cNvPicPr>
                <a:picLocks noChangeAspect="1" noChangeArrowheads="1"/>
              </p:cNvPicPr>
              <p:nvPr/>
            </p:nvPicPr>
            <p:blipFill>
              <a:blip r:embed="rId37" cstate="print">
                <a:extLst>
                  <a:ext uri="{28A0092B-C50C-407E-A947-70E740481C1C}">
                    <a14:useLocalDpi xmlns:a14="http://schemas.microsoft.com/office/drawing/2010/main" val="0"/>
                  </a:ext>
                </a:extLst>
              </a:blip>
              <a:srcRect/>
              <a:stretch>
                <a:fillRect/>
              </a:stretch>
            </p:blipFill>
            <p:spPr bwMode="auto">
              <a:xfrm>
                <a:off x="-3494219" y="2118058"/>
                <a:ext cx="203698" cy="2099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4" name="Rechthoek 123">
                <a:extLst>
                  <a:ext uri="{FF2B5EF4-FFF2-40B4-BE49-F238E27FC236}">
                    <a16:creationId xmlns:a16="http://schemas.microsoft.com/office/drawing/2014/main" id="{7F71E5CA-9616-4F08-BF6A-B6B91C571D07}"/>
                  </a:ext>
                </a:extLst>
              </p:cNvPr>
              <p:cNvSpPr/>
              <p:nvPr/>
            </p:nvSpPr>
            <p:spPr>
              <a:xfrm>
                <a:off x="-3449390" y="2414273"/>
                <a:ext cx="130689" cy="11429"/>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25" name="Rechthoek 124">
                <a:extLst>
                  <a:ext uri="{FF2B5EF4-FFF2-40B4-BE49-F238E27FC236}">
                    <a16:creationId xmlns:a16="http://schemas.microsoft.com/office/drawing/2014/main" id="{5AD481C2-40D5-401B-B6EC-868A57B3D1E4}"/>
                  </a:ext>
                </a:extLst>
              </p:cNvPr>
              <p:cNvSpPr/>
              <p:nvPr/>
            </p:nvSpPr>
            <p:spPr>
              <a:xfrm>
                <a:off x="-3449390" y="2437198"/>
                <a:ext cx="130689" cy="11429"/>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26" name="Rechthoek 125">
                <a:extLst>
                  <a:ext uri="{FF2B5EF4-FFF2-40B4-BE49-F238E27FC236}">
                    <a16:creationId xmlns:a16="http://schemas.microsoft.com/office/drawing/2014/main" id="{3144E590-11B6-438A-BEF4-1DD96D1EC85B}"/>
                  </a:ext>
                </a:extLst>
              </p:cNvPr>
              <p:cNvSpPr/>
              <p:nvPr/>
            </p:nvSpPr>
            <p:spPr>
              <a:xfrm>
                <a:off x="-3449390" y="2483049"/>
                <a:ext cx="130689" cy="11429"/>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27" name="Rechthoek 126">
                <a:extLst>
                  <a:ext uri="{FF2B5EF4-FFF2-40B4-BE49-F238E27FC236}">
                    <a16:creationId xmlns:a16="http://schemas.microsoft.com/office/drawing/2014/main" id="{3CC47DB4-BAA7-4DBB-8C0B-8BDBDB1F28DB}"/>
                  </a:ext>
                </a:extLst>
              </p:cNvPr>
              <p:cNvSpPr/>
              <p:nvPr/>
            </p:nvSpPr>
            <p:spPr>
              <a:xfrm>
                <a:off x="-3449390" y="2505976"/>
                <a:ext cx="130689" cy="11429"/>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28" name="Rechthoek 127">
                <a:extLst>
                  <a:ext uri="{FF2B5EF4-FFF2-40B4-BE49-F238E27FC236}">
                    <a16:creationId xmlns:a16="http://schemas.microsoft.com/office/drawing/2014/main" id="{3E9E3B8B-DD14-40A7-8B2A-5A43A4982DC9}"/>
                  </a:ext>
                </a:extLst>
              </p:cNvPr>
              <p:cNvSpPr/>
              <p:nvPr/>
            </p:nvSpPr>
            <p:spPr>
              <a:xfrm>
                <a:off x="-3449390" y="2460124"/>
                <a:ext cx="130689" cy="11429"/>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grpSp>
            <p:nvGrpSpPr>
              <p:cNvPr id="129" name="Groep 128">
                <a:extLst>
                  <a:ext uri="{FF2B5EF4-FFF2-40B4-BE49-F238E27FC236}">
                    <a16:creationId xmlns:a16="http://schemas.microsoft.com/office/drawing/2014/main" id="{D8A4945F-F04A-4881-865D-AD3261C89F47}"/>
                  </a:ext>
                </a:extLst>
              </p:cNvPr>
              <p:cNvGrpSpPr/>
              <p:nvPr/>
            </p:nvGrpSpPr>
            <p:grpSpPr>
              <a:xfrm>
                <a:off x="-3226194" y="2414273"/>
                <a:ext cx="60967" cy="103132"/>
                <a:chOff x="-2796392" y="1123442"/>
                <a:chExt cx="120832" cy="104889"/>
              </a:xfrm>
            </p:grpSpPr>
            <p:sp>
              <p:nvSpPr>
                <p:cNvPr id="169" name="Rechthoek 168">
                  <a:extLst>
                    <a:ext uri="{FF2B5EF4-FFF2-40B4-BE49-F238E27FC236}">
                      <a16:creationId xmlns:a16="http://schemas.microsoft.com/office/drawing/2014/main" id="{033F3895-2537-4E33-9348-6524E4D4DEF7}"/>
                    </a:ext>
                  </a:extLst>
                </p:cNvPr>
                <p:cNvSpPr/>
                <p:nvPr/>
              </p:nvSpPr>
              <p:spPr>
                <a:xfrm>
                  <a:off x="-2796392" y="1123442"/>
                  <a:ext cx="120832" cy="11624"/>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70" name="Rechthoek 169">
                  <a:extLst>
                    <a:ext uri="{FF2B5EF4-FFF2-40B4-BE49-F238E27FC236}">
                      <a16:creationId xmlns:a16="http://schemas.microsoft.com/office/drawing/2014/main" id="{AD5C7F5E-4830-49F0-A14B-8BFF5DF5433F}"/>
                    </a:ext>
                  </a:extLst>
                </p:cNvPr>
                <p:cNvSpPr/>
                <p:nvPr/>
              </p:nvSpPr>
              <p:spPr>
                <a:xfrm>
                  <a:off x="-2796392" y="1146758"/>
                  <a:ext cx="120832" cy="11624"/>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71" name="Rechthoek 170">
                  <a:extLst>
                    <a:ext uri="{FF2B5EF4-FFF2-40B4-BE49-F238E27FC236}">
                      <a16:creationId xmlns:a16="http://schemas.microsoft.com/office/drawing/2014/main" id="{5EF8B20C-EC46-4471-B124-C8084C930AD1}"/>
                    </a:ext>
                  </a:extLst>
                </p:cNvPr>
                <p:cNvSpPr/>
                <p:nvPr/>
              </p:nvSpPr>
              <p:spPr>
                <a:xfrm>
                  <a:off x="-2796392" y="1193390"/>
                  <a:ext cx="120832" cy="11624"/>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72" name="Rechthoek 171">
                  <a:extLst>
                    <a:ext uri="{FF2B5EF4-FFF2-40B4-BE49-F238E27FC236}">
                      <a16:creationId xmlns:a16="http://schemas.microsoft.com/office/drawing/2014/main" id="{6FC83A63-B7C0-4B10-99E6-6B48E7BC798A}"/>
                    </a:ext>
                  </a:extLst>
                </p:cNvPr>
                <p:cNvSpPr/>
                <p:nvPr/>
              </p:nvSpPr>
              <p:spPr>
                <a:xfrm>
                  <a:off x="-2796392" y="1216707"/>
                  <a:ext cx="120832" cy="11624"/>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73" name="Rechthoek 172">
                  <a:extLst>
                    <a:ext uri="{FF2B5EF4-FFF2-40B4-BE49-F238E27FC236}">
                      <a16:creationId xmlns:a16="http://schemas.microsoft.com/office/drawing/2014/main" id="{4A9791FE-AAA7-4285-8619-A56D4AE18CC9}"/>
                    </a:ext>
                  </a:extLst>
                </p:cNvPr>
                <p:cNvSpPr/>
                <p:nvPr/>
              </p:nvSpPr>
              <p:spPr>
                <a:xfrm>
                  <a:off x="-2796392" y="1170074"/>
                  <a:ext cx="120832" cy="11624"/>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grpSp>
          <p:grpSp>
            <p:nvGrpSpPr>
              <p:cNvPr id="130" name="Groep 129">
                <a:extLst>
                  <a:ext uri="{FF2B5EF4-FFF2-40B4-BE49-F238E27FC236}">
                    <a16:creationId xmlns:a16="http://schemas.microsoft.com/office/drawing/2014/main" id="{6664212D-D84C-4233-8539-8F115EE748E3}"/>
                  </a:ext>
                </a:extLst>
              </p:cNvPr>
              <p:cNvGrpSpPr/>
              <p:nvPr/>
            </p:nvGrpSpPr>
            <p:grpSpPr>
              <a:xfrm>
                <a:off x="-3155473" y="2414273"/>
                <a:ext cx="60967" cy="103132"/>
                <a:chOff x="-2796392" y="1123442"/>
                <a:chExt cx="120832" cy="104889"/>
              </a:xfrm>
            </p:grpSpPr>
            <p:sp>
              <p:nvSpPr>
                <p:cNvPr id="164" name="Rechthoek 163">
                  <a:extLst>
                    <a:ext uri="{FF2B5EF4-FFF2-40B4-BE49-F238E27FC236}">
                      <a16:creationId xmlns:a16="http://schemas.microsoft.com/office/drawing/2014/main" id="{71C66246-E1A8-4172-A0FC-8BF0E03374C2}"/>
                    </a:ext>
                  </a:extLst>
                </p:cNvPr>
                <p:cNvSpPr/>
                <p:nvPr/>
              </p:nvSpPr>
              <p:spPr>
                <a:xfrm>
                  <a:off x="-2796392" y="1123442"/>
                  <a:ext cx="120832" cy="11624"/>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65" name="Rechthoek 164">
                  <a:extLst>
                    <a:ext uri="{FF2B5EF4-FFF2-40B4-BE49-F238E27FC236}">
                      <a16:creationId xmlns:a16="http://schemas.microsoft.com/office/drawing/2014/main" id="{2B68C7EA-B269-47E9-A15D-6AEC535B5726}"/>
                    </a:ext>
                  </a:extLst>
                </p:cNvPr>
                <p:cNvSpPr/>
                <p:nvPr/>
              </p:nvSpPr>
              <p:spPr>
                <a:xfrm>
                  <a:off x="-2796392" y="1146758"/>
                  <a:ext cx="120832" cy="11624"/>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66" name="Rechthoek 165">
                  <a:extLst>
                    <a:ext uri="{FF2B5EF4-FFF2-40B4-BE49-F238E27FC236}">
                      <a16:creationId xmlns:a16="http://schemas.microsoft.com/office/drawing/2014/main" id="{661F74B9-E18D-478A-8D09-11E251A52C7F}"/>
                    </a:ext>
                  </a:extLst>
                </p:cNvPr>
                <p:cNvSpPr/>
                <p:nvPr/>
              </p:nvSpPr>
              <p:spPr>
                <a:xfrm>
                  <a:off x="-2796392" y="1193390"/>
                  <a:ext cx="120832" cy="11624"/>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67" name="Rechthoek 166">
                  <a:extLst>
                    <a:ext uri="{FF2B5EF4-FFF2-40B4-BE49-F238E27FC236}">
                      <a16:creationId xmlns:a16="http://schemas.microsoft.com/office/drawing/2014/main" id="{8498D7BF-CFEB-4E9C-904B-1A414A24479A}"/>
                    </a:ext>
                  </a:extLst>
                </p:cNvPr>
                <p:cNvSpPr/>
                <p:nvPr/>
              </p:nvSpPr>
              <p:spPr>
                <a:xfrm>
                  <a:off x="-2796392" y="1216707"/>
                  <a:ext cx="120832" cy="11624"/>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68" name="Rechthoek 167">
                  <a:extLst>
                    <a:ext uri="{FF2B5EF4-FFF2-40B4-BE49-F238E27FC236}">
                      <a16:creationId xmlns:a16="http://schemas.microsoft.com/office/drawing/2014/main" id="{D19D5820-0527-4438-A6C5-85840061C848}"/>
                    </a:ext>
                  </a:extLst>
                </p:cNvPr>
                <p:cNvSpPr/>
                <p:nvPr/>
              </p:nvSpPr>
              <p:spPr>
                <a:xfrm>
                  <a:off x="-2796392" y="1170074"/>
                  <a:ext cx="120832" cy="11624"/>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grpSp>
          <p:sp>
            <p:nvSpPr>
              <p:cNvPr id="131" name="Afgeronde rechthoek 69">
                <a:extLst>
                  <a:ext uri="{FF2B5EF4-FFF2-40B4-BE49-F238E27FC236}">
                    <a16:creationId xmlns:a16="http://schemas.microsoft.com/office/drawing/2014/main" id="{C113F606-2548-49F1-B246-5AE61784318D}"/>
                  </a:ext>
                </a:extLst>
              </p:cNvPr>
              <p:cNvSpPr/>
              <p:nvPr/>
            </p:nvSpPr>
            <p:spPr>
              <a:xfrm>
                <a:off x="-2613177" y="2233729"/>
                <a:ext cx="313472" cy="324076"/>
              </a:xfrm>
              <a:prstGeom prst="roundRect">
                <a:avLst>
                  <a:gd name="adj" fmla="val 10944"/>
                </a:avLst>
              </a:prstGeom>
              <a:solidFill>
                <a:srgbClr val="FFFFFF"/>
              </a:solidFill>
              <a:ln w="12700" cap="flat" cmpd="sng" algn="ctr">
                <a:solidFill>
                  <a:schemeClr val="accent1"/>
                </a:solid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32" name="Rechthoek 131">
                <a:extLst>
                  <a:ext uri="{FF2B5EF4-FFF2-40B4-BE49-F238E27FC236}">
                    <a16:creationId xmlns:a16="http://schemas.microsoft.com/office/drawing/2014/main" id="{2DED2C34-F782-4DEB-B82D-8A69CADB1EE9}"/>
                  </a:ext>
                </a:extLst>
              </p:cNvPr>
              <p:cNvSpPr/>
              <p:nvPr userDrawn="1"/>
            </p:nvSpPr>
            <p:spPr>
              <a:xfrm>
                <a:off x="-2533793" y="2314891"/>
                <a:ext cx="49894"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33" name="Rechthoek 132">
                <a:extLst>
                  <a:ext uri="{FF2B5EF4-FFF2-40B4-BE49-F238E27FC236}">
                    <a16:creationId xmlns:a16="http://schemas.microsoft.com/office/drawing/2014/main" id="{AD83A18F-F3AF-4526-91C0-8A93BCB79B99}"/>
                  </a:ext>
                </a:extLst>
              </p:cNvPr>
              <p:cNvSpPr/>
              <p:nvPr userDrawn="1"/>
            </p:nvSpPr>
            <p:spPr>
              <a:xfrm>
                <a:off x="-2533793" y="2427071"/>
                <a:ext cx="49894"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34" name="Rechthoek 133">
                <a:extLst>
                  <a:ext uri="{FF2B5EF4-FFF2-40B4-BE49-F238E27FC236}">
                    <a16:creationId xmlns:a16="http://schemas.microsoft.com/office/drawing/2014/main" id="{7AFE71C8-41BF-4181-85D5-28D05026FFF0}"/>
                  </a:ext>
                </a:extLst>
              </p:cNvPr>
              <p:cNvSpPr/>
              <p:nvPr userDrawn="1"/>
            </p:nvSpPr>
            <p:spPr>
              <a:xfrm>
                <a:off x="-2533793" y="2457830"/>
                <a:ext cx="49894"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35" name="Rechthoek 134">
                <a:extLst>
                  <a:ext uri="{FF2B5EF4-FFF2-40B4-BE49-F238E27FC236}">
                    <a16:creationId xmlns:a16="http://schemas.microsoft.com/office/drawing/2014/main" id="{D6A72E17-BACA-4BC0-ADD8-69D10A2AB480}"/>
                  </a:ext>
                </a:extLst>
              </p:cNvPr>
              <p:cNvSpPr/>
              <p:nvPr userDrawn="1"/>
            </p:nvSpPr>
            <p:spPr>
              <a:xfrm>
                <a:off x="-2463566" y="2314891"/>
                <a:ext cx="110783"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36" name="Rechthoek 135">
                <a:extLst>
                  <a:ext uri="{FF2B5EF4-FFF2-40B4-BE49-F238E27FC236}">
                    <a16:creationId xmlns:a16="http://schemas.microsoft.com/office/drawing/2014/main" id="{452F2C7B-D819-4C56-8B71-B8A2F3570819}"/>
                  </a:ext>
                </a:extLst>
              </p:cNvPr>
              <p:cNvSpPr/>
              <p:nvPr userDrawn="1"/>
            </p:nvSpPr>
            <p:spPr>
              <a:xfrm>
                <a:off x="-2463566" y="2427071"/>
                <a:ext cx="110783"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37" name="Rechthoek 136">
                <a:extLst>
                  <a:ext uri="{FF2B5EF4-FFF2-40B4-BE49-F238E27FC236}">
                    <a16:creationId xmlns:a16="http://schemas.microsoft.com/office/drawing/2014/main" id="{B7BADF2B-7AF7-4C53-9D60-D7DA84A0C198}"/>
                  </a:ext>
                </a:extLst>
              </p:cNvPr>
              <p:cNvSpPr/>
              <p:nvPr userDrawn="1"/>
            </p:nvSpPr>
            <p:spPr>
              <a:xfrm>
                <a:off x="-2463566" y="2457830"/>
                <a:ext cx="19386"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38" name="Rechthoek 137">
                <a:extLst>
                  <a:ext uri="{FF2B5EF4-FFF2-40B4-BE49-F238E27FC236}">
                    <a16:creationId xmlns:a16="http://schemas.microsoft.com/office/drawing/2014/main" id="{695D8CA0-D1C6-433F-8DFC-1EAB4D5C4316}"/>
                  </a:ext>
                </a:extLst>
              </p:cNvPr>
              <p:cNvSpPr/>
              <p:nvPr userDrawn="1"/>
            </p:nvSpPr>
            <p:spPr>
              <a:xfrm>
                <a:off x="-2463566" y="2351512"/>
                <a:ext cx="110783"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39" name="Rechthoek 138">
                <a:extLst>
                  <a:ext uri="{FF2B5EF4-FFF2-40B4-BE49-F238E27FC236}">
                    <a16:creationId xmlns:a16="http://schemas.microsoft.com/office/drawing/2014/main" id="{517D5443-2124-4A75-BF99-7E3AB53434E0}"/>
                  </a:ext>
                </a:extLst>
              </p:cNvPr>
              <p:cNvSpPr/>
              <p:nvPr userDrawn="1"/>
            </p:nvSpPr>
            <p:spPr>
              <a:xfrm>
                <a:off x="-2463566" y="2390191"/>
                <a:ext cx="66123" cy="22844"/>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40" name="Rechthoek 139">
                <a:extLst>
                  <a:ext uri="{FF2B5EF4-FFF2-40B4-BE49-F238E27FC236}">
                    <a16:creationId xmlns:a16="http://schemas.microsoft.com/office/drawing/2014/main" id="{C3C58E34-AAEF-41F0-ADB9-E18AC9449CB9}"/>
                  </a:ext>
                </a:extLst>
              </p:cNvPr>
              <p:cNvSpPr/>
              <p:nvPr userDrawn="1"/>
            </p:nvSpPr>
            <p:spPr>
              <a:xfrm>
                <a:off x="-2463566" y="2288938"/>
                <a:ext cx="9693"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41" name="Rechthoek 140">
                <a:extLst>
                  <a:ext uri="{FF2B5EF4-FFF2-40B4-BE49-F238E27FC236}">
                    <a16:creationId xmlns:a16="http://schemas.microsoft.com/office/drawing/2014/main" id="{018ACE8F-86C9-4C30-91A6-B9A56324880E}"/>
                  </a:ext>
                </a:extLst>
              </p:cNvPr>
              <p:cNvSpPr/>
              <p:nvPr userDrawn="1"/>
            </p:nvSpPr>
            <p:spPr>
              <a:xfrm>
                <a:off x="-2463566" y="2485433"/>
                <a:ext cx="9693"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42" name="Vrije vorm 81">
                <a:extLst>
                  <a:ext uri="{FF2B5EF4-FFF2-40B4-BE49-F238E27FC236}">
                    <a16:creationId xmlns:a16="http://schemas.microsoft.com/office/drawing/2014/main" id="{1F4E0E1A-D65A-4ECB-817A-4DD5207716BD}"/>
                  </a:ext>
                </a:extLst>
              </p:cNvPr>
              <p:cNvSpPr/>
              <p:nvPr userDrawn="1"/>
            </p:nvSpPr>
            <p:spPr>
              <a:xfrm>
                <a:off x="-2560099" y="2345784"/>
                <a:ext cx="83088" cy="66075"/>
              </a:xfrm>
              <a:custGeom>
                <a:avLst/>
                <a:gdLst>
                  <a:gd name="connsiteX0" fmla="*/ 635000 w 762000"/>
                  <a:gd name="connsiteY0" fmla="*/ 0 h 575734"/>
                  <a:gd name="connsiteX1" fmla="*/ 482600 w 762000"/>
                  <a:gd name="connsiteY1" fmla="*/ 203200 h 575734"/>
                  <a:gd name="connsiteX2" fmla="*/ 762000 w 762000"/>
                  <a:gd name="connsiteY2" fmla="*/ 203200 h 575734"/>
                  <a:gd name="connsiteX3" fmla="*/ 762000 w 762000"/>
                  <a:gd name="connsiteY3" fmla="*/ 364067 h 575734"/>
                  <a:gd name="connsiteX4" fmla="*/ 482600 w 762000"/>
                  <a:gd name="connsiteY4" fmla="*/ 364067 h 575734"/>
                  <a:gd name="connsiteX5" fmla="*/ 635000 w 762000"/>
                  <a:gd name="connsiteY5" fmla="*/ 575734 h 575734"/>
                  <a:gd name="connsiteX6" fmla="*/ 524933 w 762000"/>
                  <a:gd name="connsiteY6" fmla="*/ 575734 h 575734"/>
                  <a:gd name="connsiteX7" fmla="*/ 0 w 762000"/>
                  <a:gd name="connsiteY7" fmla="*/ 313267 h 575734"/>
                  <a:gd name="connsiteX8" fmla="*/ 533400 w 762000"/>
                  <a:gd name="connsiteY8" fmla="*/ 0 h 575734"/>
                  <a:gd name="connsiteX9" fmla="*/ 635000 w 762000"/>
                  <a:gd name="connsiteY9" fmla="*/ 0 h 5757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62000" h="575734">
                    <a:moveTo>
                      <a:pt x="635000" y="0"/>
                    </a:moveTo>
                    <a:lnTo>
                      <a:pt x="482600" y="203200"/>
                    </a:lnTo>
                    <a:lnTo>
                      <a:pt x="762000" y="203200"/>
                    </a:lnTo>
                    <a:lnTo>
                      <a:pt x="762000" y="364067"/>
                    </a:lnTo>
                    <a:lnTo>
                      <a:pt x="482600" y="364067"/>
                    </a:lnTo>
                    <a:lnTo>
                      <a:pt x="635000" y="575734"/>
                    </a:lnTo>
                    <a:lnTo>
                      <a:pt x="524933" y="575734"/>
                    </a:lnTo>
                    <a:lnTo>
                      <a:pt x="0" y="313267"/>
                    </a:lnTo>
                    <a:lnTo>
                      <a:pt x="533400" y="0"/>
                    </a:lnTo>
                    <a:lnTo>
                      <a:pt x="635000" y="0"/>
                    </a:lnTo>
                    <a:close/>
                  </a:path>
                </a:pathLst>
              </a:custGeom>
              <a:solidFill>
                <a:srgbClr val="003C75"/>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cxnSp>
            <p:nvCxnSpPr>
              <p:cNvPr id="143" name="Rechte verbindingslijn 142">
                <a:extLst>
                  <a:ext uri="{FF2B5EF4-FFF2-40B4-BE49-F238E27FC236}">
                    <a16:creationId xmlns:a16="http://schemas.microsoft.com/office/drawing/2014/main" id="{D1A0D040-C989-44E4-BC5C-42C6AD577DD7}"/>
                  </a:ext>
                </a:extLst>
              </p:cNvPr>
              <p:cNvCxnSpPr>
                <a:cxnSpLocks/>
                <a:stCxn id="123" idx="2"/>
                <a:endCxn id="131" idx="1"/>
              </p:cNvCxnSpPr>
              <p:nvPr/>
            </p:nvCxnSpPr>
            <p:spPr>
              <a:xfrm>
                <a:off x="-3392370" y="2328000"/>
                <a:ext cx="779193" cy="67767"/>
              </a:xfrm>
              <a:prstGeom prst="line">
                <a:avLst/>
              </a:prstGeom>
              <a:noFill/>
              <a:ln w="9525" cap="flat" cmpd="sng" algn="ctr">
                <a:solidFill>
                  <a:schemeClr val="accent1"/>
                </a:solidFill>
                <a:prstDash val="solid"/>
                <a:headEnd type="oval"/>
              </a:ln>
              <a:effectLst/>
            </p:spPr>
          </p:cxnSp>
          <p:cxnSp>
            <p:nvCxnSpPr>
              <p:cNvPr id="144" name="Rechte verbindingslijn 143">
                <a:extLst>
                  <a:ext uri="{FF2B5EF4-FFF2-40B4-BE49-F238E27FC236}">
                    <a16:creationId xmlns:a16="http://schemas.microsoft.com/office/drawing/2014/main" id="{5D07008D-2B8C-4447-AF0B-8861EF89C69B}"/>
                  </a:ext>
                </a:extLst>
              </p:cNvPr>
              <p:cNvCxnSpPr>
                <a:cxnSpLocks/>
                <a:stCxn id="122" idx="3"/>
              </p:cNvCxnSpPr>
              <p:nvPr/>
            </p:nvCxnSpPr>
            <p:spPr>
              <a:xfrm flipV="1">
                <a:off x="-3062950" y="1946509"/>
                <a:ext cx="449773" cy="274265"/>
              </a:xfrm>
              <a:prstGeom prst="line">
                <a:avLst/>
              </a:prstGeom>
              <a:noFill/>
              <a:ln w="9525" cap="flat" cmpd="sng" algn="ctr">
                <a:solidFill>
                  <a:schemeClr val="accent1"/>
                </a:solidFill>
                <a:prstDash val="solid"/>
                <a:headEnd type="oval"/>
              </a:ln>
              <a:effectLst/>
            </p:spPr>
          </p:cxnSp>
          <p:sp>
            <p:nvSpPr>
              <p:cNvPr id="145" name="Textfield placeholder">
                <a:extLst>
                  <a:ext uri="{FF2B5EF4-FFF2-40B4-BE49-F238E27FC236}">
                    <a16:creationId xmlns:a16="http://schemas.microsoft.com/office/drawing/2014/main" id="{D48CFB4B-ABEA-4388-8FB0-E60DB9FA5F33}"/>
                  </a:ext>
                </a:extLst>
              </p:cNvPr>
              <p:cNvSpPr txBox="1">
                <a:spLocks/>
              </p:cNvSpPr>
              <p:nvPr/>
            </p:nvSpPr>
            <p:spPr>
              <a:xfrm>
                <a:off x="-2006299" y="1761809"/>
                <a:ext cx="1233012" cy="427698"/>
              </a:xfrm>
              <a:prstGeom prst="rect">
                <a:avLst/>
              </a:prstGeom>
            </p:spPr>
            <p:txBody>
              <a:bodyPr vert="horz" lIns="0" tIns="0" rIns="0" bIns="0" rtlCol="0" anchor="ctr">
                <a:noAutofit/>
              </a:bodyPr>
              <a:lstStyle>
                <a:lvl1pPr marL="0" indent="0" algn="l" defTabSz="1087016" rtl="0" eaLnBrk="1" latinLnBrk="0" hangingPunct="1">
                  <a:lnSpc>
                    <a:spcPts val="1800"/>
                  </a:lnSpc>
                  <a:spcBef>
                    <a:spcPts val="400"/>
                  </a:spcBef>
                  <a:spcAft>
                    <a:spcPts val="400"/>
                  </a:spcAft>
                  <a:buSzPct val="80000"/>
                  <a:buFont typeface="Wingdings" pitchFamily="2" charset="2"/>
                  <a:buNone/>
                  <a:defRPr sz="1600" b="0" kern="1200">
                    <a:solidFill>
                      <a:schemeClr val="tx1"/>
                    </a:solidFill>
                    <a:latin typeface="+mn-lt"/>
                    <a:ea typeface="+mn-ea"/>
                    <a:cs typeface="+mn-cs"/>
                  </a:defRPr>
                </a:lvl1pPr>
                <a:lvl2pPr marL="228600" indent="-228600" algn="l" defTabSz="1087016" rtl="0" eaLnBrk="1" latinLnBrk="0" hangingPunct="1">
                  <a:lnSpc>
                    <a:spcPts val="1800"/>
                  </a:lnSpc>
                  <a:spcBef>
                    <a:spcPts val="400"/>
                  </a:spcBef>
                  <a:spcAft>
                    <a:spcPts val="400"/>
                  </a:spcAft>
                  <a:buClr>
                    <a:schemeClr val="tx2"/>
                  </a:buClr>
                  <a:buSzPct val="80000"/>
                  <a:buFontTx/>
                  <a:buBlip>
                    <a:blip r:embed="rId35"/>
                  </a:buBlip>
                  <a:tabLst/>
                  <a:defRPr sz="1600" kern="1200">
                    <a:solidFill>
                      <a:schemeClr val="tx1"/>
                    </a:solidFill>
                    <a:latin typeface="+mn-lt"/>
                    <a:ea typeface="+mn-ea"/>
                    <a:cs typeface="+mn-cs"/>
                  </a:defRPr>
                </a:lvl2pPr>
                <a:lvl3pPr marL="396875" indent="-160338" algn="l" defTabSz="1087016" rtl="0" eaLnBrk="1" latinLnBrk="0" hangingPunct="1">
                  <a:lnSpc>
                    <a:spcPts val="1600"/>
                  </a:lnSpc>
                  <a:spcBef>
                    <a:spcPts val="200"/>
                  </a:spcBef>
                  <a:spcAft>
                    <a:spcPts val="200"/>
                  </a:spcAft>
                  <a:buClr>
                    <a:schemeClr val="tx2"/>
                  </a:buClr>
                  <a:buFont typeface="Trebuchet MS" pitchFamily="34" charset="0"/>
                  <a:buChar char="−"/>
                  <a:defRPr sz="1400" kern="1200">
                    <a:solidFill>
                      <a:schemeClr val="tx1"/>
                    </a:solidFill>
                    <a:latin typeface="+mn-lt"/>
                    <a:ea typeface="+mn-ea"/>
                    <a:cs typeface="+mn-cs"/>
                  </a:defRPr>
                </a:lvl3pPr>
                <a:lvl4pPr marL="0" indent="0" algn="l" defTabSz="1087016" rtl="0" eaLnBrk="1" latinLnBrk="0" hangingPunct="1">
                  <a:lnSpc>
                    <a:spcPts val="1800"/>
                  </a:lnSpc>
                  <a:spcBef>
                    <a:spcPts val="400"/>
                  </a:spcBef>
                  <a:spcAft>
                    <a:spcPts val="400"/>
                  </a:spcAft>
                  <a:buFont typeface="Wingdings" pitchFamily="2" charset="2"/>
                  <a:buNone/>
                  <a:defRPr sz="1600" b="1" kern="1200">
                    <a:solidFill>
                      <a:schemeClr val="tx1"/>
                    </a:solidFill>
                    <a:latin typeface="+mn-lt"/>
                    <a:ea typeface="+mn-ea"/>
                    <a:cs typeface="+mn-cs"/>
                  </a:defRPr>
                </a:lvl4pPr>
                <a:lvl5pPr marL="0" indent="0" algn="l" defTabSz="1087016" rtl="0" eaLnBrk="1" latinLnBrk="0" hangingPunct="1">
                  <a:lnSpc>
                    <a:spcPts val="3800"/>
                  </a:lnSpc>
                  <a:spcBef>
                    <a:spcPts val="1200"/>
                  </a:spcBef>
                  <a:spcAft>
                    <a:spcPts val="400"/>
                  </a:spcAft>
                  <a:buFont typeface="Wingdings" pitchFamily="2" charset="2"/>
                  <a:buNone/>
                  <a:defRPr sz="1600" b="1" kern="1200" baseline="0">
                    <a:solidFill>
                      <a:schemeClr val="tx2"/>
                    </a:solidFill>
                    <a:latin typeface="+mn-lt"/>
                    <a:ea typeface="+mn-ea"/>
                    <a:cs typeface="+mn-cs"/>
                  </a:defRPr>
                </a:lvl5pPr>
                <a:lvl6pPr marL="0" indent="0" algn="l" defTabSz="1087016" rtl="0" eaLnBrk="1" latinLnBrk="0" hangingPunct="1">
                  <a:lnSpc>
                    <a:spcPct val="250000"/>
                  </a:lnSpc>
                  <a:spcBef>
                    <a:spcPts val="0"/>
                  </a:spcBef>
                  <a:spcAft>
                    <a:spcPts val="0"/>
                  </a:spcAft>
                  <a:buFont typeface="Arial" pitchFamily="34" charset="0"/>
                  <a:buNone/>
                  <a:defRPr sz="2000" kern="1200" cap="all" baseline="0">
                    <a:solidFill>
                      <a:schemeClr val="tx1">
                        <a:lumMod val="75000"/>
                        <a:lumOff val="25000"/>
                      </a:schemeClr>
                    </a:solidFill>
                    <a:latin typeface="+mn-lt"/>
                    <a:ea typeface="+mn-ea"/>
                    <a:cs typeface="+mn-cs"/>
                  </a:defRPr>
                </a:lvl6pPr>
                <a:lvl7pPr marL="3532800"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76308"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19815"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marL="0" marR="0" lvl="0" indent="0" algn="l" defTabSz="1086989" rtl="0" eaLnBrk="1" fontAlgn="auto" latinLnBrk="0" hangingPunct="1">
                  <a:lnSpc>
                    <a:spcPct val="100000"/>
                  </a:lnSpc>
                  <a:spcBef>
                    <a:spcPts val="0"/>
                  </a:spcBef>
                  <a:spcAft>
                    <a:spcPts val="0"/>
                  </a:spcAft>
                  <a:buClrTx/>
                  <a:buSzPct val="80000"/>
                  <a:buFont typeface="Wingdings" pitchFamily="2" charset="2"/>
                  <a:buNone/>
                  <a:tabLst/>
                  <a:defRPr/>
                </a:pPr>
                <a:r>
                  <a:rPr kumimoji="0" lang="nl-NL" sz="1100" b="0" i="0" u="none" strike="noStrike" kern="120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rPr>
                  <a:t>Niveau omhoog</a:t>
                </a:r>
              </a:p>
              <a:p>
                <a:pPr marL="0" marR="0" lvl="0" indent="0" algn="l" defTabSz="1086989" rtl="0" eaLnBrk="1" fontAlgn="auto" latinLnBrk="0" hangingPunct="1">
                  <a:lnSpc>
                    <a:spcPct val="100000"/>
                  </a:lnSpc>
                  <a:spcBef>
                    <a:spcPts val="0"/>
                  </a:spcBef>
                  <a:spcAft>
                    <a:spcPts val="0"/>
                  </a:spcAft>
                  <a:buClrTx/>
                  <a:buSzPct val="80000"/>
                  <a:buFont typeface="Wingdings" pitchFamily="2" charset="2"/>
                  <a:buNone/>
                  <a:tabLst/>
                  <a:defRPr/>
                </a:pPr>
                <a:r>
                  <a:rPr kumimoji="0" lang="nl-NL" sz="1100" b="0" i="0" u="none" strike="noStrike" kern="120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Level up</a:t>
                </a:r>
              </a:p>
            </p:txBody>
          </p:sp>
          <p:sp>
            <p:nvSpPr>
              <p:cNvPr id="146" name="Textfield placeholder">
                <a:extLst>
                  <a:ext uri="{FF2B5EF4-FFF2-40B4-BE49-F238E27FC236}">
                    <a16:creationId xmlns:a16="http://schemas.microsoft.com/office/drawing/2014/main" id="{FF57443C-0BFB-432F-84E4-F35FABC0BB5F}"/>
                  </a:ext>
                </a:extLst>
              </p:cNvPr>
              <p:cNvSpPr txBox="1">
                <a:spLocks/>
              </p:cNvSpPr>
              <p:nvPr/>
            </p:nvSpPr>
            <p:spPr>
              <a:xfrm>
                <a:off x="-2006300" y="2189360"/>
                <a:ext cx="1070223" cy="427699"/>
              </a:xfrm>
              <a:prstGeom prst="rect">
                <a:avLst/>
              </a:prstGeom>
            </p:spPr>
            <p:txBody>
              <a:bodyPr vert="horz" lIns="0" tIns="0" rIns="0" bIns="0" rtlCol="0" anchor="ctr">
                <a:noAutofit/>
              </a:bodyPr>
              <a:lstStyle>
                <a:lvl1pPr marL="0" indent="0" algn="l" defTabSz="1087016" rtl="0" eaLnBrk="1" latinLnBrk="0" hangingPunct="1">
                  <a:lnSpc>
                    <a:spcPts val="1800"/>
                  </a:lnSpc>
                  <a:spcBef>
                    <a:spcPts val="400"/>
                  </a:spcBef>
                  <a:spcAft>
                    <a:spcPts val="400"/>
                  </a:spcAft>
                  <a:buSzPct val="80000"/>
                  <a:buFont typeface="Wingdings" pitchFamily="2" charset="2"/>
                  <a:buNone/>
                  <a:defRPr sz="1600" b="0" kern="1200">
                    <a:solidFill>
                      <a:schemeClr val="tx1"/>
                    </a:solidFill>
                    <a:latin typeface="+mn-lt"/>
                    <a:ea typeface="+mn-ea"/>
                    <a:cs typeface="+mn-cs"/>
                  </a:defRPr>
                </a:lvl1pPr>
                <a:lvl2pPr marL="228600" indent="-228600" algn="l" defTabSz="1087016" rtl="0" eaLnBrk="1" latinLnBrk="0" hangingPunct="1">
                  <a:lnSpc>
                    <a:spcPts val="1800"/>
                  </a:lnSpc>
                  <a:spcBef>
                    <a:spcPts val="400"/>
                  </a:spcBef>
                  <a:spcAft>
                    <a:spcPts val="400"/>
                  </a:spcAft>
                  <a:buClr>
                    <a:schemeClr val="tx2"/>
                  </a:buClr>
                  <a:buSzPct val="80000"/>
                  <a:buFontTx/>
                  <a:buBlip>
                    <a:blip r:embed="rId35"/>
                  </a:buBlip>
                  <a:tabLst/>
                  <a:defRPr sz="1600" kern="1200">
                    <a:solidFill>
                      <a:schemeClr val="tx1"/>
                    </a:solidFill>
                    <a:latin typeface="+mn-lt"/>
                    <a:ea typeface="+mn-ea"/>
                    <a:cs typeface="+mn-cs"/>
                  </a:defRPr>
                </a:lvl2pPr>
                <a:lvl3pPr marL="396875" indent="-160338" algn="l" defTabSz="1087016" rtl="0" eaLnBrk="1" latinLnBrk="0" hangingPunct="1">
                  <a:lnSpc>
                    <a:spcPts val="1600"/>
                  </a:lnSpc>
                  <a:spcBef>
                    <a:spcPts val="200"/>
                  </a:spcBef>
                  <a:spcAft>
                    <a:spcPts val="200"/>
                  </a:spcAft>
                  <a:buClr>
                    <a:schemeClr val="tx2"/>
                  </a:buClr>
                  <a:buFont typeface="Trebuchet MS" pitchFamily="34" charset="0"/>
                  <a:buChar char="−"/>
                  <a:defRPr sz="1400" kern="1200">
                    <a:solidFill>
                      <a:schemeClr val="tx1"/>
                    </a:solidFill>
                    <a:latin typeface="+mn-lt"/>
                    <a:ea typeface="+mn-ea"/>
                    <a:cs typeface="+mn-cs"/>
                  </a:defRPr>
                </a:lvl3pPr>
                <a:lvl4pPr marL="0" indent="0" algn="l" defTabSz="1087016" rtl="0" eaLnBrk="1" latinLnBrk="0" hangingPunct="1">
                  <a:lnSpc>
                    <a:spcPts val="1800"/>
                  </a:lnSpc>
                  <a:spcBef>
                    <a:spcPts val="400"/>
                  </a:spcBef>
                  <a:spcAft>
                    <a:spcPts val="400"/>
                  </a:spcAft>
                  <a:buFont typeface="Wingdings" pitchFamily="2" charset="2"/>
                  <a:buNone/>
                  <a:defRPr sz="1600" b="1" kern="1200">
                    <a:solidFill>
                      <a:schemeClr val="tx1"/>
                    </a:solidFill>
                    <a:latin typeface="+mn-lt"/>
                    <a:ea typeface="+mn-ea"/>
                    <a:cs typeface="+mn-cs"/>
                  </a:defRPr>
                </a:lvl4pPr>
                <a:lvl5pPr marL="0" indent="0" algn="l" defTabSz="1087016" rtl="0" eaLnBrk="1" latinLnBrk="0" hangingPunct="1">
                  <a:lnSpc>
                    <a:spcPts val="3800"/>
                  </a:lnSpc>
                  <a:spcBef>
                    <a:spcPts val="1200"/>
                  </a:spcBef>
                  <a:spcAft>
                    <a:spcPts val="400"/>
                  </a:spcAft>
                  <a:buFont typeface="Wingdings" pitchFamily="2" charset="2"/>
                  <a:buNone/>
                  <a:defRPr sz="1600" b="1" kern="1200" baseline="0">
                    <a:solidFill>
                      <a:schemeClr val="tx2"/>
                    </a:solidFill>
                    <a:latin typeface="+mn-lt"/>
                    <a:ea typeface="+mn-ea"/>
                    <a:cs typeface="+mn-cs"/>
                  </a:defRPr>
                </a:lvl5pPr>
                <a:lvl6pPr marL="0" indent="0" algn="l" defTabSz="1087016" rtl="0" eaLnBrk="1" latinLnBrk="0" hangingPunct="1">
                  <a:lnSpc>
                    <a:spcPct val="250000"/>
                  </a:lnSpc>
                  <a:spcBef>
                    <a:spcPts val="0"/>
                  </a:spcBef>
                  <a:spcAft>
                    <a:spcPts val="0"/>
                  </a:spcAft>
                  <a:buFont typeface="Arial" pitchFamily="34" charset="0"/>
                  <a:buNone/>
                  <a:defRPr sz="2000" kern="1200" cap="all" baseline="0">
                    <a:solidFill>
                      <a:schemeClr val="tx1">
                        <a:lumMod val="75000"/>
                        <a:lumOff val="25000"/>
                      </a:schemeClr>
                    </a:solidFill>
                    <a:latin typeface="+mn-lt"/>
                    <a:ea typeface="+mn-ea"/>
                    <a:cs typeface="+mn-cs"/>
                  </a:defRPr>
                </a:lvl6pPr>
                <a:lvl7pPr marL="3532800"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76308"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19815"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marL="0" marR="0" lvl="0" indent="0" algn="l" defTabSz="1086989" rtl="0" eaLnBrk="1" fontAlgn="auto" latinLnBrk="0" hangingPunct="1">
                  <a:lnSpc>
                    <a:spcPct val="100000"/>
                  </a:lnSpc>
                  <a:spcBef>
                    <a:spcPts val="0"/>
                  </a:spcBef>
                  <a:spcAft>
                    <a:spcPts val="0"/>
                  </a:spcAft>
                  <a:buClrTx/>
                  <a:buSzPct val="80000"/>
                  <a:buFont typeface="Wingdings" pitchFamily="2" charset="2"/>
                  <a:buNone/>
                  <a:tabLst/>
                  <a:defRPr/>
                </a:pPr>
                <a:r>
                  <a:rPr kumimoji="0" lang="nl-NL" sz="1100" b="0" i="0" u="none" strike="noStrike" kern="120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rPr>
                  <a:t>Niveau omlaag</a:t>
                </a:r>
              </a:p>
              <a:p>
                <a:pPr marL="0" marR="0" lvl="0" indent="0" algn="l" defTabSz="1086989" rtl="0" eaLnBrk="1" fontAlgn="auto" latinLnBrk="0" hangingPunct="1">
                  <a:lnSpc>
                    <a:spcPct val="100000"/>
                  </a:lnSpc>
                  <a:spcBef>
                    <a:spcPts val="0"/>
                  </a:spcBef>
                  <a:spcAft>
                    <a:spcPts val="0"/>
                  </a:spcAft>
                  <a:buClrTx/>
                  <a:buSzPct val="80000"/>
                  <a:buFont typeface="Wingdings" pitchFamily="2" charset="2"/>
                  <a:buNone/>
                  <a:tabLst/>
                  <a:defRPr/>
                </a:pPr>
                <a:r>
                  <a:rPr kumimoji="0" lang="nl-NL" sz="1100" b="0" i="0" u="none" strike="noStrike" kern="120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Level down</a:t>
                </a:r>
              </a:p>
            </p:txBody>
          </p:sp>
          <p:sp>
            <p:nvSpPr>
              <p:cNvPr id="147" name="Textfield placeholder">
                <a:extLst>
                  <a:ext uri="{FF2B5EF4-FFF2-40B4-BE49-F238E27FC236}">
                    <a16:creationId xmlns:a16="http://schemas.microsoft.com/office/drawing/2014/main" id="{EF4B08F5-5CAF-4A3F-9C84-E7570DCCEA02}"/>
                  </a:ext>
                </a:extLst>
              </p:cNvPr>
              <p:cNvSpPr txBox="1">
                <a:spLocks/>
              </p:cNvSpPr>
              <p:nvPr/>
            </p:nvSpPr>
            <p:spPr>
              <a:xfrm>
                <a:off x="-3521422" y="3754745"/>
                <a:ext cx="3192494" cy="259683"/>
              </a:xfrm>
              <a:prstGeom prst="rect">
                <a:avLst/>
              </a:prstGeom>
            </p:spPr>
            <p:txBody>
              <a:bodyPr vert="horz" lIns="0" tIns="0" rIns="0" bIns="0" rtlCol="0" anchor="ctr">
                <a:noAutofit/>
              </a:bodyPr>
              <a:lstStyle>
                <a:lvl1pPr marL="0" indent="0" algn="l" defTabSz="1087016" rtl="0" eaLnBrk="1" latinLnBrk="0" hangingPunct="1">
                  <a:lnSpc>
                    <a:spcPts val="1800"/>
                  </a:lnSpc>
                  <a:spcBef>
                    <a:spcPts val="400"/>
                  </a:spcBef>
                  <a:spcAft>
                    <a:spcPts val="400"/>
                  </a:spcAft>
                  <a:buSzPct val="80000"/>
                  <a:buFont typeface="Wingdings" pitchFamily="2" charset="2"/>
                  <a:buNone/>
                  <a:defRPr sz="1600" b="0" kern="1200">
                    <a:solidFill>
                      <a:schemeClr val="tx1"/>
                    </a:solidFill>
                    <a:latin typeface="+mn-lt"/>
                    <a:ea typeface="+mn-ea"/>
                    <a:cs typeface="+mn-cs"/>
                  </a:defRPr>
                </a:lvl1pPr>
                <a:lvl2pPr marL="228600" indent="-228600" algn="l" defTabSz="1087016" rtl="0" eaLnBrk="1" latinLnBrk="0" hangingPunct="1">
                  <a:lnSpc>
                    <a:spcPts val="1800"/>
                  </a:lnSpc>
                  <a:spcBef>
                    <a:spcPts val="400"/>
                  </a:spcBef>
                  <a:spcAft>
                    <a:spcPts val="400"/>
                  </a:spcAft>
                  <a:buClr>
                    <a:schemeClr val="tx2"/>
                  </a:buClr>
                  <a:buSzPct val="80000"/>
                  <a:buFontTx/>
                  <a:buBlip>
                    <a:blip r:embed="rId35"/>
                  </a:buBlip>
                  <a:tabLst/>
                  <a:defRPr sz="1600" kern="1200">
                    <a:solidFill>
                      <a:schemeClr val="tx1"/>
                    </a:solidFill>
                    <a:latin typeface="+mn-lt"/>
                    <a:ea typeface="+mn-ea"/>
                    <a:cs typeface="+mn-cs"/>
                  </a:defRPr>
                </a:lvl2pPr>
                <a:lvl3pPr marL="396875" indent="-160338" algn="l" defTabSz="1087016" rtl="0" eaLnBrk="1" latinLnBrk="0" hangingPunct="1">
                  <a:lnSpc>
                    <a:spcPts val="1600"/>
                  </a:lnSpc>
                  <a:spcBef>
                    <a:spcPts val="200"/>
                  </a:spcBef>
                  <a:spcAft>
                    <a:spcPts val="200"/>
                  </a:spcAft>
                  <a:buClr>
                    <a:schemeClr val="tx2"/>
                  </a:buClr>
                  <a:buFont typeface="Trebuchet MS" pitchFamily="34" charset="0"/>
                  <a:buChar char="−"/>
                  <a:defRPr sz="1400" kern="1200">
                    <a:solidFill>
                      <a:schemeClr val="tx1"/>
                    </a:solidFill>
                    <a:latin typeface="+mn-lt"/>
                    <a:ea typeface="+mn-ea"/>
                    <a:cs typeface="+mn-cs"/>
                  </a:defRPr>
                </a:lvl3pPr>
                <a:lvl4pPr marL="0" indent="0" algn="l" defTabSz="1087016" rtl="0" eaLnBrk="1" latinLnBrk="0" hangingPunct="1">
                  <a:lnSpc>
                    <a:spcPts val="1800"/>
                  </a:lnSpc>
                  <a:spcBef>
                    <a:spcPts val="400"/>
                  </a:spcBef>
                  <a:spcAft>
                    <a:spcPts val="400"/>
                  </a:spcAft>
                  <a:buFont typeface="Wingdings" pitchFamily="2" charset="2"/>
                  <a:buNone/>
                  <a:defRPr sz="1600" b="1" kern="1200">
                    <a:solidFill>
                      <a:schemeClr val="tx1"/>
                    </a:solidFill>
                    <a:latin typeface="+mn-lt"/>
                    <a:ea typeface="+mn-ea"/>
                    <a:cs typeface="+mn-cs"/>
                  </a:defRPr>
                </a:lvl4pPr>
                <a:lvl5pPr marL="0" indent="0" algn="l" defTabSz="1087016" rtl="0" eaLnBrk="1" latinLnBrk="0" hangingPunct="1">
                  <a:lnSpc>
                    <a:spcPts val="3800"/>
                  </a:lnSpc>
                  <a:spcBef>
                    <a:spcPts val="1200"/>
                  </a:spcBef>
                  <a:spcAft>
                    <a:spcPts val="400"/>
                  </a:spcAft>
                  <a:buFont typeface="Wingdings" pitchFamily="2" charset="2"/>
                  <a:buNone/>
                  <a:defRPr sz="1600" b="1" kern="1200" baseline="0">
                    <a:solidFill>
                      <a:schemeClr val="tx2"/>
                    </a:solidFill>
                    <a:latin typeface="+mn-lt"/>
                    <a:ea typeface="+mn-ea"/>
                    <a:cs typeface="+mn-cs"/>
                  </a:defRPr>
                </a:lvl5pPr>
                <a:lvl6pPr marL="0" indent="0" algn="l" defTabSz="1087016" rtl="0" eaLnBrk="1" latinLnBrk="0" hangingPunct="1">
                  <a:lnSpc>
                    <a:spcPct val="250000"/>
                  </a:lnSpc>
                  <a:spcBef>
                    <a:spcPts val="0"/>
                  </a:spcBef>
                  <a:spcAft>
                    <a:spcPts val="0"/>
                  </a:spcAft>
                  <a:buFont typeface="Arial" pitchFamily="34" charset="0"/>
                  <a:buNone/>
                  <a:defRPr sz="2000" kern="1200" cap="all" baseline="0">
                    <a:solidFill>
                      <a:schemeClr val="tx1">
                        <a:lumMod val="75000"/>
                        <a:lumOff val="25000"/>
                      </a:schemeClr>
                    </a:solidFill>
                    <a:latin typeface="+mn-lt"/>
                    <a:ea typeface="+mn-ea"/>
                    <a:cs typeface="+mn-cs"/>
                  </a:defRPr>
                </a:lvl6pPr>
                <a:lvl7pPr marL="3532800"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76308"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19815"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marL="719982" marR="0" lvl="2" indent="-342891" algn="l" defTabSz="914377" rtl="0" eaLnBrk="1" fontAlgn="auto" latinLnBrk="0" hangingPunct="1">
                  <a:lnSpc>
                    <a:spcPct val="90000"/>
                  </a:lnSpc>
                  <a:spcBef>
                    <a:spcPts val="1200"/>
                  </a:spcBef>
                  <a:spcAft>
                    <a:spcPts val="400"/>
                  </a:spcAft>
                  <a:buClr>
                    <a:schemeClr val="accent3"/>
                  </a:buClr>
                  <a:buSzPct val="80000"/>
                  <a:buFont typeface="Wingdings 2" panose="05020102010507070707" pitchFamily="18" charset="2"/>
                  <a:buChar char="¡"/>
                  <a:tabLst>
                    <a:tab pos="266693" algn="l"/>
                  </a:tabLst>
                  <a:defRPr/>
                </a:pPr>
                <a:r>
                  <a:rPr lang="nl-NL" sz="1800" kern="1200" noProof="0" dirty="0">
                    <a:solidFill>
                      <a:schemeClr val="tx1"/>
                    </a:solidFill>
                    <a:latin typeface="+mn-lt"/>
                    <a:ea typeface="+mn-ea"/>
                    <a:cs typeface="+mn-cs"/>
                  </a:rPr>
                  <a:t>Derde niveau (20pt)</a:t>
                </a:r>
              </a:p>
            </p:txBody>
          </p:sp>
          <p:sp>
            <p:nvSpPr>
              <p:cNvPr id="148" name="Afgeronde rechthoek 67">
                <a:extLst>
                  <a:ext uri="{FF2B5EF4-FFF2-40B4-BE49-F238E27FC236}">
                    <a16:creationId xmlns:a16="http://schemas.microsoft.com/office/drawing/2014/main" id="{8B97F22A-BB0F-4FBA-965F-67B231685991}"/>
                  </a:ext>
                </a:extLst>
              </p:cNvPr>
              <p:cNvSpPr/>
              <p:nvPr/>
            </p:nvSpPr>
            <p:spPr>
              <a:xfrm>
                <a:off x="-3519967" y="1706764"/>
                <a:ext cx="513775" cy="333502"/>
              </a:xfrm>
              <a:prstGeom prst="roundRect">
                <a:avLst>
                  <a:gd name="adj" fmla="val 7565"/>
                </a:avLst>
              </a:prstGeom>
              <a:gradFill>
                <a:gsLst>
                  <a:gs pos="0">
                    <a:srgbClr val="FFEC8F"/>
                  </a:gs>
                  <a:gs pos="100000">
                    <a:srgbClr val="FFFFFF"/>
                  </a:gs>
                </a:gsLst>
                <a:lin ang="5400000" scaled="0"/>
              </a:gra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prstClr val="white"/>
                  </a:solidFill>
                  <a:effectLst/>
                  <a:uLnTx/>
                  <a:uFillTx/>
                  <a:latin typeface="Calibri" panose="020F0502020204030204" pitchFamily="34" charset="0"/>
                  <a:ea typeface="+mn-ea"/>
                  <a:cs typeface="+mn-cs"/>
                </a:endParaRPr>
              </a:p>
            </p:txBody>
          </p:sp>
          <p:sp>
            <p:nvSpPr>
              <p:cNvPr id="149" name="Vrije vorm 68">
                <a:extLst>
                  <a:ext uri="{FF2B5EF4-FFF2-40B4-BE49-F238E27FC236}">
                    <a16:creationId xmlns:a16="http://schemas.microsoft.com/office/drawing/2014/main" id="{C3722063-238A-458B-9C11-7C9833D0A845}"/>
                  </a:ext>
                </a:extLst>
              </p:cNvPr>
              <p:cNvSpPr/>
              <p:nvPr/>
            </p:nvSpPr>
            <p:spPr>
              <a:xfrm>
                <a:off x="-3526032" y="1748201"/>
                <a:ext cx="519840" cy="297000"/>
              </a:xfrm>
              <a:custGeom>
                <a:avLst/>
                <a:gdLst>
                  <a:gd name="connsiteX0" fmla="*/ 55524 w 528695"/>
                  <a:gd name="connsiteY0" fmla="*/ 0 h 302059"/>
                  <a:gd name="connsiteX1" fmla="*/ 455496 w 528695"/>
                  <a:gd name="connsiteY1" fmla="*/ 0 h 302059"/>
                  <a:gd name="connsiteX2" fmla="*/ 475205 w 528695"/>
                  <a:gd name="connsiteY2" fmla="*/ 19709 h 302059"/>
                  <a:gd name="connsiteX3" fmla="*/ 475205 w 528695"/>
                  <a:gd name="connsiteY3" fmla="*/ 230056 h 302059"/>
                  <a:gd name="connsiteX4" fmla="*/ 516694 w 528695"/>
                  <a:gd name="connsiteY4" fmla="*/ 230056 h 302059"/>
                  <a:gd name="connsiteX5" fmla="*/ 528695 w 528695"/>
                  <a:gd name="connsiteY5" fmla="*/ 242057 h 302059"/>
                  <a:gd name="connsiteX6" fmla="*/ 528695 w 528695"/>
                  <a:gd name="connsiteY6" fmla="*/ 290058 h 302059"/>
                  <a:gd name="connsiteX7" fmla="*/ 516694 w 528695"/>
                  <a:gd name="connsiteY7" fmla="*/ 302059 h 302059"/>
                  <a:gd name="connsiteX8" fmla="*/ 12001 w 528695"/>
                  <a:gd name="connsiteY8" fmla="*/ 302059 h 302059"/>
                  <a:gd name="connsiteX9" fmla="*/ 0 w 528695"/>
                  <a:gd name="connsiteY9" fmla="*/ 290058 h 302059"/>
                  <a:gd name="connsiteX10" fmla="*/ 0 w 528695"/>
                  <a:gd name="connsiteY10" fmla="*/ 242057 h 302059"/>
                  <a:gd name="connsiteX11" fmla="*/ 12001 w 528695"/>
                  <a:gd name="connsiteY11" fmla="*/ 230056 h 302059"/>
                  <a:gd name="connsiteX12" fmla="*/ 35815 w 528695"/>
                  <a:gd name="connsiteY12" fmla="*/ 230056 h 302059"/>
                  <a:gd name="connsiteX13" fmla="*/ 35815 w 528695"/>
                  <a:gd name="connsiteY13" fmla="*/ 19709 h 302059"/>
                  <a:gd name="connsiteX14" fmla="*/ 55524 w 528695"/>
                  <a:gd name="connsiteY14" fmla="*/ 0 h 3020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28695" h="302059">
                    <a:moveTo>
                      <a:pt x="55524" y="0"/>
                    </a:moveTo>
                    <a:lnTo>
                      <a:pt x="455496" y="0"/>
                    </a:lnTo>
                    <a:cubicBezTo>
                      <a:pt x="466381" y="0"/>
                      <a:pt x="475205" y="8824"/>
                      <a:pt x="475205" y="19709"/>
                    </a:cubicBezTo>
                    <a:lnTo>
                      <a:pt x="475205" y="230056"/>
                    </a:lnTo>
                    <a:lnTo>
                      <a:pt x="516694" y="230056"/>
                    </a:lnTo>
                    <a:cubicBezTo>
                      <a:pt x="523322" y="230056"/>
                      <a:pt x="528695" y="235429"/>
                      <a:pt x="528695" y="242057"/>
                    </a:cubicBezTo>
                    <a:lnTo>
                      <a:pt x="528695" y="290058"/>
                    </a:lnTo>
                    <a:cubicBezTo>
                      <a:pt x="528695" y="296686"/>
                      <a:pt x="523322" y="302059"/>
                      <a:pt x="516694" y="302059"/>
                    </a:cubicBezTo>
                    <a:lnTo>
                      <a:pt x="12001" y="302059"/>
                    </a:lnTo>
                    <a:cubicBezTo>
                      <a:pt x="5373" y="302059"/>
                      <a:pt x="0" y="296686"/>
                      <a:pt x="0" y="290058"/>
                    </a:cubicBezTo>
                    <a:lnTo>
                      <a:pt x="0" y="242057"/>
                    </a:lnTo>
                    <a:cubicBezTo>
                      <a:pt x="0" y="235429"/>
                      <a:pt x="5373" y="230056"/>
                      <a:pt x="12001" y="230056"/>
                    </a:cubicBezTo>
                    <a:lnTo>
                      <a:pt x="35815" y="230056"/>
                    </a:lnTo>
                    <a:lnTo>
                      <a:pt x="35815" y="19709"/>
                    </a:lnTo>
                    <a:cubicBezTo>
                      <a:pt x="35815" y="8824"/>
                      <a:pt x="44639" y="0"/>
                      <a:pt x="55524" y="0"/>
                    </a:cubicBezTo>
                    <a:close/>
                  </a:path>
                </a:pathLst>
              </a:custGeom>
              <a:solidFill>
                <a:sysClr val="window" lastClr="FFFFFF">
                  <a:lumMod val="95000"/>
                </a:sysClr>
              </a:solidFill>
              <a:ln w="9525" cap="flat" cmpd="sng" algn="ctr">
                <a:solidFill>
                  <a:srgbClr val="9DAB99">
                    <a:lumMod val="90000"/>
                  </a:srgbClr>
                </a:solidFill>
                <a:prstDash val="solid"/>
              </a:ln>
              <a:effectLst/>
            </p:spPr>
            <p:txBody>
              <a:bodyPr rot="0" spcFirstLastPara="0" vert="horz" wrap="square" lIns="108000" tIns="36000" rIns="108000" bIns="108000" numCol="1" spcCol="0" rtlCol="0" fromWordArt="0" anchor="ctr" anchorCtr="0" forceAA="0" compatLnSpc="1">
                <a:prstTxWarp prst="textNoShape">
                  <a:avLst/>
                </a:prstTxWarp>
                <a:noAutofit/>
              </a:bodyPr>
              <a:lstStyle>
                <a:defPPr>
                  <a:defRPr lang="nl-NL"/>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nl-NL" sz="8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Start</a:t>
                </a:r>
              </a:p>
            </p:txBody>
          </p:sp>
          <p:cxnSp>
            <p:nvCxnSpPr>
              <p:cNvPr id="150" name="Rechte verbindingslijn 149">
                <a:extLst>
                  <a:ext uri="{FF2B5EF4-FFF2-40B4-BE49-F238E27FC236}">
                    <a16:creationId xmlns:a16="http://schemas.microsoft.com/office/drawing/2014/main" id="{CE654171-68EB-4B80-888B-76613B970D68}"/>
                  </a:ext>
                </a:extLst>
              </p:cNvPr>
              <p:cNvCxnSpPr/>
              <p:nvPr/>
            </p:nvCxnSpPr>
            <p:spPr>
              <a:xfrm>
                <a:off x="-3521423" y="1600939"/>
                <a:ext cx="2556798" cy="0"/>
              </a:xfrm>
              <a:prstGeom prst="line">
                <a:avLst/>
              </a:prstGeom>
              <a:noFill/>
              <a:ln w="9525" cap="flat" cmpd="sng" algn="ctr">
                <a:solidFill>
                  <a:schemeClr val="accent2"/>
                </a:solidFill>
                <a:prstDash val="solid"/>
              </a:ln>
              <a:effectLst/>
            </p:spPr>
          </p:cxnSp>
          <p:grpSp>
            <p:nvGrpSpPr>
              <p:cNvPr id="151" name="Groep 150">
                <a:extLst>
                  <a:ext uri="{FF2B5EF4-FFF2-40B4-BE49-F238E27FC236}">
                    <a16:creationId xmlns:a16="http://schemas.microsoft.com/office/drawing/2014/main" id="{4DE609F4-7D77-45BD-A62D-F63F0CC320A0}"/>
                  </a:ext>
                </a:extLst>
              </p:cNvPr>
              <p:cNvGrpSpPr/>
              <p:nvPr userDrawn="1"/>
            </p:nvGrpSpPr>
            <p:grpSpPr>
              <a:xfrm flipH="1">
                <a:off x="-2613177" y="1836300"/>
                <a:ext cx="313472" cy="324076"/>
                <a:chOff x="-2613177" y="1836300"/>
                <a:chExt cx="313472" cy="324076"/>
              </a:xfrm>
            </p:grpSpPr>
            <p:sp>
              <p:nvSpPr>
                <p:cNvPr id="152" name="Afgeronde rechthoek 69">
                  <a:extLst>
                    <a:ext uri="{FF2B5EF4-FFF2-40B4-BE49-F238E27FC236}">
                      <a16:creationId xmlns:a16="http://schemas.microsoft.com/office/drawing/2014/main" id="{25597714-6348-49CA-8C2D-3F5EA35F5E22}"/>
                    </a:ext>
                  </a:extLst>
                </p:cNvPr>
                <p:cNvSpPr/>
                <p:nvPr userDrawn="1"/>
              </p:nvSpPr>
              <p:spPr>
                <a:xfrm>
                  <a:off x="-2613177" y="1836300"/>
                  <a:ext cx="313472" cy="324076"/>
                </a:xfrm>
                <a:prstGeom prst="roundRect">
                  <a:avLst>
                    <a:gd name="adj" fmla="val 10944"/>
                  </a:avLst>
                </a:prstGeom>
                <a:solidFill>
                  <a:srgbClr val="FFFFFF"/>
                </a:solidFill>
                <a:ln w="12700" cap="flat" cmpd="sng" algn="ctr">
                  <a:solidFill>
                    <a:schemeClr val="accent1"/>
                  </a:solid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53" name="Rechthoek 152">
                  <a:extLst>
                    <a:ext uri="{FF2B5EF4-FFF2-40B4-BE49-F238E27FC236}">
                      <a16:creationId xmlns:a16="http://schemas.microsoft.com/office/drawing/2014/main" id="{A5EE778E-26A2-4011-BB3D-99EDD5605421}"/>
                    </a:ext>
                  </a:extLst>
                </p:cNvPr>
                <p:cNvSpPr/>
                <p:nvPr userDrawn="1"/>
              </p:nvSpPr>
              <p:spPr>
                <a:xfrm>
                  <a:off x="-2533793" y="1917462"/>
                  <a:ext cx="49894"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54" name="Rechthoek 153">
                  <a:extLst>
                    <a:ext uri="{FF2B5EF4-FFF2-40B4-BE49-F238E27FC236}">
                      <a16:creationId xmlns:a16="http://schemas.microsoft.com/office/drawing/2014/main" id="{F87ED467-FF67-467A-8035-460DBAB67960}"/>
                    </a:ext>
                  </a:extLst>
                </p:cNvPr>
                <p:cNvSpPr/>
                <p:nvPr userDrawn="1"/>
              </p:nvSpPr>
              <p:spPr>
                <a:xfrm>
                  <a:off x="-2533793" y="2029642"/>
                  <a:ext cx="49894"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55" name="Rechthoek 154">
                  <a:extLst>
                    <a:ext uri="{FF2B5EF4-FFF2-40B4-BE49-F238E27FC236}">
                      <a16:creationId xmlns:a16="http://schemas.microsoft.com/office/drawing/2014/main" id="{F54954EE-E112-4447-A48A-DBE257AAC5DC}"/>
                    </a:ext>
                  </a:extLst>
                </p:cNvPr>
                <p:cNvSpPr/>
                <p:nvPr userDrawn="1"/>
              </p:nvSpPr>
              <p:spPr>
                <a:xfrm>
                  <a:off x="-2533793" y="2060401"/>
                  <a:ext cx="49894"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56" name="Rechthoek 155">
                  <a:extLst>
                    <a:ext uri="{FF2B5EF4-FFF2-40B4-BE49-F238E27FC236}">
                      <a16:creationId xmlns:a16="http://schemas.microsoft.com/office/drawing/2014/main" id="{EEF98556-38E8-4A80-9214-E76A01060EA1}"/>
                    </a:ext>
                  </a:extLst>
                </p:cNvPr>
                <p:cNvSpPr/>
                <p:nvPr userDrawn="1"/>
              </p:nvSpPr>
              <p:spPr>
                <a:xfrm>
                  <a:off x="-2463566" y="1917462"/>
                  <a:ext cx="110783"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57" name="Rechthoek 156">
                  <a:extLst>
                    <a:ext uri="{FF2B5EF4-FFF2-40B4-BE49-F238E27FC236}">
                      <a16:creationId xmlns:a16="http://schemas.microsoft.com/office/drawing/2014/main" id="{0E492C97-75DC-451F-B5E0-B78698FDE2DC}"/>
                    </a:ext>
                  </a:extLst>
                </p:cNvPr>
                <p:cNvSpPr/>
                <p:nvPr userDrawn="1"/>
              </p:nvSpPr>
              <p:spPr>
                <a:xfrm>
                  <a:off x="-2463566" y="2029642"/>
                  <a:ext cx="110783"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58" name="Rechthoek 157">
                  <a:extLst>
                    <a:ext uri="{FF2B5EF4-FFF2-40B4-BE49-F238E27FC236}">
                      <a16:creationId xmlns:a16="http://schemas.microsoft.com/office/drawing/2014/main" id="{DC75D84C-2FF1-4B20-A188-13A084E4F719}"/>
                    </a:ext>
                  </a:extLst>
                </p:cNvPr>
                <p:cNvSpPr/>
                <p:nvPr userDrawn="1"/>
              </p:nvSpPr>
              <p:spPr>
                <a:xfrm>
                  <a:off x="-2463566" y="2060401"/>
                  <a:ext cx="19386"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59" name="Rechthoek 158">
                  <a:extLst>
                    <a:ext uri="{FF2B5EF4-FFF2-40B4-BE49-F238E27FC236}">
                      <a16:creationId xmlns:a16="http://schemas.microsoft.com/office/drawing/2014/main" id="{E8016437-2D14-4418-B7D1-CDD6890A8AA5}"/>
                    </a:ext>
                  </a:extLst>
                </p:cNvPr>
                <p:cNvSpPr/>
                <p:nvPr userDrawn="1"/>
              </p:nvSpPr>
              <p:spPr>
                <a:xfrm>
                  <a:off x="-2463566" y="1954083"/>
                  <a:ext cx="110783"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60" name="Rechthoek 159">
                  <a:extLst>
                    <a:ext uri="{FF2B5EF4-FFF2-40B4-BE49-F238E27FC236}">
                      <a16:creationId xmlns:a16="http://schemas.microsoft.com/office/drawing/2014/main" id="{699AF61E-A1FE-4AFB-B3CA-FDB429A88C81}"/>
                    </a:ext>
                  </a:extLst>
                </p:cNvPr>
                <p:cNvSpPr/>
                <p:nvPr userDrawn="1"/>
              </p:nvSpPr>
              <p:spPr>
                <a:xfrm>
                  <a:off x="-2463566" y="1992762"/>
                  <a:ext cx="66123" cy="22844"/>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61" name="Rechthoek 160">
                  <a:extLst>
                    <a:ext uri="{FF2B5EF4-FFF2-40B4-BE49-F238E27FC236}">
                      <a16:creationId xmlns:a16="http://schemas.microsoft.com/office/drawing/2014/main" id="{71E2072E-16FD-4923-AEFA-011B5003E48B}"/>
                    </a:ext>
                  </a:extLst>
                </p:cNvPr>
                <p:cNvSpPr/>
                <p:nvPr userDrawn="1"/>
              </p:nvSpPr>
              <p:spPr>
                <a:xfrm>
                  <a:off x="-2463566" y="1891509"/>
                  <a:ext cx="9693"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62" name="Rechthoek 161">
                  <a:extLst>
                    <a:ext uri="{FF2B5EF4-FFF2-40B4-BE49-F238E27FC236}">
                      <a16:creationId xmlns:a16="http://schemas.microsoft.com/office/drawing/2014/main" id="{7FB2E6B5-E775-4B4D-B3B5-D036114D66CE}"/>
                    </a:ext>
                  </a:extLst>
                </p:cNvPr>
                <p:cNvSpPr/>
                <p:nvPr userDrawn="1"/>
              </p:nvSpPr>
              <p:spPr>
                <a:xfrm>
                  <a:off x="-2463566" y="2088004"/>
                  <a:ext cx="9693"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63" name="Vrije vorm 81">
                  <a:extLst>
                    <a:ext uri="{FF2B5EF4-FFF2-40B4-BE49-F238E27FC236}">
                      <a16:creationId xmlns:a16="http://schemas.microsoft.com/office/drawing/2014/main" id="{9706676C-B386-411F-81F4-31FDCB9FDE83}"/>
                    </a:ext>
                  </a:extLst>
                </p:cNvPr>
                <p:cNvSpPr/>
                <p:nvPr userDrawn="1"/>
              </p:nvSpPr>
              <p:spPr>
                <a:xfrm>
                  <a:off x="-2560099" y="1948355"/>
                  <a:ext cx="83088" cy="66075"/>
                </a:xfrm>
                <a:custGeom>
                  <a:avLst/>
                  <a:gdLst>
                    <a:gd name="connsiteX0" fmla="*/ 635000 w 762000"/>
                    <a:gd name="connsiteY0" fmla="*/ 0 h 575734"/>
                    <a:gd name="connsiteX1" fmla="*/ 482600 w 762000"/>
                    <a:gd name="connsiteY1" fmla="*/ 203200 h 575734"/>
                    <a:gd name="connsiteX2" fmla="*/ 762000 w 762000"/>
                    <a:gd name="connsiteY2" fmla="*/ 203200 h 575734"/>
                    <a:gd name="connsiteX3" fmla="*/ 762000 w 762000"/>
                    <a:gd name="connsiteY3" fmla="*/ 364067 h 575734"/>
                    <a:gd name="connsiteX4" fmla="*/ 482600 w 762000"/>
                    <a:gd name="connsiteY4" fmla="*/ 364067 h 575734"/>
                    <a:gd name="connsiteX5" fmla="*/ 635000 w 762000"/>
                    <a:gd name="connsiteY5" fmla="*/ 575734 h 575734"/>
                    <a:gd name="connsiteX6" fmla="*/ 524933 w 762000"/>
                    <a:gd name="connsiteY6" fmla="*/ 575734 h 575734"/>
                    <a:gd name="connsiteX7" fmla="*/ 0 w 762000"/>
                    <a:gd name="connsiteY7" fmla="*/ 313267 h 575734"/>
                    <a:gd name="connsiteX8" fmla="*/ 533400 w 762000"/>
                    <a:gd name="connsiteY8" fmla="*/ 0 h 575734"/>
                    <a:gd name="connsiteX9" fmla="*/ 635000 w 762000"/>
                    <a:gd name="connsiteY9" fmla="*/ 0 h 5757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62000" h="575734">
                      <a:moveTo>
                        <a:pt x="635000" y="0"/>
                      </a:moveTo>
                      <a:lnTo>
                        <a:pt x="482600" y="203200"/>
                      </a:lnTo>
                      <a:lnTo>
                        <a:pt x="762000" y="203200"/>
                      </a:lnTo>
                      <a:lnTo>
                        <a:pt x="762000" y="364067"/>
                      </a:lnTo>
                      <a:lnTo>
                        <a:pt x="482600" y="364067"/>
                      </a:lnTo>
                      <a:lnTo>
                        <a:pt x="635000" y="575734"/>
                      </a:lnTo>
                      <a:lnTo>
                        <a:pt x="524933" y="575734"/>
                      </a:lnTo>
                      <a:lnTo>
                        <a:pt x="0" y="313267"/>
                      </a:lnTo>
                      <a:lnTo>
                        <a:pt x="533400" y="0"/>
                      </a:lnTo>
                      <a:lnTo>
                        <a:pt x="635000" y="0"/>
                      </a:lnTo>
                      <a:close/>
                    </a:path>
                  </a:pathLst>
                </a:custGeom>
                <a:solidFill>
                  <a:srgbClr val="003C75"/>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grpSp>
        </p:grpSp>
        <p:sp>
          <p:nvSpPr>
            <p:cNvPr id="115" name="Tijdelijke aanduiding voor tekst 2">
              <a:extLst>
                <a:ext uri="{FF2B5EF4-FFF2-40B4-BE49-F238E27FC236}">
                  <a16:creationId xmlns:a16="http://schemas.microsoft.com/office/drawing/2014/main" id="{71FE5F23-7C8D-4BCA-9789-B13108B0EE8D}"/>
                </a:ext>
              </a:extLst>
            </p:cNvPr>
            <p:cNvSpPr txBox="1">
              <a:spLocks/>
            </p:cNvSpPr>
            <p:nvPr userDrawn="1"/>
          </p:nvSpPr>
          <p:spPr>
            <a:xfrm>
              <a:off x="-3549710" y="4141353"/>
              <a:ext cx="3220781" cy="303838"/>
            </a:xfrm>
            <a:prstGeom prst="rect">
              <a:avLst/>
            </a:prstGeom>
          </p:spPr>
          <p:txBody>
            <a:bodyPr vert="horz" lIns="0" tIns="0" rIns="0" bIns="0" rtlCol="0" anchor="t" anchorCtr="0">
              <a:noAutofit/>
            </a:bodyPr>
            <a:lstStyle>
              <a:lvl1pPr marL="72000" indent="-216000" algn="l" defTabSz="540000" rtl="0" eaLnBrk="1" latinLnBrk="0" hangingPunct="1">
                <a:lnSpc>
                  <a:spcPct val="100000"/>
                </a:lnSpc>
                <a:spcBef>
                  <a:spcPts val="600"/>
                </a:spcBef>
                <a:buSzPct val="50000"/>
                <a:buFont typeface="Wingdings 2" panose="05020102010507070707" pitchFamily="18" charset="2"/>
                <a:buChar char="¤"/>
                <a:defRPr sz="2800" kern="1200">
                  <a:solidFill>
                    <a:schemeClr val="tx1"/>
                  </a:solidFill>
                  <a:latin typeface="+mn-lt"/>
                  <a:ea typeface="+mn-ea"/>
                  <a:cs typeface="+mn-cs"/>
                </a:defRPr>
              </a:lvl1pPr>
              <a:lvl2pPr marL="538163" indent="-216000" algn="l" defTabSz="914400" rtl="0" eaLnBrk="1" latinLnBrk="0" hangingPunct="1">
                <a:lnSpc>
                  <a:spcPct val="100000"/>
                </a:lnSpc>
                <a:spcBef>
                  <a:spcPts val="600"/>
                </a:spcBef>
                <a:buClr>
                  <a:schemeClr val="accent2"/>
                </a:buClr>
                <a:buSzPct val="50000"/>
                <a:buFont typeface="Wingdings 2" panose="05020102010507070707" pitchFamily="18" charset="2"/>
                <a:buChar char="¼"/>
                <a:defRPr sz="2400" kern="1200">
                  <a:solidFill>
                    <a:schemeClr val="tx1"/>
                  </a:solidFill>
                  <a:latin typeface="+mn-lt"/>
                  <a:ea typeface="+mn-ea"/>
                  <a:cs typeface="+mn-cs"/>
                </a:defRPr>
              </a:lvl2pPr>
              <a:lvl3pPr marL="900000" indent="-216000" algn="l" defTabSz="914400" rtl="0" eaLnBrk="1" latinLnBrk="0" hangingPunct="1">
                <a:lnSpc>
                  <a:spcPct val="100000"/>
                </a:lnSpc>
                <a:spcBef>
                  <a:spcPts val="600"/>
                </a:spcBef>
                <a:buClr>
                  <a:schemeClr val="accent3"/>
                </a:buClr>
                <a:buSzPct val="50000"/>
                <a:buFont typeface="Wingdings 2" panose="05020102010507070707" pitchFamily="18" charset="2"/>
                <a:buChar char=""/>
                <a:defRPr sz="2000" kern="1200">
                  <a:solidFill>
                    <a:schemeClr val="tx1"/>
                  </a:solidFill>
                  <a:latin typeface="+mn-lt"/>
                  <a:ea typeface="+mn-ea"/>
                  <a:cs typeface="+mn-cs"/>
                </a:defRPr>
              </a:lvl3pPr>
              <a:lvl4pPr marL="1260000" indent="-216000" algn="l" defTabSz="914400" rtl="0" eaLnBrk="1" latinLnBrk="0" hangingPunct="1">
                <a:lnSpc>
                  <a:spcPct val="100000"/>
                </a:lnSpc>
                <a:spcBef>
                  <a:spcPts val="600"/>
                </a:spcBef>
                <a:buClr>
                  <a:schemeClr val="tx1"/>
                </a:buClr>
                <a:buSzPct val="50000"/>
                <a:buFont typeface="Wingdings 3" panose="05040102010807070707" pitchFamily="18" charset="2"/>
                <a:buChar char="{"/>
                <a:defRPr sz="1800" kern="1200">
                  <a:solidFill>
                    <a:schemeClr val="tx1"/>
                  </a:solidFill>
                  <a:latin typeface="+mn-lt"/>
                  <a:ea typeface="+mn-ea"/>
                  <a:cs typeface="+mn-cs"/>
                </a:defRPr>
              </a:lvl4pPr>
              <a:lvl5pPr marL="1620000" indent="-216000" algn="l" defTabSz="914400" rtl="0" eaLnBrk="1" latinLnBrk="0" hangingPunct="1">
                <a:lnSpc>
                  <a:spcPct val="100000"/>
                </a:lnSpc>
                <a:spcBef>
                  <a:spcPts val="600"/>
                </a:spcBef>
                <a:buClr>
                  <a:schemeClr val="accent4"/>
                </a:buClr>
                <a:buSzPct val="50000"/>
                <a:buFont typeface="Wingdings 2" panose="05020102010507070707" pitchFamily="18" charset="2"/>
                <a:buChar char="¼"/>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3"/>
              <a:r>
                <a:rPr lang="nl-BE" dirty="0"/>
                <a:t>Vierde niveau (18 </a:t>
              </a:r>
              <a:r>
                <a:rPr lang="nl-BE" dirty="0" err="1"/>
                <a:t>pt</a:t>
              </a:r>
              <a:r>
                <a:rPr lang="nl-BE" dirty="0"/>
                <a:t>)</a:t>
              </a:r>
            </a:p>
          </p:txBody>
        </p:sp>
        <p:sp>
          <p:nvSpPr>
            <p:cNvPr id="116" name="Tijdelijke aanduiding voor tekst 2">
              <a:extLst>
                <a:ext uri="{FF2B5EF4-FFF2-40B4-BE49-F238E27FC236}">
                  <a16:creationId xmlns:a16="http://schemas.microsoft.com/office/drawing/2014/main" id="{E07FD847-02F8-405C-BA22-0EBC822DF0F8}"/>
                </a:ext>
              </a:extLst>
            </p:cNvPr>
            <p:cNvSpPr txBox="1">
              <a:spLocks/>
            </p:cNvSpPr>
            <p:nvPr userDrawn="1"/>
          </p:nvSpPr>
          <p:spPr>
            <a:xfrm>
              <a:off x="-3549710" y="4559238"/>
              <a:ext cx="3385297" cy="303838"/>
            </a:xfrm>
            <a:prstGeom prst="rect">
              <a:avLst/>
            </a:prstGeom>
          </p:spPr>
          <p:txBody>
            <a:bodyPr vert="horz" lIns="0" tIns="0" rIns="0" bIns="0" rtlCol="0" anchor="t" anchorCtr="0">
              <a:noAutofit/>
            </a:bodyPr>
            <a:lstStyle>
              <a:lvl1pPr marL="72000" indent="-216000" algn="l" defTabSz="540000" rtl="0" eaLnBrk="1" latinLnBrk="0" hangingPunct="1">
                <a:lnSpc>
                  <a:spcPct val="100000"/>
                </a:lnSpc>
                <a:spcBef>
                  <a:spcPts val="600"/>
                </a:spcBef>
                <a:buSzPct val="50000"/>
                <a:buFont typeface="Wingdings 2" panose="05020102010507070707" pitchFamily="18" charset="2"/>
                <a:buChar char="¤"/>
                <a:defRPr sz="2800" kern="1200">
                  <a:solidFill>
                    <a:schemeClr val="tx1"/>
                  </a:solidFill>
                  <a:latin typeface="+mn-lt"/>
                  <a:ea typeface="+mn-ea"/>
                  <a:cs typeface="+mn-cs"/>
                </a:defRPr>
              </a:lvl1pPr>
              <a:lvl2pPr marL="538163" indent="-216000" algn="l" defTabSz="914400" rtl="0" eaLnBrk="1" latinLnBrk="0" hangingPunct="1">
                <a:lnSpc>
                  <a:spcPct val="100000"/>
                </a:lnSpc>
                <a:spcBef>
                  <a:spcPts val="600"/>
                </a:spcBef>
                <a:buClr>
                  <a:schemeClr val="accent2"/>
                </a:buClr>
                <a:buSzPct val="50000"/>
                <a:buFont typeface="Wingdings 2" panose="05020102010507070707" pitchFamily="18" charset="2"/>
                <a:buChar char="¼"/>
                <a:defRPr sz="2400" kern="1200">
                  <a:solidFill>
                    <a:schemeClr val="tx1"/>
                  </a:solidFill>
                  <a:latin typeface="+mn-lt"/>
                  <a:ea typeface="+mn-ea"/>
                  <a:cs typeface="+mn-cs"/>
                </a:defRPr>
              </a:lvl2pPr>
              <a:lvl3pPr marL="900000" indent="-216000" algn="l" defTabSz="914400" rtl="0" eaLnBrk="1" latinLnBrk="0" hangingPunct="1">
                <a:lnSpc>
                  <a:spcPct val="100000"/>
                </a:lnSpc>
                <a:spcBef>
                  <a:spcPts val="600"/>
                </a:spcBef>
                <a:buClr>
                  <a:schemeClr val="accent3"/>
                </a:buClr>
                <a:buSzPct val="50000"/>
                <a:buFont typeface="Wingdings 2" panose="05020102010507070707" pitchFamily="18" charset="2"/>
                <a:buChar char=""/>
                <a:defRPr sz="2000" kern="1200">
                  <a:solidFill>
                    <a:schemeClr val="tx1"/>
                  </a:solidFill>
                  <a:latin typeface="+mn-lt"/>
                  <a:ea typeface="+mn-ea"/>
                  <a:cs typeface="+mn-cs"/>
                </a:defRPr>
              </a:lvl3pPr>
              <a:lvl4pPr marL="1260000" indent="-216000" algn="l" defTabSz="914400" rtl="0" eaLnBrk="1" latinLnBrk="0" hangingPunct="1">
                <a:lnSpc>
                  <a:spcPct val="100000"/>
                </a:lnSpc>
                <a:spcBef>
                  <a:spcPts val="600"/>
                </a:spcBef>
                <a:buClr>
                  <a:schemeClr val="tx1"/>
                </a:buClr>
                <a:buSzPct val="50000"/>
                <a:buFont typeface="Wingdings 3" panose="05040102010807070707" pitchFamily="18" charset="2"/>
                <a:buChar char="{"/>
                <a:defRPr sz="1800" kern="1200">
                  <a:solidFill>
                    <a:schemeClr val="tx1"/>
                  </a:solidFill>
                  <a:latin typeface="+mn-lt"/>
                  <a:ea typeface="+mn-ea"/>
                  <a:cs typeface="+mn-cs"/>
                </a:defRPr>
              </a:lvl4pPr>
              <a:lvl5pPr marL="1620000" indent="-216000" algn="l" defTabSz="914400" rtl="0" eaLnBrk="1" latinLnBrk="0" hangingPunct="1">
                <a:lnSpc>
                  <a:spcPct val="100000"/>
                </a:lnSpc>
                <a:spcBef>
                  <a:spcPts val="600"/>
                </a:spcBef>
                <a:buClr>
                  <a:schemeClr val="accent4"/>
                </a:buClr>
                <a:buSzPct val="50000"/>
                <a:buFont typeface="Wingdings 2" panose="05020102010507070707" pitchFamily="18" charset="2"/>
                <a:buChar char="¼"/>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4"/>
              <a:r>
                <a:rPr lang="nl-BE" dirty="0"/>
                <a:t>Vijfde niveau (16 </a:t>
              </a:r>
              <a:r>
                <a:rPr lang="nl-BE" dirty="0" err="1"/>
                <a:t>pt</a:t>
              </a:r>
              <a:r>
                <a:rPr lang="nl-BE" dirty="0"/>
                <a:t>)</a:t>
              </a:r>
            </a:p>
          </p:txBody>
        </p:sp>
      </p:grpSp>
      <p:sp>
        <p:nvSpPr>
          <p:cNvPr id="174" name="Rechthoek 173">
            <a:extLst>
              <a:ext uri="{FF2B5EF4-FFF2-40B4-BE49-F238E27FC236}">
                <a16:creationId xmlns:a16="http://schemas.microsoft.com/office/drawing/2014/main" id="{20066D6B-9D48-4851-93C9-476B894F5411}"/>
              </a:ext>
            </a:extLst>
          </p:cNvPr>
          <p:cNvSpPr/>
          <p:nvPr userDrawn="1"/>
        </p:nvSpPr>
        <p:spPr>
          <a:xfrm>
            <a:off x="-7285957" y="3972162"/>
            <a:ext cx="3203717" cy="387386"/>
          </a:xfrm>
          <a:prstGeom prst="rect">
            <a:avLst/>
          </a:prstGeom>
          <a:noFill/>
          <a:ln w="25400" cap="flat" cmpd="sng" algn="ctr">
            <a:noFill/>
            <a:prstDash val="solid"/>
          </a:ln>
          <a:effectLst/>
        </p:spPr>
        <p:txBody>
          <a:bodyPr lIns="180000" rIns="180000" rtlCol="0" anchor="t"/>
          <a:lstStyle/>
          <a:p>
            <a:pPr marL="0" marR="0" lvl="0" indent="0" defTabSz="914377" eaLnBrk="1" fontAlgn="auto" latinLnBrk="0" hangingPunct="1">
              <a:lnSpc>
                <a:spcPct val="80000"/>
              </a:lnSpc>
              <a:spcBef>
                <a:spcPts val="0"/>
              </a:spcBef>
              <a:spcAft>
                <a:spcPts val="0"/>
              </a:spcAft>
              <a:buClrTx/>
              <a:buSzTx/>
              <a:buFontTx/>
              <a:buNone/>
              <a:tabLst/>
              <a:defRPr/>
            </a:pPr>
            <a:r>
              <a:rPr lang="en-US" sz="1400" b="0" i="0" u="none" kern="1200" noProof="0" dirty="0">
                <a:solidFill>
                  <a:schemeClr val="tx1"/>
                </a:solidFill>
                <a:latin typeface="+mn-lt"/>
                <a:ea typeface="+mn-ea"/>
                <a:cs typeface="+mn-cs"/>
              </a:rPr>
              <a:t>Voeg </a:t>
            </a:r>
            <a:r>
              <a:rPr lang="en-US" sz="1400" b="0" i="0" u="none" kern="1200" noProof="0" dirty="0" err="1">
                <a:solidFill>
                  <a:schemeClr val="tx1"/>
                </a:solidFill>
                <a:latin typeface="+mn-lt"/>
                <a:ea typeface="+mn-ea"/>
                <a:cs typeface="+mn-cs"/>
              </a:rPr>
              <a:t>een</a:t>
            </a:r>
            <a:r>
              <a:rPr lang="en-US" sz="1400" b="0" i="0" u="none" kern="1200" noProof="0" dirty="0">
                <a:solidFill>
                  <a:schemeClr val="tx1"/>
                </a:solidFill>
                <a:latin typeface="+mn-lt"/>
                <a:ea typeface="+mn-ea"/>
                <a:cs typeface="+mn-cs"/>
              </a:rPr>
              <a:t> </a:t>
            </a:r>
            <a:r>
              <a:rPr lang="en-US" sz="1400" b="0" i="0" u="none" kern="1200" noProof="0" dirty="0" err="1">
                <a:solidFill>
                  <a:schemeClr val="tx1"/>
                </a:solidFill>
                <a:latin typeface="+mn-lt"/>
                <a:ea typeface="+mn-ea"/>
                <a:cs typeface="+mn-cs"/>
              </a:rPr>
              <a:t>afbeelding</a:t>
            </a:r>
            <a:r>
              <a:rPr lang="en-US" sz="1400" b="0" i="0" u="none" kern="1200" noProof="0" dirty="0">
                <a:solidFill>
                  <a:schemeClr val="tx1"/>
                </a:solidFill>
                <a:latin typeface="+mn-lt"/>
                <a:ea typeface="+mn-ea"/>
                <a:cs typeface="+mn-cs"/>
              </a:rPr>
              <a:t> of film toe</a:t>
            </a:r>
            <a:endParaRPr lang="nl-NL" sz="1400" b="0" i="0" u="none" kern="1200" noProof="0" dirty="0">
              <a:solidFill>
                <a:schemeClr val="tx1"/>
              </a:solidFill>
              <a:latin typeface="+mn-lt"/>
              <a:ea typeface="+mn-ea"/>
              <a:cs typeface="+mn-cs"/>
            </a:endParaRPr>
          </a:p>
        </p:txBody>
      </p:sp>
      <p:cxnSp>
        <p:nvCxnSpPr>
          <p:cNvPr id="175" name="Rechte verbindingslijn 174">
            <a:extLst>
              <a:ext uri="{FF2B5EF4-FFF2-40B4-BE49-F238E27FC236}">
                <a16:creationId xmlns:a16="http://schemas.microsoft.com/office/drawing/2014/main" id="{8230700B-DF3E-49F8-BAA7-365939D84E69}"/>
              </a:ext>
            </a:extLst>
          </p:cNvPr>
          <p:cNvCxnSpPr>
            <a:cxnSpLocks/>
          </p:cNvCxnSpPr>
          <p:nvPr userDrawn="1"/>
        </p:nvCxnSpPr>
        <p:spPr>
          <a:xfrm>
            <a:off x="-7112621" y="4251573"/>
            <a:ext cx="2596965" cy="0"/>
          </a:xfrm>
          <a:prstGeom prst="line">
            <a:avLst/>
          </a:prstGeom>
          <a:noFill/>
          <a:ln w="9525" cap="flat" cmpd="sng" algn="ctr">
            <a:solidFill>
              <a:schemeClr val="accent2"/>
            </a:solidFill>
            <a:prstDash val="solid"/>
          </a:ln>
          <a:effectLst/>
        </p:spPr>
      </p:cxnSp>
      <p:sp>
        <p:nvSpPr>
          <p:cNvPr id="176" name="Tekstvak 175">
            <a:extLst>
              <a:ext uri="{FF2B5EF4-FFF2-40B4-BE49-F238E27FC236}">
                <a16:creationId xmlns:a16="http://schemas.microsoft.com/office/drawing/2014/main" id="{11DC28C6-D4B1-469A-9996-B3264E7CAC50}"/>
              </a:ext>
            </a:extLst>
          </p:cNvPr>
          <p:cNvSpPr txBox="1"/>
          <p:nvPr userDrawn="1"/>
        </p:nvSpPr>
        <p:spPr>
          <a:xfrm>
            <a:off x="-7112624" y="4352053"/>
            <a:ext cx="2058484" cy="362262"/>
          </a:xfrm>
          <a:prstGeom prst="rect">
            <a:avLst/>
          </a:prstGeom>
          <a:noFill/>
        </p:spPr>
        <p:txBody>
          <a:bodyPr wrap="square" lIns="0" tIns="0" rIns="0" bIns="0" rtlCol="0" anchor="t">
            <a:noAutofit/>
          </a:bodyPr>
          <a:lstStyle>
            <a:defPPr>
              <a:defRPr lang="nl-NL"/>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rPr>
              <a:t>Afbeeldingen kunnen toegevoegd worden via deze knoppen:</a:t>
            </a:r>
          </a:p>
        </p:txBody>
      </p:sp>
      <p:grpSp>
        <p:nvGrpSpPr>
          <p:cNvPr id="177" name="Groep 176">
            <a:extLst>
              <a:ext uri="{FF2B5EF4-FFF2-40B4-BE49-F238E27FC236}">
                <a16:creationId xmlns:a16="http://schemas.microsoft.com/office/drawing/2014/main" id="{79908424-CE65-4CEC-9AEA-7C182B4DB565}"/>
              </a:ext>
            </a:extLst>
          </p:cNvPr>
          <p:cNvGrpSpPr/>
          <p:nvPr userDrawn="1"/>
        </p:nvGrpSpPr>
        <p:grpSpPr>
          <a:xfrm>
            <a:off x="-5020889" y="4423058"/>
            <a:ext cx="250379" cy="249771"/>
            <a:chOff x="-706740" y="145633"/>
            <a:chExt cx="250379" cy="249771"/>
          </a:xfrm>
        </p:grpSpPr>
        <p:sp>
          <p:nvSpPr>
            <p:cNvPr id="178" name="Rechthoek 177">
              <a:extLst>
                <a:ext uri="{FF2B5EF4-FFF2-40B4-BE49-F238E27FC236}">
                  <a16:creationId xmlns:a16="http://schemas.microsoft.com/office/drawing/2014/main" id="{F4E95661-4EE4-4757-B3E8-45BFA31DF904}"/>
                </a:ext>
              </a:extLst>
            </p:cNvPr>
            <p:cNvSpPr/>
            <p:nvPr userDrawn="1"/>
          </p:nvSpPr>
          <p:spPr>
            <a:xfrm rot="5400000">
              <a:off x="-695663" y="134556"/>
              <a:ext cx="216024" cy="238177"/>
            </a:xfrm>
            <a:prstGeom prst="rect">
              <a:avLst/>
            </a:prstGeom>
            <a:solidFill>
              <a:schemeClr val="bg1"/>
            </a:solidFill>
            <a:ln w="15875" cap="sq">
              <a:solidFill>
                <a:schemeClr val="tx2">
                  <a:lumMod val="60000"/>
                  <a:lumOff val="4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179" name="Gelijkbenige driehoek 128">
              <a:extLst>
                <a:ext uri="{FF2B5EF4-FFF2-40B4-BE49-F238E27FC236}">
                  <a16:creationId xmlns:a16="http://schemas.microsoft.com/office/drawing/2014/main" id="{D2365C66-20A7-4485-B157-CFCAAE4F1C72}"/>
                </a:ext>
              </a:extLst>
            </p:cNvPr>
            <p:cNvSpPr/>
            <p:nvPr userDrawn="1"/>
          </p:nvSpPr>
          <p:spPr>
            <a:xfrm>
              <a:off x="-691695" y="241573"/>
              <a:ext cx="131236" cy="108025"/>
            </a:xfrm>
            <a:custGeom>
              <a:avLst/>
              <a:gdLst>
                <a:gd name="connsiteX0" fmla="*/ 0 w 165756"/>
                <a:gd name="connsiteY0" fmla="*/ 108025 h 108025"/>
                <a:gd name="connsiteX1" fmla="*/ 82878 w 165756"/>
                <a:gd name="connsiteY1" fmla="*/ 0 h 108025"/>
                <a:gd name="connsiteX2" fmla="*/ 165756 w 165756"/>
                <a:gd name="connsiteY2" fmla="*/ 108025 h 108025"/>
                <a:gd name="connsiteX3" fmla="*/ 0 w 165756"/>
                <a:gd name="connsiteY3" fmla="*/ 108025 h 108025"/>
                <a:gd name="connsiteX0" fmla="*/ 0 w 165756"/>
                <a:gd name="connsiteY0" fmla="*/ 108025 h 108025"/>
                <a:gd name="connsiteX1" fmla="*/ 82878 w 165756"/>
                <a:gd name="connsiteY1" fmla="*/ 0 h 108025"/>
                <a:gd name="connsiteX2" fmla="*/ 165756 w 165756"/>
                <a:gd name="connsiteY2" fmla="*/ 108025 h 108025"/>
                <a:gd name="connsiteX3" fmla="*/ 37140 w 165756"/>
                <a:gd name="connsiteY3" fmla="*/ 106895 h 108025"/>
                <a:gd name="connsiteX4" fmla="*/ 0 w 165756"/>
                <a:gd name="connsiteY4" fmla="*/ 108025 h 108025"/>
                <a:gd name="connsiteX0" fmla="*/ 0 w 165756"/>
                <a:gd name="connsiteY0" fmla="*/ 108025 h 108025"/>
                <a:gd name="connsiteX1" fmla="*/ 34520 w 165756"/>
                <a:gd name="connsiteY1" fmla="*/ 62354 h 108025"/>
                <a:gd name="connsiteX2" fmla="*/ 82878 w 165756"/>
                <a:gd name="connsiteY2" fmla="*/ 0 h 108025"/>
                <a:gd name="connsiteX3" fmla="*/ 165756 w 165756"/>
                <a:gd name="connsiteY3" fmla="*/ 108025 h 108025"/>
                <a:gd name="connsiteX4" fmla="*/ 37140 w 165756"/>
                <a:gd name="connsiteY4" fmla="*/ 106895 h 108025"/>
                <a:gd name="connsiteX5" fmla="*/ 0 w 165756"/>
                <a:gd name="connsiteY5" fmla="*/ 108025 h 108025"/>
                <a:gd name="connsiteX0" fmla="*/ 2620 w 131236"/>
                <a:gd name="connsiteY0" fmla="*/ 106895 h 108025"/>
                <a:gd name="connsiteX1" fmla="*/ 0 w 131236"/>
                <a:gd name="connsiteY1" fmla="*/ 62354 h 108025"/>
                <a:gd name="connsiteX2" fmla="*/ 48358 w 131236"/>
                <a:gd name="connsiteY2" fmla="*/ 0 h 108025"/>
                <a:gd name="connsiteX3" fmla="*/ 131236 w 131236"/>
                <a:gd name="connsiteY3" fmla="*/ 108025 h 108025"/>
                <a:gd name="connsiteX4" fmla="*/ 2620 w 131236"/>
                <a:gd name="connsiteY4" fmla="*/ 106895 h 1080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236" h="108025">
                  <a:moveTo>
                    <a:pt x="2620" y="106895"/>
                  </a:moveTo>
                  <a:lnTo>
                    <a:pt x="0" y="62354"/>
                  </a:lnTo>
                  <a:lnTo>
                    <a:pt x="48358" y="0"/>
                  </a:lnTo>
                  <a:lnTo>
                    <a:pt x="131236" y="108025"/>
                  </a:lnTo>
                  <a:lnTo>
                    <a:pt x="2620" y="106895"/>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180" name="Ovaal 179">
              <a:extLst>
                <a:ext uri="{FF2B5EF4-FFF2-40B4-BE49-F238E27FC236}">
                  <a16:creationId xmlns:a16="http://schemas.microsoft.com/office/drawing/2014/main" id="{463BF54D-A617-47B9-B321-34F78AB4485E}"/>
                </a:ext>
              </a:extLst>
            </p:cNvPr>
            <p:cNvSpPr/>
            <p:nvPr userDrawn="1"/>
          </p:nvSpPr>
          <p:spPr>
            <a:xfrm>
              <a:off x="-550874" y="173162"/>
              <a:ext cx="54000" cy="54000"/>
            </a:xfrm>
            <a:prstGeom prst="ellipse">
              <a:avLst/>
            </a:prstGeom>
            <a:solidFill>
              <a:srgbClr val="FFC000"/>
            </a:solidFill>
            <a:ln w="15875"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GB" sz="1800"/>
            </a:p>
          </p:txBody>
        </p:sp>
        <p:sp>
          <p:nvSpPr>
            <p:cNvPr id="181" name="Rechthoek 180">
              <a:extLst>
                <a:ext uri="{FF2B5EF4-FFF2-40B4-BE49-F238E27FC236}">
                  <a16:creationId xmlns:a16="http://schemas.microsoft.com/office/drawing/2014/main" id="{8ADB2264-9376-4153-8AAE-C2FAD0547DB7}"/>
                </a:ext>
              </a:extLst>
            </p:cNvPr>
            <p:cNvSpPr/>
            <p:nvPr userDrawn="1"/>
          </p:nvSpPr>
          <p:spPr>
            <a:xfrm rot="5400000">
              <a:off x="-576961" y="253117"/>
              <a:ext cx="108000" cy="133200"/>
            </a:xfrm>
            <a:prstGeom prst="rect">
              <a:avLst/>
            </a:prstGeom>
            <a:solidFill>
              <a:schemeClr val="bg1"/>
            </a:solidFill>
            <a:ln w="15875" cap="rnd">
              <a:solidFill>
                <a:schemeClr val="accent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cxnSp>
          <p:nvCxnSpPr>
            <p:cNvPr id="182" name="Rechte verbindingslijn 181">
              <a:extLst>
                <a:ext uri="{FF2B5EF4-FFF2-40B4-BE49-F238E27FC236}">
                  <a16:creationId xmlns:a16="http://schemas.microsoft.com/office/drawing/2014/main" id="{D9EEFEEC-A1CF-4751-B3C3-FEEBED085CAA}"/>
                </a:ext>
              </a:extLst>
            </p:cNvPr>
            <p:cNvCxnSpPr/>
            <p:nvPr userDrawn="1"/>
          </p:nvCxnSpPr>
          <p:spPr>
            <a:xfrm>
              <a:off x="-540961" y="395404"/>
              <a:ext cx="36000" cy="0"/>
            </a:xfrm>
            <a:prstGeom prst="line">
              <a:avLst/>
            </a:prstGeom>
            <a:solidFill>
              <a:schemeClr val="bg1"/>
            </a:solidFill>
            <a:ln w="15875" cap="rnd">
              <a:solidFill>
                <a:schemeClr val="accent1"/>
              </a:solidFill>
              <a:round/>
            </a:ln>
          </p:spPr>
          <p:style>
            <a:lnRef idx="2">
              <a:schemeClr val="accent1">
                <a:shade val="50000"/>
              </a:schemeClr>
            </a:lnRef>
            <a:fillRef idx="1">
              <a:schemeClr val="accent1"/>
            </a:fillRef>
            <a:effectRef idx="0">
              <a:schemeClr val="accent1"/>
            </a:effectRef>
            <a:fontRef idx="minor">
              <a:schemeClr val="lt1"/>
            </a:fontRef>
          </p:style>
        </p:cxnSp>
      </p:grpSp>
      <p:sp>
        <p:nvSpPr>
          <p:cNvPr id="183" name="Tekstvak 182">
            <a:extLst>
              <a:ext uri="{FF2B5EF4-FFF2-40B4-BE49-F238E27FC236}">
                <a16:creationId xmlns:a16="http://schemas.microsoft.com/office/drawing/2014/main" id="{983476F9-5138-4331-83CA-84D5F7279113}"/>
              </a:ext>
            </a:extLst>
          </p:cNvPr>
          <p:cNvSpPr txBox="1"/>
          <p:nvPr userDrawn="1"/>
        </p:nvSpPr>
        <p:spPr>
          <a:xfrm>
            <a:off x="-7112624" y="4785647"/>
            <a:ext cx="2585084" cy="362262"/>
          </a:xfrm>
          <a:prstGeom prst="rect">
            <a:avLst/>
          </a:prstGeom>
          <a:noFill/>
        </p:spPr>
        <p:txBody>
          <a:bodyPr wrap="square" lIns="0" tIns="0" rIns="0" bIns="0" rtlCol="0" anchor="t">
            <a:noAutofit/>
          </a:bodyPr>
          <a:lstStyle>
            <a:defPPr>
              <a:defRPr lang="nl-NL"/>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rPr>
              <a:t>De afbeelding wordt automatisch geschaald naar het ingestelde kader</a:t>
            </a:r>
          </a:p>
        </p:txBody>
      </p:sp>
      <p:sp>
        <p:nvSpPr>
          <p:cNvPr id="184" name="Tekstvak 183">
            <a:extLst>
              <a:ext uri="{FF2B5EF4-FFF2-40B4-BE49-F238E27FC236}">
                <a16:creationId xmlns:a16="http://schemas.microsoft.com/office/drawing/2014/main" id="{FD9CDDD2-2888-415C-9EAF-4B7E1EC049A8}"/>
              </a:ext>
            </a:extLst>
          </p:cNvPr>
          <p:cNvSpPr txBox="1"/>
          <p:nvPr userDrawn="1"/>
        </p:nvSpPr>
        <p:spPr>
          <a:xfrm>
            <a:off x="-7112624" y="5192618"/>
            <a:ext cx="2585084" cy="362262"/>
          </a:xfrm>
          <a:prstGeom prst="rect">
            <a:avLst/>
          </a:prstGeom>
          <a:noFill/>
        </p:spPr>
        <p:txBody>
          <a:bodyPr wrap="square" lIns="0" tIns="0" rIns="0" bIns="0" rtlCol="0" anchor="t">
            <a:noAutofit/>
          </a:bodyPr>
          <a:lstStyle>
            <a:defPPr>
              <a:defRPr lang="nl-NL"/>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rPr>
              <a:t>Om een afbeelding te wijzigen, verwijder je best de huidige en begin je terug opnieuw</a:t>
            </a:r>
          </a:p>
        </p:txBody>
      </p:sp>
      <p:grpSp>
        <p:nvGrpSpPr>
          <p:cNvPr id="185" name="Groep 184">
            <a:extLst>
              <a:ext uri="{FF2B5EF4-FFF2-40B4-BE49-F238E27FC236}">
                <a16:creationId xmlns:a16="http://schemas.microsoft.com/office/drawing/2014/main" id="{EFE619C6-B873-4177-AFB0-22B19A61F5A1}"/>
              </a:ext>
            </a:extLst>
          </p:cNvPr>
          <p:cNvGrpSpPr/>
          <p:nvPr userDrawn="1"/>
        </p:nvGrpSpPr>
        <p:grpSpPr>
          <a:xfrm>
            <a:off x="-4668802" y="4423057"/>
            <a:ext cx="252000" cy="216024"/>
            <a:chOff x="-932185" y="5325334"/>
            <a:chExt cx="252000" cy="216024"/>
          </a:xfrm>
        </p:grpSpPr>
        <p:sp>
          <p:nvSpPr>
            <p:cNvPr id="186" name="Rechthoek 185">
              <a:extLst>
                <a:ext uri="{FF2B5EF4-FFF2-40B4-BE49-F238E27FC236}">
                  <a16:creationId xmlns:a16="http://schemas.microsoft.com/office/drawing/2014/main" id="{23C36673-3953-4EF0-826E-94D0268F0518}"/>
                </a:ext>
              </a:extLst>
            </p:cNvPr>
            <p:cNvSpPr/>
            <p:nvPr userDrawn="1"/>
          </p:nvSpPr>
          <p:spPr>
            <a:xfrm rot="5400000">
              <a:off x="-914197" y="5307346"/>
              <a:ext cx="216024" cy="252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grpSp>
          <p:nvGrpSpPr>
            <p:cNvPr id="187" name="Groep 186">
              <a:extLst>
                <a:ext uri="{FF2B5EF4-FFF2-40B4-BE49-F238E27FC236}">
                  <a16:creationId xmlns:a16="http://schemas.microsoft.com/office/drawing/2014/main" id="{74BAA29D-2727-480E-838B-E6AE738DBC10}"/>
                </a:ext>
              </a:extLst>
            </p:cNvPr>
            <p:cNvGrpSpPr/>
            <p:nvPr userDrawn="1"/>
          </p:nvGrpSpPr>
          <p:grpSpPr>
            <a:xfrm>
              <a:off x="-925512" y="5325900"/>
              <a:ext cx="241658" cy="36000"/>
              <a:chOff x="-964435" y="5325900"/>
              <a:chExt cx="241658" cy="36000"/>
            </a:xfrm>
          </p:grpSpPr>
          <p:sp>
            <p:nvSpPr>
              <p:cNvPr id="196" name="Rechthoek 195">
                <a:extLst>
                  <a:ext uri="{FF2B5EF4-FFF2-40B4-BE49-F238E27FC236}">
                    <a16:creationId xmlns:a16="http://schemas.microsoft.com/office/drawing/2014/main" id="{5D99DC91-7CDD-4598-A287-A5CF8D5E3ABA}"/>
                  </a:ext>
                </a:extLst>
              </p:cNvPr>
              <p:cNvSpPr/>
              <p:nvPr userDrawn="1"/>
            </p:nvSpPr>
            <p:spPr>
              <a:xfrm rot="5400000">
                <a:off x="-964435"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197" name="Rechthoek 196">
                <a:extLst>
                  <a:ext uri="{FF2B5EF4-FFF2-40B4-BE49-F238E27FC236}">
                    <a16:creationId xmlns:a16="http://schemas.microsoft.com/office/drawing/2014/main" id="{95B265C2-EF4F-4A34-AC64-6CD022CA0591}"/>
                  </a:ext>
                </a:extLst>
              </p:cNvPr>
              <p:cNvSpPr/>
              <p:nvPr userDrawn="1"/>
            </p:nvSpPr>
            <p:spPr>
              <a:xfrm rot="5400000">
                <a:off x="-928435"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198" name="Rechthoek 197">
                <a:extLst>
                  <a:ext uri="{FF2B5EF4-FFF2-40B4-BE49-F238E27FC236}">
                    <a16:creationId xmlns:a16="http://schemas.microsoft.com/office/drawing/2014/main" id="{C23B0875-9E60-4603-899B-8E8164EC3199}"/>
                  </a:ext>
                </a:extLst>
              </p:cNvPr>
              <p:cNvSpPr/>
              <p:nvPr userDrawn="1"/>
            </p:nvSpPr>
            <p:spPr>
              <a:xfrm rot="5400000">
                <a:off x="-894436"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199" name="Rechthoek 198">
                <a:extLst>
                  <a:ext uri="{FF2B5EF4-FFF2-40B4-BE49-F238E27FC236}">
                    <a16:creationId xmlns:a16="http://schemas.microsoft.com/office/drawing/2014/main" id="{8A675B9A-6DB4-464E-8A11-2F6C84D37A19}"/>
                  </a:ext>
                </a:extLst>
              </p:cNvPr>
              <p:cNvSpPr/>
              <p:nvPr userDrawn="1"/>
            </p:nvSpPr>
            <p:spPr>
              <a:xfrm rot="5400000">
                <a:off x="-861503"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200" name="Rechthoek 199">
                <a:extLst>
                  <a:ext uri="{FF2B5EF4-FFF2-40B4-BE49-F238E27FC236}">
                    <a16:creationId xmlns:a16="http://schemas.microsoft.com/office/drawing/2014/main" id="{D55F5984-7125-4489-9464-AD5D0679FD12}"/>
                  </a:ext>
                </a:extLst>
              </p:cNvPr>
              <p:cNvSpPr/>
              <p:nvPr userDrawn="1"/>
            </p:nvSpPr>
            <p:spPr>
              <a:xfrm rot="5400000">
                <a:off x="-827504"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201" name="Rechthoek 200">
                <a:extLst>
                  <a:ext uri="{FF2B5EF4-FFF2-40B4-BE49-F238E27FC236}">
                    <a16:creationId xmlns:a16="http://schemas.microsoft.com/office/drawing/2014/main" id="{77E51199-4289-4F31-81AD-0723BBD455FB}"/>
                  </a:ext>
                </a:extLst>
              </p:cNvPr>
              <p:cNvSpPr/>
              <p:nvPr userDrawn="1"/>
            </p:nvSpPr>
            <p:spPr>
              <a:xfrm rot="5400000">
                <a:off x="-793853"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210" name="Rechthoek 209">
                <a:extLst>
                  <a:ext uri="{FF2B5EF4-FFF2-40B4-BE49-F238E27FC236}">
                    <a16:creationId xmlns:a16="http://schemas.microsoft.com/office/drawing/2014/main" id="{480D4306-5754-47BD-B77F-F69BD3B6D879}"/>
                  </a:ext>
                </a:extLst>
              </p:cNvPr>
              <p:cNvSpPr/>
              <p:nvPr userDrawn="1"/>
            </p:nvSpPr>
            <p:spPr>
              <a:xfrm rot="5400000">
                <a:off x="-758777"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grpSp>
        <p:grpSp>
          <p:nvGrpSpPr>
            <p:cNvPr id="188" name="Groep 187">
              <a:extLst>
                <a:ext uri="{FF2B5EF4-FFF2-40B4-BE49-F238E27FC236}">
                  <a16:creationId xmlns:a16="http://schemas.microsoft.com/office/drawing/2014/main" id="{5B2F7F44-36C3-46E5-B37F-4C1A306FEC14}"/>
                </a:ext>
              </a:extLst>
            </p:cNvPr>
            <p:cNvGrpSpPr/>
            <p:nvPr userDrawn="1"/>
          </p:nvGrpSpPr>
          <p:grpSpPr>
            <a:xfrm>
              <a:off x="-925512" y="5502593"/>
              <a:ext cx="241658" cy="36000"/>
              <a:chOff x="-964435" y="5325900"/>
              <a:chExt cx="241658" cy="36000"/>
            </a:xfrm>
          </p:grpSpPr>
          <p:sp>
            <p:nvSpPr>
              <p:cNvPr id="189" name="Rechthoek 188">
                <a:extLst>
                  <a:ext uri="{FF2B5EF4-FFF2-40B4-BE49-F238E27FC236}">
                    <a16:creationId xmlns:a16="http://schemas.microsoft.com/office/drawing/2014/main" id="{B1C426EA-D80F-46F6-A2B6-1E6FA3970E34}"/>
                  </a:ext>
                </a:extLst>
              </p:cNvPr>
              <p:cNvSpPr/>
              <p:nvPr userDrawn="1"/>
            </p:nvSpPr>
            <p:spPr>
              <a:xfrm rot="5400000">
                <a:off x="-964435"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190" name="Rechthoek 189">
                <a:extLst>
                  <a:ext uri="{FF2B5EF4-FFF2-40B4-BE49-F238E27FC236}">
                    <a16:creationId xmlns:a16="http://schemas.microsoft.com/office/drawing/2014/main" id="{2AC15375-0C4E-4ECB-B3B5-8F023D9092AF}"/>
                  </a:ext>
                </a:extLst>
              </p:cNvPr>
              <p:cNvSpPr/>
              <p:nvPr userDrawn="1"/>
            </p:nvSpPr>
            <p:spPr>
              <a:xfrm rot="5400000">
                <a:off x="-928435"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191" name="Rechthoek 190">
                <a:extLst>
                  <a:ext uri="{FF2B5EF4-FFF2-40B4-BE49-F238E27FC236}">
                    <a16:creationId xmlns:a16="http://schemas.microsoft.com/office/drawing/2014/main" id="{032A5E42-6FCA-4F7B-BCF1-6E09B0A6481B}"/>
                  </a:ext>
                </a:extLst>
              </p:cNvPr>
              <p:cNvSpPr/>
              <p:nvPr userDrawn="1"/>
            </p:nvSpPr>
            <p:spPr>
              <a:xfrm rot="5400000">
                <a:off x="-894436"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192" name="Rechthoek 191">
                <a:extLst>
                  <a:ext uri="{FF2B5EF4-FFF2-40B4-BE49-F238E27FC236}">
                    <a16:creationId xmlns:a16="http://schemas.microsoft.com/office/drawing/2014/main" id="{254C736C-9B08-49DD-A1D0-CDDAF5200A7C}"/>
                  </a:ext>
                </a:extLst>
              </p:cNvPr>
              <p:cNvSpPr/>
              <p:nvPr userDrawn="1"/>
            </p:nvSpPr>
            <p:spPr>
              <a:xfrm rot="5400000">
                <a:off x="-861503"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193" name="Rechthoek 192">
                <a:extLst>
                  <a:ext uri="{FF2B5EF4-FFF2-40B4-BE49-F238E27FC236}">
                    <a16:creationId xmlns:a16="http://schemas.microsoft.com/office/drawing/2014/main" id="{6DF690CB-9E53-40E2-8E54-1DA83D5663FC}"/>
                  </a:ext>
                </a:extLst>
              </p:cNvPr>
              <p:cNvSpPr/>
              <p:nvPr userDrawn="1"/>
            </p:nvSpPr>
            <p:spPr>
              <a:xfrm rot="5400000">
                <a:off x="-827504"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194" name="Rechthoek 193">
                <a:extLst>
                  <a:ext uri="{FF2B5EF4-FFF2-40B4-BE49-F238E27FC236}">
                    <a16:creationId xmlns:a16="http://schemas.microsoft.com/office/drawing/2014/main" id="{58C69EBD-14AF-48CC-95D2-8F0B45F11494}"/>
                  </a:ext>
                </a:extLst>
              </p:cNvPr>
              <p:cNvSpPr/>
              <p:nvPr userDrawn="1"/>
            </p:nvSpPr>
            <p:spPr>
              <a:xfrm rot="5400000">
                <a:off x="-793853"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195" name="Rechthoek 194">
                <a:extLst>
                  <a:ext uri="{FF2B5EF4-FFF2-40B4-BE49-F238E27FC236}">
                    <a16:creationId xmlns:a16="http://schemas.microsoft.com/office/drawing/2014/main" id="{7DA57417-EEF2-4A27-9A29-AAA2EB8847CE}"/>
                  </a:ext>
                </a:extLst>
              </p:cNvPr>
              <p:cNvSpPr/>
              <p:nvPr userDrawn="1"/>
            </p:nvSpPr>
            <p:spPr>
              <a:xfrm rot="5400000">
                <a:off x="-758777"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grpSp>
      </p:grpSp>
      <p:sp>
        <p:nvSpPr>
          <p:cNvPr id="211" name="Tekstvak 210">
            <a:extLst>
              <a:ext uri="{FF2B5EF4-FFF2-40B4-BE49-F238E27FC236}">
                <a16:creationId xmlns:a16="http://schemas.microsoft.com/office/drawing/2014/main" id="{9DEB8CF2-C780-4360-8440-E740AAF3539C}"/>
              </a:ext>
            </a:extLst>
          </p:cNvPr>
          <p:cNvSpPr txBox="1"/>
          <p:nvPr userDrawn="1"/>
        </p:nvSpPr>
        <p:spPr>
          <a:xfrm>
            <a:off x="-7112624" y="5637701"/>
            <a:ext cx="2585084" cy="1544308"/>
          </a:xfrm>
          <a:prstGeom prst="rect">
            <a:avLst/>
          </a:prstGeom>
          <a:noFill/>
        </p:spPr>
        <p:txBody>
          <a:bodyPr wrap="square" lIns="0" tIns="0" rIns="0" bIns="0" rtlCol="0" anchor="t">
            <a:noAutofit/>
          </a:bodyPr>
          <a:lstStyle>
            <a:defPPr>
              <a:defRPr lang="nl-NL"/>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rPr>
              <a:t>Je kan na het invoegen de foto nog verschuiven en/of  vergroten door de foto te:</a:t>
            </a:r>
          </a:p>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endParaRPr>
          </a:p>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rPr>
              <a:t>selecteren &gt; afbeeldingsopmaak &gt; bijsnijden &gt; pijltje naar beneden &gt; opvullen of aanpassen.</a:t>
            </a:r>
          </a:p>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endParaRPr>
          </a:p>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1"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ENG</a:t>
            </a:r>
            <a:r>
              <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 select &gt; image </a:t>
            </a:r>
            <a:r>
              <a:rPr kumimoji="0" lang="nl-NL" sz="1100" b="0" i="0" u="none" strike="noStrike" kern="0" cap="none" spc="0" normalizeH="0" baseline="0" noProof="0" dirty="0" err="1">
                <a:ln>
                  <a:noFill/>
                </a:ln>
                <a:solidFill>
                  <a:schemeClr val="accent2"/>
                </a:solidFill>
                <a:effectLst/>
                <a:uLnTx/>
                <a:uFillTx/>
                <a:latin typeface="Calibri" panose="020F0502020204030204" pitchFamily="34" charset="0"/>
                <a:ea typeface="+mn-ea"/>
                <a:cs typeface="Segoe UI Light" panose="020B0502040204020203" pitchFamily="34" charset="0"/>
              </a:rPr>
              <a:t>layout</a:t>
            </a:r>
            <a:r>
              <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 &gt; </a:t>
            </a:r>
            <a:r>
              <a:rPr kumimoji="0" lang="nl-NL" sz="1100" b="0" i="0" u="none" strike="noStrike" kern="0" cap="none" spc="0" normalizeH="0" baseline="0" noProof="0" dirty="0" err="1">
                <a:ln>
                  <a:noFill/>
                </a:ln>
                <a:solidFill>
                  <a:schemeClr val="accent2"/>
                </a:solidFill>
                <a:effectLst/>
                <a:uLnTx/>
                <a:uFillTx/>
                <a:latin typeface="Calibri" panose="020F0502020204030204" pitchFamily="34" charset="0"/>
                <a:ea typeface="+mn-ea"/>
                <a:cs typeface="Segoe UI Light" panose="020B0502040204020203" pitchFamily="34" charset="0"/>
              </a:rPr>
              <a:t>crop</a:t>
            </a:r>
            <a:r>
              <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 &gt; down </a:t>
            </a:r>
            <a:r>
              <a:rPr kumimoji="0" lang="nl-NL" sz="1100" b="0" i="0" u="none" strike="noStrike" kern="0" cap="none" spc="0" normalizeH="0" baseline="0" noProof="0" dirty="0" err="1">
                <a:ln>
                  <a:noFill/>
                </a:ln>
                <a:solidFill>
                  <a:schemeClr val="accent2"/>
                </a:solidFill>
                <a:effectLst/>
                <a:uLnTx/>
                <a:uFillTx/>
                <a:latin typeface="Calibri" panose="020F0502020204030204" pitchFamily="34" charset="0"/>
                <a:ea typeface="+mn-ea"/>
                <a:cs typeface="Segoe UI Light" panose="020B0502040204020203" pitchFamily="34" charset="0"/>
              </a:rPr>
              <a:t>arrow</a:t>
            </a:r>
            <a:r>
              <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 &gt; </a:t>
            </a:r>
            <a:r>
              <a:rPr kumimoji="0" lang="nl-NL" sz="1100" b="0" i="0" u="none" strike="noStrike" kern="0" cap="none" spc="0" normalizeH="0" baseline="0" noProof="0" dirty="0" err="1">
                <a:ln>
                  <a:noFill/>
                </a:ln>
                <a:solidFill>
                  <a:schemeClr val="accent2"/>
                </a:solidFill>
                <a:effectLst/>
                <a:uLnTx/>
                <a:uFillTx/>
                <a:latin typeface="Calibri" panose="020F0502020204030204" pitchFamily="34" charset="0"/>
                <a:ea typeface="+mn-ea"/>
                <a:cs typeface="Segoe UI Light" panose="020B0502040204020203" pitchFamily="34" charset="0"/>
              </a:rPr>
              <a:t>fill</a:t>
            </a:r>
            <a:r>
              <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 or </a:t>
            </a:r>
            <a:r>
              <a:rPr kumimoji="0" lang="nl-NL" sz="1100" b="0" i="0" u="none" strike="noStrike" kern="0" cap="none" spc="0" normalizeH="0" baseline="0" noProof="0" dirty="0" err="1">
                <a:ln>
                  <a:noFill/>
                </a:ln>
                <a:solidFill>
                  <a:schemeClr val="accent2"/>
                </a:solidFill>
                <a:effectLst/>
                <a:uLnTx/>
                <a:uFillTx/>
                <a:latin typeface="Calibri" panose="020F0502020204030204" pitchFamily="34" charset="0"/>
                <a:ea typeface="+mn-ea"/>
                <a:cs typeface="Segoe UI Light" panose="020B0502040204020203" pitchFamily="34" charset="0"/>
              </a:rPr>
              <a:t>adjust</a:t>
            </a:r>
            <a:r>
              <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a:t>
            </a:r>
          </a:p>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endParaRPr>
          </a:p>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rPr>
              <a:t>De foto gaat zich automatisch aanpassen naar de kader of je kan de foto zelf verkleinen en vergroten.</a:t>
            </a:r>
          </a:p>
        </p:txBody>
      </p:sp>
      <p:sp>
        <p:nvSpPr>
          <p:cNvPr id="212" name="Rechthoek 211">
            <a:extLst>
              <a:ext uri="{FF2B5EF4-FFF2-40B4-BE49-F238E27FC236}">
                <a16:creationId xmlns:a16="http://schemas.microsoft.com/office/drawing/2014/main" id="{3CA85569-9DC4-4B6A-953C-8924E7B25831}"/>
              </a:ext>
            </a:extLst>
          </p:cNvPr>
          <p:cNvSpPr/>
          <p:nvPr userDrawn="1"/>
        </p:nvSpPr>
        <p:spPr>
          <a:xfrm>
            <a:off x="-3562660" y="352036"/>
            <a:ext cx="3203717" cy="387386"/>
          </a:xfrm>
          <a:prstGeom prst="rect">
            <a:avLst/>
          </a:prstGeom>
          <a:noFill/>
          <a:ln w="25400" cap="flat" cmpd="sng" algn="ctr">
            <a:noFill/>
            <a:prstDash val="solid"/>
          </a:ln>
          <a:effectLst/>
        </p:spPr>
        <p:txBody>
          <a:bodyPr lIns="180000" rIns="180000" rtlCol="0" anchor="t"/>
          <a:lstStyle/>
          <a:p>
            <a:pPr marL="0" marR="0" lvl="0" indent="0" defTabSz="914377" eaLnBrk="1" fontAlgn="auto" latinLnBrk="0" hangingPunct="1">
              <a:lnSpc>
                <a:spcPct val="80000"/>
              </a:lnSpc>
              <a:spcBef>
                <a:spcPts val="0"/>
              </a:spcBef>
              <a:spcAft>
                <a:spcPts val="0"/>
              </a:spcAft>
              <a:buClrTx/>
              <a:buSzTx/>
              <a:buFontTx/>
              <a:buNone/>
              <a:tabLst/>
              <a:defRPr/>
            </a:pPr>
            <a:r>
              <a:rPr lang="en-US" sz="1400" b="0" i="0" u="none" kern="1200" noProof="0" dirty="0" err="1">
                <a:solidFill>
                  <a:schemeClr val="tx1"/>
                </a:solidFill>
                <a:latin typeface="+mn-lt"/>
                <a:ea typeface="+mn-ea"/>
                <a:cs typeface="+mn-cs"/>
              </a:rPr>
              <a:t>Voettekst</a:t>
            </a:r>
            <a:r>
              <a:rPr lang="en-US" sz="1400" b="0" i="0" u="none" kern="1200" noProof="0" dirty="0">
                <a:solidFill>
                  <a:schemeClr val="tx1"/>
                </a:solidFill>
                <a:latin typeface="+mn-lt"/>
                <a:ea typeface="+mn-ea"/>
                <a:cs typeface="+mn-cs"/>
              </a:rPr>
              <a:t> </a:t>
            </a:r>
            <a:r>
              <a:rPr lang="en-US" sz="1400" b="0" i="0" u="none" kern="1200" noProof="0" dirty="0" err="1">
                <a:solidFill>
                  <a:schemeClr val="tx1"/>
                </a:solidFill>
                <a:latin typeface="+mn-lt"/>
                <a:ea typeface="+mn-ea"/>
                <a:cs typeface="+mn-cs"/>
              </a:rPr>
              <a:t>aanpassen</a:t>
            </a:r>
            <a:r>
              <a:rPr lang="en-US" sz="1400" b="0" i="0" u="none" kern="1200" noProof="0" dirty="0">
                <a:solidFill>
                  <a:schemeClr val="tx1"/>
                </a:solidFill>
                <a:latin typeface="+mn-lt"/>
                <a:ea typeface="+mn-ea"/>
                <a:cs typeface="+mn-cs"/>
              </a:rPr>
              <a:t> van de </a:t>
            </a:r>
            <a:r>
              <a:rPr lang="en-US" sz="1400" b="0" i="0" u="none" kern="1200" noProof="0" dirty="0" err="1">
                <a:solidFill>
                  <a:schemeClr val="tx1"/>
                </a:solidFill>
                <a:latin typeface="+mn-lt"/>
                <a:ea typeface="+mn-ea"/>
                <a:cs typeface="+mn-cs"/>
              </a:rPr>
              <a:t>presentatie</a:t>
            </a:r>
            <a:endParaRPr lang="nl-NL" sz="1400" b="0" i="0" u="none" kern="1200" noProof="0" dirty="0">
              <a:solidFill>
                <a:schemeClr val="tx1"/>
              </a:solidFill>
              <a:latin typeface="+mn-lt"/>
              <a:ea typeface="+mn-ea"/>
              <a:cs typeface="+mn-cs"/>
            </a:endParaRPr>
          </a:p>
        </p:txBody>
      </p:sp>
      <p:cxnSp>
        <p:nvCxnSpPr>
          <p:cNvPr id="213" name="Rechte verbindingslijn 212">
            <a:extLst>
              <a:ext uri="{FF2B5EF4-FFF2-40B4-BE49-F238E27FC236}">
                <a16:creationId xmlns:a16="http://schemas.microsoft.com/office/drawing/2014/main" id="{4B488DB2-60B1-43C7-B0C7-CB459CF8AC52}"/>
              </a:ext>
            </a:extLst>
          </p:cNvPr>
          <p:cNvCxnSpPr>
            <a:cxnSpLocks/>
          </p:cNvCxnSpPr>
          <p:nvPr userDrawn="1"/>
        </p:nvCxnSpPr>
        <p:spPr>
          <a:xfrm>
            <a:off x="-3389324" y="631447"/>
            <a:ext cx="2596965" cy="0"/>
          </a:xfrm>
          <a:prstGeom prst="line">
            <a:avLst/>
          </a:prstGeom>
          <a:noFill/>
          <a:ln w="9525" cap="flat" cmpd="sng" algn="ctr">
            <a:solidFill>
              <a:schemeClr val="accent2"/>
            </a:solidFill>
            <a:prstDash val="solid"/>
          </a:ln>
          <a:effectLst/>
        </p:spPr>
      </p:cxnSp>
      <p:sp>
        <p:nvSpPr>
          <p:cNvPr id="214" name="Tekstvak 213">
            <a:extLst>
              <a:ext uri="{FF2B5EF4-FFF2-40B4-BE49-F238E27FC236}">
                <a16:creationId xmlns:a16="http://schemas.microsoft.com/office/drawing/2014/main" id="{A4D130C6-5CB6-4479-B7BB-38A908A62E49}"/>
              </a:ext>
            </a:extLst>
          </p:cNvPr>
          <p:cNvSpPr txBox="1"/>
          <p:nvPr userDrawn="1"/>
        </p:nvSpPr>
        <p:spPr>
          <a:xfrm>
            <a:off x="-3389327" y="731927"/>
            <a:ext cx="2058484" cy="362262"/>
          </a:xfrm>
          <a:prstGeom prst="rect">
            <a:avLst/>
          </a:prstGeom>
          <a:noFill/>
        </p:spPr>
        <p:txBody>
          <a:bodyPr wrap="square" lIns="0" tIns="0" rIns="0" bIns="0" rtlCol="0" anchor="t">
            <a:noAutofit/>
          </a:bodyPr>
          <a:lstStyle>
            <a:defPPr>
              <a:defRPr lang="nl-NL"/>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rPr>
              <a:t>Invoegen &gt;  Groep tekst &gt; Koptekst en voettekst &gt; titel instellen bij voettekst</a:t>
            </a:r>
          </a:p>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endParaRPr>
          </a:p>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1"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ENG</a:t>
            </a:r>
            <a:r>
              <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 </a:t>
            </a:r>
            <a:r>
              <a:rPr kumimoji="0" lang="nl-NL" sz="1100" b="0" i="0" u="none" strike="noStrike" kern="0" cap="none" spc="0" normalizeH="0" baseline="0" noProof="0" dirty="0" err="1">
                <a:ln>
                  <a:noFill/>
                </a:ln>
                <a:solidFill>
                  <a:schemeClr val="accent2"/>
                </a:solidFill>
                <a:effectLst/>
                <a:uLnTx/>
                <a:uFillTx/>
                <a:latin typeface="Calibri" panose="020F0502020204030204" pitchFamily="34" charset="0"/>
                <a:ea typeface="+mn-ea"/>
                <a:cs typeface="Segoe UI Light" panose="020B0502040204020203" pitchFamily="34" charset="0"/>
              </a:rPr>
              <a:t>Insert</a:t>
            </a:r>
            <a:r>
              <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  &gt;  Group </a:t>
            </a:r>
            <a:r>
              <a:rPr kumimoji="0" lang="nl-NL" sz="1100" b="0" i="0" u="none" strike="noStrike" kern="0" cap="none" spc="0" normalizeH="0" baseline="0" noProof="0" dirty="0" err="1">
                <a:ln>
                  <a:noFill/>
                </a:ln>
                <a:solidFill>
                  <a:schemeClr val="accent2"/>
                </a:solidFill>
                <a:effectLst/>
                <a:uLnTx/>
                <a:uFillTx/>
                <a:latin typeface="Calibri" panose="020F0502020204030204" pitchFamily="34" charset="0"/>
                <a:ea typeface="+mn-ea"/>
                <a:cs typeface="Segoe UI Light" panose="020B0502040204020203" pitchFamily="34" charset="0"/>
              </a:rPr>
              <a:t>text</a:t>
            </a:r>
            <a:r>
              <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 &gt; Header </a:t>
            </a:r>
            <a:r>
              <a:rPr kumimoji="0" lang="nl-NL" sz="1100" b="0" i="0" u="none" strike="noStrike" kern="0" cap="none" spc="0" normalizeH="0" baseline="0" noProof="0" dirty="0" err="1">
                <a:ln>
                  <a:noFill/>
                </a:ln>
                <a:solidFill>
                  <a:schemeClr val="accent2"/>
                </a:solidFill>
                <a:effectLst/>
                <a:uLnTx/>
                <a:uFillTx/>
                <a:latin typeface="Calibri" panose="020F0502020204030204" pitchFamily="34" charset="0"/>
                <a:ea typeface="+mn-ea"/>
                <a:cs typeface="Segoe UI Light" panose="020B0502040204020203" pitchFamily="34" charset="0"/>
              </a:rPr>
              <a:t>and</a:t>
            </a:r>
            <a:r>
              <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 </a:t>
            </a:r>
            <a:r>
              <a:rPr kumimoji="0" lang="nl-NL" sz="1100" b="0" i="0" u="none" strike="noStrike" kern="0" cap="none" spc="0" normalizeH="0" baseline="0" noProof="0" dirty="0" err="1">
                <a:ln>
                  <a:noFill/>
                </a:ln>
                <a:solidFill>
                  <a:schemeClr val="accent2"/>
                </a:solidFill>
                <a:effectLst/>
                <a:uLnTx/>
                <a:uFillTx/>
                <a:latin typeface="Calibri" panose="020F0502020204030204" pitchFamily="34" charset="0"/>
                <a:ea typeface="+mn-ea"/>
                <a:cs typeface="Segoe UI Light" panose="020B0502040204020203" pitchFamily="34" charset="0"/>
              </a:rPr>
              <a:t>footer</a:t>
            </a:r>
            <a:r>
              <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 &gt; Set </a:t>
            </a:r>
            <a:r>
              <a:rPr kumimoji="0" lang="nl-NL" sz="1100" b="0" i="0" u="none" strike="noStrike" kern="0" cap="none" spc="0" normalizeH="0" baseline="0" noProof="0" dirty="0" err="1">
                <a:ln>
                  <a:noFill/>
                </a:ln>
                <a:solidFill>
                  <a:schemeClr val="accent2"/>
                </a:solidFill>
                <a:effectLst/>
                <a:uLnTx/>
                <a:uFillTx/>
                <a:latin typeface="Calibri" panose="020F0502020204030204" pitchFamily="34" charset="0"/>
                <a:ea typeface="+mn-ea"/>
                <a:cs typeface="Segoe UI Light" panose="020B0502040204020203" pitchFamily="34" charset="0"/>
              </a:rPr>
              <a:t>title</a:t>
            </a:r>
            <a:r>
              <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 at </a:t>
            </a:r>
            <a:r>
              <a:rPr kumimoji="0" lang="nl-NL" sz="1100" b="0" i="0" u="none" strike="noStrike" kern="0" cap="none" spc="0" normalizeH="0" baseline="0" noProof="0" dirty="0" err="1">
                <a:ln>
                  <a:noFill/>
                </a:ln>
                <a:solidFill>
                  <a:schemeClr val="accent2"/>
                </a:solidFill>
                <a:effectLst/>
                <a:uLnTx/>
                <a:uFillTx/>
                <a:latin typeface="Calibri" panose="020F0502020204030204" pitchFamily="34" charset="0"/>
                <a:ea typeface="+mn-ea"/>
                <a:cs typeface="Segoe UI Light" panose="020B0502040204020203" pitchFamily="34" charset="0"/>
              </a:rPr>
              <a:t>footer</a:t>
            </a:r>
            <a:endPar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endParaRPr>
          </a:p>
        </p:txBody>
      </p:sp>
      <p:sp>
        <p:nvSpPr>
          <p:cNvPr id="215" name="Rechthoek 214">
            <a:extLst>
              <a:ext uri="{FF2B5EF4-FFF2-40B4-BE49-F238E27FC236}">
                <a16:creationId xmlns:a16="http://schemas.microsoft.com/office/drawing/2014/main" id="{D5055583-FB23-460D-855E-E5255077A805}"/>
              </a:ext>
            </a:extLst>
          </p:cNvPr>
          <p:cNvSpPr/>
          <p:nvPr userDrawn="1"/>
        </p:nvSpPr>
        <p:spPr>
          <a:xfrm>
            <a:off x="-3553318" y="1861361"/>
            <a:ext cx="2868384" cy="387386"/>
          </a:xfrm>
          <a:prstGeom prst="rect">
            <a:avLst/>
          </a:prstGeom>
          <a:noFill/>
          <a:ln w="25400" cap="flat" cmpd="sng" algn="ctr">
            <a:noFill/>
            <a:prstDash val="solid"/>
          </a:ln>
          <a:effectLst/>
        </p:spPr>
        <p:txBody>
          <a:bodyPr lIns="180000" rIns="180000" rtlCol="0" anchor="t"/>
          <a:lstStyle/>
          <a:p>
            <a:pPr marL="0" marR="0" lvl="0" indent="0" algn="l" defTabSz="914377" rtl="0" eaLnBrk="1" fontAlgn="auto" latinLnBrk="0" hangingPunct="1">
              <a:lnSpc>
                <a:spcPct val="80000"/>
              </a:lnSpc>
              <a:spcBef>
                <a:spcPts val="0"/>
              </a:spcBef>
              <a:spcAft>
                <a:spcPts val="0"/>
              </a:spcAft>
              <a:buClrTx/>
              <a:buSzTx/>
              <a:buFontTx/>
              <a:buNone/>
              <a:tabLst/>
              <a:defRPr/>
            </a:pPr>
            <a:r>
              <a:rPr lang="en-US" sz="1400" b="0" i="0" u="none" kern="1200" noProof="0" dirty="0" err="1">
                <a:solidFill>
                  <a:schemeClr val="tx1"/>
                </a:solidFill>
                <a:latin typeface="+mn-lt"/>
                <a:ea typeface="+mn-ea"/>
                <a:cs typeface="+mn-cs"/>
              </a:rPr>
              <a:t>Iconen</a:t>
            </a:r>
            <a:endParaRPr lang="nl-NL" sz="1400" b="0" i="0" u="none" kern="1200" noProof="0" dirty="0">
              <a:solidFill>
                <a:schemeClr val="tx1"/>
              </a:solidFill>
              <a:latin typeface="+mn-lt"/>
              <a:ea typeface="+mn-ea"/>
              <a:cs typeface="+mn-cs"/>
            </a:endParaRPr>
          </a:p>
        </p:txBody>
      </p:sp>
      <p:cxnSp>
        <p:nvCxnSpPr>
          <p:cNvPr id="216" name="Rechte verbindingslijn 215">
            <a:extLst>
              <a:ext uri="{FF2B5EF4-FFF2-40B4-BE49-F238E27FC236}">
                <a16:creationId xmlns:a16="http://schemas.microsoft.com/office/drawing/2014/main" id="{ED35F8DF-6378-495D-B79C-D396971B20FC}"/>
              </a:ext>
            </a:extLst>
          </p:cNvPr>
          <p:cNvCxnSpPr/>
          <p:nvPr userDrawn="1"/>
        </p:nvCxnSpPr>
        <p:spPr>
          <a:xfrm>
            <a:off x="-3379982" y="2119801"/>
            <a:ext cx="2596964" cy="0"/>
          </a:xfrm>
          <a:prstGeom prst="line">
            <a:avLst/>
          </a:prstGeom>
          <a:noFill/>
          <a:ln w="9525" cap="flat" cmpd="sng" algn="ctr">
            <a:solidFill>
              <a:schemeClr val="accent2"/>
            </a:solidFill>
            <a:prstDash val="solid"/>
          </a:ln>
          <a:effectLst/>
        </p:spPr>
      </p:cxnSp>
      <p:sp>
        <p:nvSpPr>
          <p:cNvPr id="217" name="Tekstvak 216">
            <a:extLst>
              <a:ext uri="{FF2B5EF4-FFF2-40B4-BE49-F238E27FC236}">
                <a16:creationId xmlns:a16="http://schemas.microsoft.com/office/drawing/2014/main" id="{895A9BED-F4CC-4CF3-9B61-A9B08162E384}"/>
              </a:ext>
            </a:extLst>
          </p:cNvPr>
          <p:cNvSpPr txBox="1"/>
          <p:nvPr userDrawn="1"/>
        </p:nvSpPr>
        <p:spPr>
          <a:xfrm>
            <a:off x="-3379986" y="2189940"/>
            <a:ext cx="2868384" cy="1306875"/>
          </a:xfrm>
          <a:prstGeom prst="rect">
            <a:avLst/>
          </a:prstGeom>
          <a:noFill/>
        </p:spPr>
        <p:txBody>
          <a:bodyPr wrap="square" lIns="0" tIns="0" rIns="0" bIns="0" rtlCol="0" anchor="t">
            <a:noAutofit/>
          </a:bodyPr>
          <a:lstStyle>
            <a:defPPr>
              <a:defRPr lang="nl-NL"/>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rPr>
              <a:t>Om iconen in te voegen, kopieer je ze van de laatste slide, selecteer je het vakje waar het moet komen en druk je CTRL+V.</a:t>
            </a:r>
          </a:p>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endParaRPr>
          </a:p>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1"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rPr>
              <a:t>Kleuren aanpassen</a:t>
            </a:r>
          </a:p>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rPr>
              <a:t>Icoon selecteren &gt; lint bovenaan &gt; vormcontour</a:t>
            </a:r>
          </a:p>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endParaRPr>
          </a:p>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rPr>
              <a:t>OF </a:t>
            </a:r>
            <a:r>
              <a:rPr kumimoji="0" lang="nl-BE" sz="1100" b="0" i="0" u="none" strike="noStrike" kern="0" cap="none" spc="0" normalizeH="0" baseline="0" dirty="0">
                <a:ln>
                  <a:noFill/>
                </a:ln>
                <a:solidFill>
                  <a:schemeClr val="tx1"/>
                </a:solidFill>
                <a:effectLst/>
                <a:uLnTx/>
                <a:uFillTx/>
                <a:latin typeface="Calibri" panose="020F0502020204030204" pitchFamily="34" charset="0"/>
                <a:ea typeface="+mn-ea"/>
                <a:cs typeface="Segoe UI Light" panose="020B0502040204020203" pitchFamily="34" charset="0"/>
              </a:rPr>
              <a:t>Icoon selecteren &gt; rechtermuisknop &gt; vormcontour</a:t>
            </a:r>
            <a:endPar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endParaRPr>
          </a:p>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nl-NL" sz="1100" b="1"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endParaRPr>
          </a:p>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1"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ENG</a:t>
            </a:r>
            <a:r>
              <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 Select icon &gt; lint bovenaan &gt;  </a:t>
            </a:r>
            <a:r>
              <a:rPr kumimoji="0" lang="nl-NL" sz="1100" b="0" i="0" u="none" strike="noStrike" kern="0" cap="none" spc="0" normalizeH="0" baseline="0" noProof="0" dirty="0" err="1">
                <a:ln>
                  <a:noFill/>
                </a:ln>
                <a:solidFill>
                  <a:schemeClr val="accent2"/>
                </a:solidFill>
                <a:effectLst/>
                <a:uLnTx/>
                <a:uFillTx/>
                <a:latin typeface="Calibri" panose="020F0502020204030204" pitchFamily="34" charset="0"/>
                <a:ea typeface="+mn-ea"/>
                <a:cs typeface="Segoe UI Light" panose="020B0502040204020203" pitchFamily="34" charset="0"/>
              </a:rPr>
              <a:t>shape</a:t>
            </a:r>
            <a:r>
              <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 contour</a:t>
            </a:r>
          </a:p>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endParaRPr>
          </a:p>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OR </a:t>
            </a:r>
            <a:r>
              <a:rPr kumimoji="0" lang="nl-BE" sz="1100" b="0" i="0" u="none" strike="noStrike" kern="0" cap="none" spc="0" normalizeH="0" baseline="0" dirty="0">
                <a:ln>
                  <a:noFill/>
                </a:ln>
                <a:solidFill>
                  <a:schemeClr val="accent2"/>
                </a:solidFill>
                <a:effectLst/>
                <a:uLnTx/>
                <a:uFillTx/>
                <a:latin typeface="Calibri" panose="020F0502020204030204" pitchFamily="34" charset="0"/>
                <a:ea typeface="+mn-ea"/>
                <a:cs typeface="Segoe UI Light" panose="020B0502040204020203" pitchFamily="34" charset="0"/>
              </a:rPr>
              <a:t>Select icon &gt; rechtermuisknop &gt; </a:t>
            </a:r>
            <a:r>
              <a:rPr kumimoji="0" lang="nl-BE" sz="1100" b="0" i="0" u="none" strike="noStrike" kern="0" cap="none" spc="0" normalizeH="0" baseline="0" dirty="0" err="1">
                <a:ln>
                  <a:noFill/>
                </a:ln>
                <a:solidFill>
                  <a:schemeClr val="accent2"/>
                </a:solidFill>
                <a:effectLst/>
                <a:uLnTx/>
                <a:uFillTx/>
                <a:latin typeface="Calibri" panose="020F0502020204030204" pitchFamily="34" charset="0"/>
                <a:ea typeface="+mn-ea"/>
                <a:cs typeface="Segoe UI Light" panose="020B0502040204020203" pitchFamily="34" charset="0"/>
              </a:rPr>
              <a:t>shape</a:t>
            </a:r>
            <a:r>
              <a:rPr kumimoji="0" lang="nl-BE" sz="1100" b="0" i="0" u="none" strike="noStrike" kern="0" cap="none" spc="0" normalizeH="0" baseline="0" dirty="0">
                <a:ln>
                  <a:noFill/>
                </a:ln>
                <a:solidFill>
                  <a:schemeClr val="accent2"/>
                </a:solidFill>
                <a:effectLst/>
                <a:uLnTx/>
                <a:uFillTx/>
                <a:latin typeface="Calibri" panose="020F0502020204030204" pitchFamily="34" charset="0"/>
                <a:ea typeface="+mn-ea"/>
                <a:cs typeface="Segoe UI Light" panose="020B0502040204020203" pitchFamily="34" charset="0"/>
              </a:rPr>
              <a:t> contour</a:t>
            </a:r>
            <a:endPar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endParaRPr>
          </a:p>
        </p:txBody>
      </p:sp>
      <p:sp>
        <p:nvSpPr>
          <p:cNvPr id="219" name="Tijdelijke aanduiding voor voettekst 4">
            <a:extLst>
              <a:ext uri="{FF2B5EF4-FFF2-40B4-BE49-F238E27FC236}">
                <a16:creationId xmlns:a16="http://schemas.microsoft.com/office/drawing/2014/main" id="{9B4CB922-676C-4DF2-87EA-CF7E52F6114F}"/>
              </a:ext>
            </a:extLst>
          </p:cNvPr>
          <p:cNvSpPr>
            <a:spLocks noGrp="1"/>
          </p:cNvSpPr>
          <p:nvPr>
            <p:ph type="ftr" sz="quarter" idx="3"/>
          </p:nvPr>
        </p:nvSpPr>
        <p:spPr>
          <a:xfrm>
            <a:off x="2233246" y="6264211"/>
            <a:ext cx="8707457" cy="365125"/>
          </a:xfrm>
          <a:prstGeom prst="rect">
            <a:avLst/>
          </a:prstGeom>
        </p:spPr>
        <p:txBody>
          <a:bodyPr vert="horz" lIns="0" tIns="0" rIns="0" bIns="0" rtlCol="0" anchor="t" anchorCtr="0">
            <a:noAutofit/>
          </a:bodyPr>
          <a:lstStyle>
            <a:lvl1pPr algn="r">
              <a:defRPr sz="1200" b="0">
                <a:solidFill>
                  <a:schemeClr val="tx1"/>
                </a:solidFill>
                <a:latin typeface="+mj-lt"/>
              </a:defRPr>
            </a:lvl1pPr>
          </a:lstStyle>
          <a:p>
            <a:r>
              <a:rPr lang="nl-BE" dirty="0"/>
              <a:t>Wat na het middelbaar?</a:t>
            </a:r>
          </a:p>
        </p:txBody>
      </p:sp>
      <p:sp>
        <p:nvSpPr>
          <p:cNvPr id="220" name="Tijdelijke aanduiding voor dianummer 5">
            <a:extLst>
              <a:ext uri="{FF2B5EF4-FFF2-40B4-BE49-F238E27FC236}">
                <a16:creationId xmlns:a16="http://schemas.microsoft.com/office/drawing/2014/main" id="{2A5AD14C-1DC7-4628-87A4-CC5785E8A008}"/>
              </a:ext>
            </a:extLst>
          </p:cNvPr>
          <p:cNvSpPr>
            <a:spLocks noGrp="1"/>
          </p:cNvSpPr>
          <p:nvPr>
            <p:ph type="sldNum" sz="quarter" idx="4"/>
          </p:nvPr>
        </p:nvSpPr>
        <p:spPr>
          <a:xfrm>
            <a:off x="11113303" y="6264211"/>
            <a:ext cx="288000" cy="365125"/>
          </a:xfrm>
          <a:prstGeom prst="rect">
            <a:avLst/>
          </a:prstGeom>
        </p:spPr>
        <p:txBody>
          <a:bodyPr vert="horz" lIns="0" tIns="0" rIns="0" bIns="0" rtlCol="0" anchor="t" anchorCtr="0">
            <a:noAutofit/>
          </a:bodyPr>
          <a:lstStyle>
            <a:lvl1pPr algn="l">
              <a:defRPr sz="1200" b="0">
                <a:solidFill>
                  <a:schemeClr val="tx1"/>
                </a:solidFill>
                <a:latin typeface="+mj-lt"/>
              </a:defRPr>
            </a:lvl1pPr>
          </a:lstStyle>
          <a:p>
            <a:fld id="{FF88DA20-ED00-471C-9170-60F590CB400A}" type="slidenum">
              <a:rPr lang="nl-BE" smtClean="0"/>
              <a:pPr/>
              <a:t>‹N°›</a:t>
            </a:fld>
            <a:endParaRPr lang="nl-BE" dirty="0"/>
          </a:p>
        </p:txBody>
      </p:sp>
      <p:sp>
        <p:nvSpPr>
          <p:cNvPr id="221" name="Gelijkbenige driehoek 220">
            <a:extLst>
              <a:ext uri="{FF2B5EF4-FFF2-40B4-BE49-F238E27FC236}">
                <a16:creationId xmlns:a16="http://schemas.microsoft.com/office/drawing/2014/main" id="{13A964E5-0B2E-4D21-8D9A-EA4DA3D8E76F}"/>
              </a:ext>
            </a:extLst>
          </p:cNvPr>
          <p:cNvSpPr/>
          <p:nvPr userDrawn="1"/>
        </p:nvSpPr>
        <p:spPr>
          <a:xfrm rot="16200000">
            <a:off x="11475085" y="6324985"/>
            <a:ext cx="116206" cy="53534"/>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800"/>
          </a:p>
        </p:txBody>
      </p:sp>
      <p:pic>
        <p:nvPicPr>
          <p:cNvPr id="222" name="Graphic 221">
            <a:extLst>
              <a:ext uri="{FF2B5EF4-FFF2-40B4-BE49-F238E27FC236}">
                <a16:creationId xmlns:a16="http://schemas.microsoft.com/office/drawing/2014/main" id="{8EF42962-69CB-4B68-B078-CD992306E41F}"/>
              </a:ext>
            </a:extLst>
          </p:cNvPr>
          <p:cNvPicPr>
            <a:picLocks noChangeAspect="1"/>
          </p:cNvPicPr>
          <p:nvPr userDrawn="1"/>
        </p:nvPicPr>
        <p:blipFill>
          <a:blip r:embed="rId38">
            <a:extLst>
              <a:ext uri="{96DAC541-7B7A-43D3-8B79-37D633B846F1}">
                <asvg:svgBlip xmlns:asvg="http://schemas.microsoft.com/office/drawing/2016/SVG/main" r:embed="rId39"/>
              </a:ext>
            </a:extLst>
          </a:blip>
          <a:stretch>
            <a:fillRect/>
          </a:stretch>
        </p:blipFill>
        <p:spPr>
          <a:xfrm>
            <a:off x="658813" y="6221683"/>
            <a:ext cx="1153603" cy="366439"/>
          </a:xfrm>
          <a:prstGeom prst="rect">
            <a:avLst/>
          </a:prstGeom>
        </p:spPr>
      </p:pic>
    </p:spTree>
    <p:extLst>
      <p:ext uri="{BB962C8B-B14F-4D97-AF65-F5344CB8AC3E}">
        <p14:creationId xmlns:p14="http://schemas.microsoft.com/office/powerpoint/2010/main" val="774358201"/>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 id="2147483701" r:id="rId15"/>
    <p:sldLayoutId id="2147483702" r:id="rId16"/>
    <p:sldLayoutId id="2147483703" r:id="rId17"/>
    <p:sldLayoutId id="2147483704" r:id="rId18"/>
    <p:sldLayoutId id="2147483705" r:id="rId19"/>
    <p:sldLayoutId id="2147483706" r:id="rId20"/>
    <p:sldLayoutId id="2147483707" r:id="rId21"/>
    <p:sldLayoutId id="2147483708" r:id="rId22"/>
    <p:sldLayoutId id="2147483709" r:id="rId23"/>
    <p:sldLayoutId id="2147483710" r:id="rId24"/>
    <p:sldLayoutId id="2147483711" r:id="rId25"/>
    <p:sldLayoutId id="2147483712" r:id="rId26"/>
    <p:sldLayoutId id="2147483713" r:id="rId27"/>
    <p:sldLayoutId id="2147483714" r:id="rId28"/>
    <p:sldLayoutId id="2147483715" r:id="rId29"/>
    <p:sldLayoutId id="2147483820" r:id="rId30"/>
    <p:sldLayoutId id="2147483821" r:id="rId31"/>
    <p:sldLayoutId id="2147483716" r:id="rId32"/>
    <p:sldLayoutId id="2147483717" r:id="rId33"/>
  </p:sldLayoutIdLst>
  <p:hf hdr="0" ftr="0" dt="0"/>
  <p:txStyles>
    <p:titleStyle>
      <a:lvl1pPr algn="l" defTabSz="914400" rtl="0" eaLnBrk="1" latinLnBrk="0" hangingPunct="1">
        <a:lnSpc>
          <a:spcPct val="80000"/>
        </a:lnSpc>
        <a:spcBef>
          <a:spcPct val="0"/>
        </a:spcBef>
        <a:buNone/>
        <a:defRPr sz="2600" b="1" kern="1200">
          <a:solidFill>
            <a:schemeClr val="accent2"/>
          </a:solidFill>
          <a:latin typeface="+mj-lt"/>
          <a:ea typeface="+mj-ea"/>
          <a:cs typeface="+mj-cs"/>
        </a:defRPr>
      </a:lvl1pPr>
    </p:titleStyle>
    <p:bodyStyle>
      <a:lvl1pPr marL="72000" indent="-216000" algn="l" defTabSz="540000" rtl="0" eaLnBrk="1" latinLnBrk="0" hangingPunct="1">
        <a:lnSpc>
          <a:spcPct val="100000"/>
        </a:lnSpc>
        <a:spcBef>
          <a:spcPts val="600"/>
        </a:spcBef>
        <a:buSzPct val="50000"/>
        <a:buFont typeface="Wingdings 2" panose="05020102010507070707" pitchFamily="18" charset="2"/>
        <a:buChar char="¤"/>
        <a:defRPr sz="2800" kern="1200">
          <a:solidFill>
            <a:schemeClr val="tx1"/>
          </a:solidFill>
          <a:latin typeface="+mn-lt"/>
          <a:ea typeface="+mn-ea"/>
          <a:cs typeface="+mn-cs"/>
        </a:defRPr>
      </a:lvl1pPr>
      <a:lvl2pPr marL="538163" indent="-216000" algn="l" defTabSz="914400" rtl="0" eaLnBrk="1" latinLnBrk="0" hangingPunct="1">
        <a:lnSpc>
          <a:spcPct val="100000"/>
        </a:lnSpc>
        <a:spcBef>
          <a:spcPts val="600"/>
        </a:spcBef>
        <a:buClr>
          <a:schemeClr val="accent2"/>
        </a:buClr>
        <a:buSzPct val="50000"/>
        <a:buFont typeface="Wingdings 2" panose="05020102010507070707" pitchFamily="18" charset="2"/>
        <a:buChar char="¼"/>
        <a:defRPr sz="2400" kern="1200">
          <a:solidFill>
            <a:schemeClr val="tx1"/>
          </a:solidFill>
          <a:latin typeface="+mn-lt"/>
          <a:ea typeface="+mn-ea"/>
          <a:cs typeface="+mn-cs"/>
        </a:defRPr>
      </a:lvl2pPr>
      <a:lvl3pPr marL="900000" indent="-216000" algn="l" defTabSz="914400" rtl="0" eaLnBrk="1" latinLnBrk="0" hangingPunct="1">
        <a:lnSpc>
          <a:spcPct val="100000"/>
        </a:lnSpc>
        <a:spcBef>
          <a:spcPts val="600"/>
        </a:spcBef>
        <a:buClr>
          <a:schemeClr val="accent3"/>
        </a:buClr>
        <a:buSzPct val="50000"/>
        <a:buFont typeface="Wingdings 2" panose="05020102010507070707" pitchFamily="18" charset="2"/>
        <a:buChar char=""/>
        <a:defRPr sz="2000" kern="1200">
          <a:solidFill>
            <a:schemeClr val="tx1"/>
          </a:solidFill>
          <a:latin typeface="+mn-lt"/>
          <a:ea typeface="+mn-ea"/>
          <a:cs typeface="+mn-cs"/>
        </a:defRPr>
      </a:lvl3pPr>
      <a:lvl4pPr marL="1260000" indent="-216000" algn="l" defTabSz="914400" rtl="0" eaLnBrk="1" latinLnBrk="0" hangingPunct="1">
        <a:lnSpc>
          <a:spcPct val="100000"/>
        </a:lnSpc>
        <a:spcBef>
          <a:spcPts val="600"/>
        </a:spcBef>
        <a:buClr>
          <a:schemeClr val="tx1"/>
        </a:buClr>
        <a:buSzPct val="50000"/>
        <a:buFont typeface="Wingdings 3" panose="05040102010807070707" pitchFamily="18" charset="2"/>
        <a:buChar char="{"/>
        <a:defRPr sz="1800" kern="1200">
          <a:solidFill>
            <a:schemeClr val="tx1"/>
          </a:solidFill>
          <a:latin typeface="+mn-lt"/>
          <a:ea typeface="+mn-ea"/>
          <a:cs typeface="+mn-cs"/>
        </a:defRPr>
      </a:lvl4pPr>
      <a:lvl5pPr marL="1620000" indent="-216000" algn="l" defTabSz="914400" rtl="0" eaLnBrk="1" latinLnBrk="0" hangingPunct="1">
        <a:lnSpc>
          <a:spcPct val="100000"/>
        </a:lnSpc>
        <a:spcBef>
          <a:spcPts val="600"/>
        </a:spcBef>
        <a:buClr>
          <a:schemeClr val="accent4"/>
        </a:buClr>
        <a:buSzPct val="50000"/>
        <a:buFont typeface="Wingdings 2" panose="05020102010507070707" pitchFamily="18" charset="2"/>
        <a:buChar char="¼"/>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415" userDrawn="1">
          <p15:clr>
            <a:srgbClr val="F26B43"/>
          </p15:clr>
        </p15:guide>
        <p15:guide id="2" pos="7265"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jdelijke aanduiding voor titel 1">
            <a:extLst>
              <a:ext uri="{FF2B5EF4-FFF2-40B4-BE49-F238E27FC236}">
                <a16:creationId xmlns:a16="http://schemas.microsoft.com/office/drawing/2014/main" id="{1A2C12ED-88A7-4813-9ECA-D67FA6D818C7}"/>
              </a:ext>
            </a:extLst>
          </p:cNvPr>
          <p:cNvSpPr>
            <a:spLocks noGrp="1"/>
          </p:cNvSpPr>
          <p:nvPr>
            <p:ph type="title"/>
          </p:nvPr>
        </p:nvSpPr>
        <p:spPr>
          <a:xfrm>
            <a:off x="658813" y="612000"/>
            <a:ext cx="10874375" cy="684000"/>
          </a:xfrm>
          <a:prstGeom prst="rect">
            <a:avLst/>
          </a:prstGeom>
        </p:spPr>
        <p:txBody>
          <a:bodyPr vert="horz" lIns="0" tIns="0" rIns="0" bIns="0" rtlCol="0" anchor="t" anchorCtr="0">
            <a:noAutofit/>
          </a:bodyPr>
          <a:lstStyle/>
          <a:p>
            <a:r>
              <a:rPr lang="nl-NL" dirty="0"/>
              <a:t>KLIK OM STIJL TE BEWERKEN</a:t>
            </a:r>
            <a:endParaRPr lang="nl-BE" dirty="0"/>
          </a:p>
        </p:txBody>
      </p:sp>
      <p:sp>
        <p:nvSpPr>
          <p:cNvPr id="3" name="Tijdelijke aanduiding voor tekst 2">
            <a:extLst>
              <a:ext uri="{FF2B5EF4-FFF2-40B4-BE49-F238E27FC236}">
                <a16:creationId xmlns:a16="http://schemas.microsoft.com/office/drawing/2014/main" id="{205F5B42-3528-42D1-A27E-87182BBDF956}"/>
              </a:ext>
            </a:extLst>
          </p:cNvPr>
          <p:cNvSpPr>
            <a:spLocks noGrp="1"/>
          </p:cNvSpPr>
          <p:nvPr>
            <p:ph type="body" idx="1"/>
          </p:nvPr>
        </p:nvSpPr>
        <p:spPr>
          <a:xfrm>
            <a:off x="658813" y="1955438"/>
            <a:ext cx="10874375" cy="3648921"/>
          </a:xfrm>
          <a:prstGeom prst="rect">
            <a:avLst/>
          </a:prstGeom>
        </p:spPr>
        <p:txBody>
          <a:bodyPr vert="horz" lIns="0" tIns="0" rIns="0" bIns="0" rtlCol="0" anchor="t" anchorCtr="0">
            <a:noAutofit/>
          </a:bodyPr>
          <a:lstStyle/>
          <a:p>
            <a:pPr lvl="0"/>
            <a:r>
              <a:rPr lang="nl-NL" dirty="0"/>
              <a:t>Klikken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endParaRPr lang="nl-BE" dirty="0"/>
          </a:p>
        </p:txBody>
      </p:sp>
      <p:grpSp>
        <p:nvGrpSpPr>
          <p:cNvPr id="202" name="Groep 201">
            <a:extLst>
              <a:ext uri="{FF2B5EF4-FFF2-40B4-BE49-F238E27FC236}">
                <a16:creationId xmlns:a16="http://schemas.microsoft.com/office/drawing/2014/main" id="{79D2790D-61BA-4832-BFEE-FEC9CD051E24}"/>
              </a:ext>
            </a:extLst>
          </p:cNvPr>
          <p:cNvGrpSpPr/>
          <p:nvPr userDrawn="1"/>
        </p:nvGrpSpPr>
        <p:grpSpPr>
          <a:xfrm>
            <a:off x="12553509" y="39215"/>
            <a:ext cx="4099182" cy="5954168"/>
            <a:chOff x="12553509" y="39215"/>
            <a:chExt cx="4099182" cy="5954168"/>
          </a:xfrm>
        </p:grpSpPr>
        <p:sp>
          <p:nvSpPr>
            <p:cNvPr id="203" name="Rechthoek 202">
              <a:extLst>
                <a:ext uri="{FF2B5EF4-FFF2-40B4-BE49-F238E27FC236}">
                  <a16:creationId xmlns:a16="http://schemas.microsoft.com/office/drawing/2014/main" id="{1B85706C-AFE0-414E-8E79-C76A58E2F697}"/>
                </a:ext>
              </a:extLst>
            </p:cNvPr>
            <p:cNvSpPr/>
            <p:nvPr userDrawn="1"/>
          </p:nvSpPr>
          <p:spPr>
            <a:xfrm>
              <a:off x="12553509" y="472642"/>
              <a:ext cx="4099182" cy="5520741"/>
            </a:xfrm>
            <a:prstGeom prst="rect">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3200"/>
            </a:p>
          </p:txBody>
        </p:sp>
        <p:sp>
          <p:nvSpPr>
            <p:cNvPr id="204" name="Rechthoek 203">
              <a:extLst>
                <a:ext uri="{FF2B5EF4-FFF2-40B4-BE49-F238E27FC236}">
                  <a16:creationId xmlns:a16="http://schemas.microsoft.com/office/drawing/2014/main" id="{C015D7B4-8A29-41A9-B1EE-A1390D627CE6}"/>
                </a:ext>
              </a:extLst>
            </p:cNvPr>
            <p:cNvSpPr/>
            <p:nvPr userDrawn="1"/>
          </p:nvSpPr>
          <p:spPr>
            <a:xfrm>
              <a:off x="12553509" y="39215"/>
              <a:ext cx="4099181" cy="43342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3200"/>
            </a:p>
          </p:txBody>
        </p:sp>
        <p:sp>
          <p:nvSpPr>
            <p:cNvPr id="205" name="Tekstvak 204">
              <a:extLst>
                <a:ext uri="{FF2B5EF4-FFF2-40B4-BE49-F238E27FC236}">
                  <a16:creationId xmlns:a16="http://schemas.microsoft.com/office/drawing/2014/main" id="{74F7C295-7D65-4894-A7C0-98FA05FCC075}"/>
                </a:ext>
              </a:extLst>
            </p:cNvPr>
            <p:cNvSpPr txBox="1"/>
            <p:nvPr userDrawn="1"/>
          </p:nvSpPr>
          <p:spPr>
            <a:xfrm>
              <a:off x="12664744" y="53066"/>
              <a:ext cx="3601951" cy="400110"/>
            </a:xfrm>
            <a:prstGeom prst="rect">
              <a:avLst/>
            </a:prstGeom>
            <a:noFill/>
          </p:spPr>
          <p:txBody>
            <a:bodyPr wrap="square" rtlCol="0">
              <a:spAutoFit/>
            </a:bodyPr>
            <a:lstStyle/>
            <a:p>
              <a:r>
                <a:rPr lang="nl-BE" sz="2000" b="1" dirty="0">
                  <a:solidFill>
                    <a:schemeClr val="accent1"/>
                  </a:solidFill>
                </a:rPr>
                <a:t>Voor wie is deze dia?</a:t>
              </a:r>
            </a:p>
          </p:txBody>
        </p:sp>
        <p:sp>
          <p:nvSpPr>
            <p:cNvPr id="206" name="Tekstvak 205">
              <a:extLst>
                <a:ext uri="{FF2B5EF4-FFF2-40B4-BE49-F238E27FC236}">
                  <a16:creationId xmlns:a16="http://schemas.microsoft.com/office/drawing/2014/main" id="{69174531-AC82-4FE1-BCC3-555E13257ABE}"/>
                </a:ext>
              </a:extLst>
            </p:cNvPr>
            <p:cNvSpPr txBox="1"/>
            <p:nvPr userDrawn="1"/>
          </p:nvSpPr>
          <p:spPr>
            <a:xfrm>
              <a:off x="12672777" y="633947"/>
              <a:ext cx="3869550" cy="1954381"/>
            </a:xfrm>
            <a:prstGeom prst="rect">
              <a:avLst/>
            </a:prstGeom>
            <a:noFill/>
          </p:spPr>
          <p:txBody>
            <a:bodyPr wrap="square" rtlCol="0">
              <a:spAutoFit/>
            </a:bodyPr>
            <a:lstStyle/>
            <a:p>
              <a:pPr marL="0" indent="0">
                <a:buClr>
                  <a:schemeClr val="accent3"/>
                </a:buClr>
                <a:buFont typeface="Arial" panose="020B0604020202020204" pitchFamily="34" charset="0"/>
                <a:buNone/>
              </a:pPr>
              <a:r>
                <a:rPr lang="nl-BE" sz="1100" dirty="0"/>
                <a:t>De grootste fout die gemaakt wordt wanneer iemand een presentatie geeft is om meteen PowerPoint op te starten om te beginnen. Op die manier begin je aan een presentatie die vooral een spiekbriefje voor jezelf is. Slides die vol staan met tekst dienen vooral om de spreker te helpen zijn verhaal te onthouden. </a:t>
              </a:r>
            </a:p>
            <a:p>
              <a:pPr marL="0" indent="0">
                <a:buClr>
                  <a:schemeClr val="accent3"/>
                </a:buClr>
                <a:buFont typeface="Arial" panose="020B0604020202020204" pitchFamily="34" charset="0"/>
                <a:buNone/>
              </a:pPr>
              <a:endParaRPr lang="nl-BE" sz="1100" dirty="0"/>
            </a:p>
            <a:p>
              <a:pPr marL="0" indent="0">
                <a:buClr>
                  <a:schemeClr val="accent3"/>
                </a:buClr>
                <a:buFont typeface="Arial" panose="020B0604020202020204" pitchFamily="34" charset="0"/>
                <a:buNone/>
              </a:pPr>
              <a:r>
                <a:rPr lang="nl-BE" sz="1100" dirty="0"/>
                <a:t>Bijkomende problemen met dia's die vol staan met tekst:</a:t>
              </a:r>
              <a:endParaRPr lang="en-US" sz="1100" dirty="0"/>
            </a:p>
            <a:p>
              <a:pPr marL="171450" indent="-171450">
                <a:buClr>
                  <a:schemeClr val="accent3"/>
                </a:buClr>
                <a:buFont typeface="Arial" panose="020B0604020202020204" pitchFamily="34" charset="0"/>
                <a:buChar char="+"/>
              </a:pPr>
              <a:r>
                <a:rPr lang="nl-BE" sz="1100" dirty="0"/>
                <a:t>Ze verleiden de spreker om de tekst woordelijk voor te lezen.</a:t>
              </a:r>
            </a:p>
            <a:p>
              <a:pPr marL="171450" indent="-171450">
                <a:buClr>
                  <a:schemeClr val="accent3"/>
                </a:buClr>
                <a:buFont typeface="Arial" panose="020B0604020202020204" pitchFamily="34" charset="0"/>
                <a:buChar char="+"/>
              </a:pPr>
              <a:r>
                <a:rPr lang="nl-BE" sz="1100" dirty="0"/>
                <a:t>als gevolg daarvan, vermoeien zij het publiek</a:t>
              </a:r>
            </a:p>
            <a:p>
              <a:pPr marL="171450" indent="-171450">
                <a:buClr>
                  <a:schemeClr val="accent3"/>
                </a:buClr>
                <a:buFont typeface="Arial" panose="020B0604020202020204" pitchFamily="34" charset="0"/>
                <a:buChar char="+"/>
              </a:pPr>
              <a:r>
                <a:rPr lang="nl-BE" sz="1100" dirty="0"/>
                <a:t>ze trekken de aandacht van de spreker weg van hen.</a:t>
              </a:r>
            </a:p>
            <a:p>
              <a:pPr marL="171450" indent="-171450">
                <a:buClr>
                  <a:schemeClr val="accent3"/>
                </a:buClr>
                <a:buFont typeface="Arial" panose="020B0604020202020204" pitchFamily="34" charset="0"/>
                <a:buChar char="+"/>
              </a:pPr>
              <a:r>
                <a:rPr lang="nl-BE" sz="1100" dirty="0"/>
                <a:t>ze zijn vooral saai en inspiratieloos</a:t>
              </a:r>
              <a:endParaRPr lang="en-US" sz="1100" dirty="0"/>
            </a:p>
          </p:txBody>
        </p:sp>
        <p:sp>
          <p:nvSpPr>
            <p:cNvPr id="207" name="Tekstvak 206">
              <a:extLst>
                <a:ext uri="{FF2B5EF4-FFF2-40B4-BE49-F238E27FC236}">
                  <a16:creationId xmlns:a16="http://schemas.microsoft.com/office/drawing/2014/main" id="{5415BED8-C978-4D5B-8483-BEBF2DCC9635}"/>
                </a:ext>
              </a:extLst>
            </p:cNvPr>
            <p:cNvSpPr txBox="1"/>
            <p:nvPr userDrawn="1"/>
          </p:nvSpPr>
          <p:spPr>
            <a:xfrm>
              <a:off x="12672777" y="2615985"/>
              <a:ext cx="3738297" cy="1615827"/>
            </a:xfrm>
            <a:prstGeom prst="rect">
              <a:avLst/>
            </a:prstGeom>
            <a:noFill/>
          </p:spPr>
          <p:txBody>
            <a:bodyPr wrap="square" rtlCol="0">
              <a:spAutoFit/>
            </a:bodyPr>
            <a:lstStyle/>
            <a:p>
              <a:pPr marL="0" indent="0">
                <a:buClr>
                  <a:schemeClr val="accent3"/>
                </a:buClr>
                <a:buFont typeface="Arial" panose="020B0604020202020204" pitchFamily="34" charset="0"/>
                <a:buNone/>
              </a:pPr>
              <a:r>
                <a:rPr lang="nl-BE" sz="1100" dirty="0"/>
                <a:t>Het belangrijkste doel van het gebruik van dia's bij het geven van een presentatie is om het publiek de kans te geven uw verhaal beter te begrijpen. De dia's moeten ondersteunend zijn aan de boodschap die je vertelt. </a:t>
              </a:r>
            </a:p>
            <a:p>
              <a:pPr marL="0" indent="0">
                <a:buClr>
                  <a:schemeClr val="accent3"/>
                </a:buClr>
                <a:buFont typeface="Arial" panose="020B0604020202020204" pitchFamily="34" charset="0"/>
                <a:buNone/>
              </a:pPr>
              <a:endParaRPr lang="nl-BE" sz="1100" dirty="0"/>
            </a:p>
            <a:p>
              <a:pPr marL="0" indent="0">
                <a:buClr>
                  <a:schemeClr val="accent3"/>
                </a:buClr>
                <a:buFont typeface="Arial" panose="020B0604020202020204" pitchFamily="34" charset="0"/>
                <a:buNone/>
              </a:pPr>
              <a:r>
                <a:rPr lang="nl-BE" sz="1100" dirty="0"/>
                <a:t>En dus moet je jezelf bij elke dia afvragen:</a:t>
              </a:r>
            </a:p>
            <a:p>
              <a:pPr marL="0" indent="0">
                <a:buClr>
                  <a:schemeClr val="accent3"/>
                </a:buClr>
                <a:buFont typeface="Arial" panose="020B0604020202020204" pitchFamily="34" charset="0"/>
                <a:buNone/>
              </a:pPr>
              <a:r>
                <a:rPr lang="nl-BE" sz="1100" b="1" dirty="0"/>
                <a:t>'Helpt deze dia mijn publiek of helpt deze dia mij om het verhaal beter te onthouden? </a:t>
              </a:r>
              <a:r>
                <a:rPr lang="nl-BE" sz="1100" b="0" dirty="0"/>
                <a:t>In het laatste geval is het beter om de dia weg te laten.</a:t>
              </a:r>
              <a:endParaRPr lang="en-US" sz="1100" b="0" dirty="0"/>
            </a:p>
          </p:txBody>
        </p:sp>
        <p:sp>
          <p:nvSpPr>
            <p:cNvPr id="208" name="Tekstvak 207">
              <a:extLst>
                <a:ext uri="{FF2B5EF4-FFF2-40B4-BE49-F238E27FC236}">
                  <a16:creationId xmlns:a16="http://schemas.microsoft.com/office/drawing/2014/main" id="{173472FD-CD4B-451B-95A6-429F029C4D26}"/>
                </a:ext>
              </a:extLst>
            </p:cNvPr>
            <p:cNvSpPr txBox="1"/>
            <p:nvPr userDrawn="1"/>
          </p:nvSpPr>
          <p:spPr>
            <a:xfrm>
              <a:off x="12672777" y="4329570"/>
              <a:ext cx="3738297" cy="1446550"/>
            </a:xfrm>
            <a:prstGeom prst="rect">
              <a:avLst/>
            </a:prstGeom>
            <a:noFill/>
          </p:spPr>
          <p:txBody>
            <a:bodyPr wrap="square" rtlCol="0">
              <a:spAutoFit/>
            </a:bodyPr>
            <a:lstStyle/>
            <a:p>
              <a:pPr marL="0" indent="0">
                <a:buClr>
                  <a:schemeClr val="accent3"/>
                </a:buClr>
                <a:buFont typeface="Arial" panose="020B0604020202020204" pitchFamily="34" charset="0"/>
                <a:buNone/>
              </a:pPr>
              <a:r>
                <a:rPr lang="nl-BE" sz="1100" dirty="0"/>
                <a:t>Probeer in je presentatie ook genoeg afwisseling te creëren. Niet elke keer dezelfde slide met andere tekst, dit wordt saai en het lijkt dan alsof je altijd op dezelfde slide blijft staan. Breng genoeg afwisseling door voldoende beeldmateriaal te laten zien.</a:t>
              </a:r>
            </a:p>
            <a:p>
              <a:pPr marL="0" indent="0">
                <a:buClr>
                  <a:schemeClr val="accent3"/>
                </a:buClr>
                <a:buFont typeface="Arial" panose="020B0604020202020204" pitchFamily="34" charset="0"/>
                <a:buNone/>
              </a:pPr>
              <a:endParaRPr lang="en-US" sz="1100" b="0" dirty="0"/>
            </a:p>
            <a:p>
              <a:pPr marL="0" indent="0">
                <a:buClr>
                  <a:schemeClr val="accent3"/>
                </a:buClr>
                <a:buFont typeface="Arial" panose="020B0604020202020204" pitchFamily="34" charset="0"/>
                <a:buNone/>
              </a:pPr>
              <a:r>
                <a:rPr lang="en-US" sz="1100" b="0" dirty="0" err="1"/>
                <a:t>Gebruik</a:t>
              </a:r>
              <a:r>
                <a:rPr lang="en-US" sz="1100" b="0" dirty="0"/>
                <a:t> de </a:t>
              </a:r>
              <a:r>
                <a:rPr lang="en-US" sz="1100" b="0" dirty="0" err="1"/>
                <a:t>titelslides</a:t>
              </a:r>
              <a:r>
                <a:rPr lang="en-US" sz="1100" b="0" dirty="0"/>
                <a:t> om </a:t>
              </a:r>
              <a:r>
                <a:rPr lang="en-US" sz="1100" b="0" dirty="0" err="1"/>
                <a:t>aan</a:t>
              </a:r>
              <a:r>
                <a:rPr lang="en-US" sz="1100" b="0" dirty="0"/>
                <a:t> </a:t>
              </a:r>
              <a:r>
                <a:rPr lang="en-US" sz="1100" b="0" dirty="0" err="1"/>
                <a:t>te</a:t>
              </a:r>
              <a:r>
                <a:rPr lang="en-US" sz="1100" b="0" dirty="0"/>
                <a:t> </a:t>
              </a:r>
              <a:r>
                <a:rPr lang="en-US" sz="1100" b="0" dirty="0" err="1"/>
                <a:t>geven</a:t>
              </a:r>
              <a:r>
                <a:rPr lang="en-US" sz="1100" b="0" dirty="0"/>
                <a:t> </a:t>
              </a:r>
              <a:r>
                <a:rPr lang="en-US" sz="1100" b="0" dirty="0" err="1"/>
                <a:t>dat</a:t>
              </a:r>
              <a:r>
                <a:rPr lang="en-US" sz="1100" b="0" dirty="0"/>
                <a:t> je </a:t>
              </a:r>
              <a:r>
                <a:rPr lang="en-US" sz="1100" b="0" dirty="0" err="1"/>
                <a:t>een</a:t>
              </a:r>
              <a:r>
                <a:rPr lang="en-US" sz="1100" b="0" dirty="0"/>
                <a:t> </a:t>
              </a:r>
              <a:r>
                <a:rPr lang="en-US" sz="1100" b="0" dirty="0" err="1"/>
                <a:t>ander</a:t>
              </a:r>
              <a:r>
                <a:rPr lang="en-US" sz="1100" b="0" dirty="0"/>
                <a:t> </a:t>
              </a:r>
              <a:r>
                <a:rPr lang="en-US" sz="1100" b="0" dirty="0" err="1"/>
                <a:t>hoofdstuk</a:t>
              </a:r>
              <a:r>
                <a:rPr lang="en-US" sz="1100" b="0" dirty="0"/>
                <a:t> </a:t>
              </a:r>
              <a:r>
                <a:rPr lang="en-US" sz="1100" b="0" dirty="0" err="1"/>
                <a:t>begint</a:t>
              </a:r>
              <a:r>
                <a:rPr lang="en-US" sz="1100" b="0" dirty="0"/>
                <a:t>. </a:t>
              </a:r>
            </a:p>
          </p:txBody>
        </p:sp>
      </p:grpSp>
      <p:grpSp>
        <p:nvGrpSpPr>
          <p:cNvPr id="113" name="Groep 112">
            <a:extLst>
              <a:ext uri="{FF2B5EF4-FFF2-40B4-BE49-F238E27FC236}">
                <a16:creationId xmlns:a16="http://schemas.microsoft.com/office/drawing/2014/main" id="{00A6A84C-4115-40B3-9F09-4766E87AF3C8}"/>
              </a:ext>
            </a:extLst>
          </p:cNvPr>
          <p:cNvGrpSpPr/>
          <p:nvPr userDrawn="1"/>
        </p:nvGrpSpPr>
        <p:grpSpPr>
          <a:xfrm>
            <a:off x="-7045696" y="267572"/>
            <a:ext cx="3385298" cy="3586723"/>
            <a:chOff x="-3549710" y="1276353"/>
            <a:chExt cx="3385298" cy="3586723"/>
          </a:xfrm>
        </p:grpSpPr>
        <p:grpSp>
          <p:nvGrpSpPr>
            <p:cNvPr id="114" name="Groep 113">
              <a:extLst>
                <a:ext uri="{FF2B5EF4-FFF2-40B4-BE49-F238E27FC236}">
                  <a16:creationId xmlns:a16="http://schemas.microsoft.com/office/drawing/2014/main" id="{D539BCC1-AFB5-487F-BED5-3E6E85DCF7B5}"/>
                </a:ext>
              </a:extLst>
            </p:cNvPr>
            <p:cNvGrpSpPr/>
            <p:nvPr userDrawn="1"/>
          </p:nvGrpSpPr>
          <p:grpSpPr>
            <a:xfrm>
              <a:off x="-3549709" y="1276353"/>
              <a:ext cx="3385297" cy="2738077"/>
              <a:chOff x="-3549709" y="1276351"/>
              <a:chExt cx="3385297" cy="2738077"/>
            </a:xfrm>
          </p:grpSpPr>
          <p:sp>
            <p:nvSpPr>
              <p:cNvPr id="117" name="Rechthoek 116">
                <a:extLst>
                  <a:ext uri="{FF2B5EF4-FFF2-40B4-BE49-F238E27FC236}">
                    <a16:creationId xmlns:a16="http://schemas.microsoft.com/office/drawing/2014/main" id="{40B4BE8D-5BCB-4A53-9D7B-7B7184F5D6EF}"/>
                  </a:ext>
                </a:extLst>
              </p:cNvPr>
              <p:cNvSpPr/>
              <p:nvPr userDrawn="1"/>
            </p:nvSpPr>
            <p:spPr>
              <a:xfrm>
                <a:off x="-3529258" y="1276351"/>
                <a:ext cx="2572469" cy="280344"/>
              </a:xfrm>
              <a:prstGeom prst="rect">
                <a:avLst/>
              </a:prstGeom>
              <a:noFill/>
              <a:ln w="25400" cap="flat" cmpd="sng" algn="ctr">
                <a:noFill/>
                <a:prstDash val="solid"/>
              </a:ln>
              <a:effectLst/>
            </p:spPr>
            <p:txBody>
              <a:bodyPr lIns="0" tIns="0" rIns="0" bIns="0" rtlCol="0" anchor="t"/>
              <a:lstStyle/>
              <a:p>
                <a:pPr marL="0" marR="0" lvl="0" indent="0" algn="l" defTabSz="685783" rtl="0" eaLnBrk="1" fontAlgn="auto" latinLnBrk="0" hangingPunct="1">
                  <a:lnSpc>
                    <a:spcPct val="90000"/>
                  </a:lnSpc>
                  <a:spcBef>
                    <a:spcPts val="751"/>
                  </a:spcBef>
                  <a:spcAft>
                    <a:spcPts val="0"/>
                  </a:spcAft>
                  <a:buClrTx/>
                  <a:buSzTx/>
                  <a:buFont typeface="Arial" panose="020B0604020202020204" pitchFamily="34" charset="0"/>
                  <a:buNone/>
                  <a:tabLst/>
                  <a:defRPr/>
                </a:pPr>
                <a:r>
                  <a:rPr lang="nl-NL" sz="1800" b="0" i="0" kern="1200" noProof="0" dirty="0">
                    <a:solidFill>
                      <a:schemeClr val="tx1"/>
                    </a:solidFill>
                    <a:latin typeface="+mn-lt"/>
                    <a:ea typeface="+mn-ea"/>
                    <a:cs typeface="+mn-cs"/>
                  </a:rPr>
                  <a:t>Tekst niveaus</a:t>
                </a:r>
              </a:p>
            </p:txBody>
          </p:sp>
          <p:sp>
            <p:nvSpPr>
              <p:cNvPr id="118" name="Textfield placeholder">
                <a:extLst>
                  <a:ext uri="{FF2B5EF4-FFF2-40B4-BE49-F238E27FC236}">
                    <a16:creationId xmlns:a16="http://schemas.microsoft.com/office/drawing/2014/main" id="{D307BD40-6D2B-47A3-A4A7-85840D20C82A}"/>
                  </a:ext>
                </a:extLst>
              </p:cNvPr>
              <p:cNvSpPr txBox="1">
                <a:spLocks/>
              </p:cNvSpPr>
              <p:nvPr userDrawn="1"/>
            </p:nvSpPr>
            <p:spPr>
              <a:xfrm>
                <a:off x="-3535859" y="2872729"/>
                <a:ext cx="2868384" cy="261500"/>
              </a:xfrm>
              <a:prstGeom prst="rect">
                <a:avLst/>
              </a:prstGeom>
            </p:spPr>
            <p:txBody>
              <a:bodyPr vert="horz" lIns="0" tIns="0" rIns="0" bIns="0" rtlCol="0" anchor="ctr">
                <a:noAutofit/>
              </a:bodyPr>
              <a:lstStyle>
                <a:lvl1pPr marL="0" indent="0" algn="l" defTabSz="1087016" rtl="0" eaLnBrk="1" latinLnBrk="0" hangingPunct="1">
                  <a:lnSpc>
                    <a:spcPts val="1800"/>
                  </a:lnSpc>
                  <a:spcBef>
                    <a:spcPts val="400"/>
                  </a:spcBef>
                  <a:spcAft>
                    <a:spcPts val="400"/>
                  </a:spcAft>
                  <a:buSzPct val="80000"/>
                  <a:buFont typeface="Wingdings" pitchFamily="2" charset="2"/>
                  <a:buNone/>
                  <a:defRPr sz="1600" b="0" kern="1200">
                    <a:solidFill>
                      <a:schemeClr val="tx1"/>
                    </a:solidFill>
                    <a:latin typeface="+mn-lt"/>
                    <a:ea typeface="+mn-ea"/>
                    <a:cs typeface="+mn-cs"/>
                  </a:defRPr>
                </a:lvl1pPr>
                <a:lvl2pPr marL="228600" indent="-228600" algn="l" defTabSz="1087016" rtl="0" eaLnBrk="1" latinLnBrk="0" hangingPunct="1">
                  <a:lnSpc>
                    <a:spcPts val="1800"/>
                  </a:lnSpc>
                  <a:spcBef>
                    <a:spcPts val="400"/>
                  </a:spcBef>
                  <a:spcAft>
                    <a:spcPts val="400"/>
                  </a:spcAft>
                  <a:buClr>
                    <a:schemeClr val="tx2"/>
                  </a:buClr>
                  <a:buSzPct val="80000"/>
                  <a:buFontTx/>
                  <a:buBlip>
                    <a:blip r:embed="rId35"/>
                  </a:buBlip>
                  <a:tabLst/>
                  <a:defRPr sz="1600" kern="1200">
                    <a:solidFill>
                      <a:schemeClr val="tx1"/>
                    </a:solidFill>
                    <a:latin typeface="+mn-lt"/>
                    <a:ea typeface="+mn-ea"/>
                    <a:cs typeface="+mn-cs"/>
                  </a:defRPr>
                </a:lvl2pPr>
                <a:lvl3pPr marL="396875" indent="-160338" algn="l" defTabSz="1087016" rtl="0" eaLnBrk="1" latinLnBrk="0" hangingPunct="1">
                  <a:lnSpc>
                    <a:spcPts val="1600"/>
                  </a:lnSpc>
                  <a:spcBef>
                    <a:spcPts val="200"/>
                  </a:spcBef>
                  <a:spcAft>
                    <a:spcPts val="200"/>
                  </a:spcAft>
                  <a:buClr>
                    <a:schemeClr val="tx2"/>
                  </a:buClr>
                  <a:buFont typeface="Trebuchet MS" pitchFamily="34" charset="0"/>
                  <a:buChar char="−"/>
                  <a:defRPr sz="1400" kern="1200">
                    <a:solidFill>
                      <a:schemeClr val="tx1"/>
                    </a:solidFill>
                    <a:latin typeface="+mn-lt"/>
                    <a:ea typeface="+mn-ea"/>
                    <a:cs typeface="+mn-cs"/>
                  </a:defRPr>
                </a:lvl3pPr>
                <a:lvl4pPr marL="0" indent="0" algn="l" defTabSz="1087016" rtl="0" eaLnBrk="1" latinLnBrk="0" hangingPunct="1">
                  <a:lnSpc>
                    <a:spcPts val="1800"/>
                  </a:lnSpc>
                  <a:spcBef>
                    <a:spcPts val="400"/>
                  </a:spcBef>
                  <a:spcAft>
                    <a:spcPts val="400"/>
                  </a:spcAft>
                  <a:buFont typeface="Wingdings" pitchFamily="2" charset="2"/>
                  <a:buNone/>
                  <a:defRPr sz="1600" b="1" kern="1200">
                    <a:solidFill>
                      <a:schemeClr val="tx1"/>
                    </a:solidFill>
                    <a:latin typeface="+mn-lt"/>
                    <a:ea typeface="+mn-ea"/>
                    <a:cs typeface="+mn-cs"/>
                  </a:defRPr>
                </a:lvl4pPr>
                <a:lvl5pPr marL="0" indent="0" algn="l" defTabSz="1087016" rtl="0" eaLnBrk="1" latinLnBrk="0" hangingPunct="1">
                  <a:lnSpc>
                    <a:spcPts val="3800"/>
                  </a:lnSpc>
                  <a:spcBef>
                    <a:spcPts val="1200"/>
                  </a:spcBef>
                  <a:spcAft>
                    <a:spcPts val="400"/>
                  </a:spcAft>
                  <a:buFont typeface="Wingdings" pitchFamily="2" charset="2"/>
                  <a:buNone/>
                  <a:defRPr sz="1600" b="1" kern="1200" baseline="0">
                    <a:solidFill>
                      <a:schemeClr val="tx2"/>
                    </a:solidFill>
                    <a:latin typeface="+mn-lt"/>
                    <a:ea typeface="+mn-ea"/>
                    <a:cs typeface="+mn-cs"/>
                  </a:defRPr>
                </a:lvl5pPr>
                <a:lvl6pPr marL="0" indent="0" algn="l" defTabSz="1087016" rtl="0" eaLnBrk="1" latinLnBrk="0" hangingPunct="1">
                  <a:lnSpc>
                    <a:spcPct val="250000"/>
                  </a:lnSpc>
                  <a:spcBef>
                    <a:spcPts val="0"/>
                  </a:spcBef>
                  <a:spcAft>
                    <a:spcPts val="0"/>
                  </a:spcAft>
                  <a:buFont typeface="Arial" pitchFamily="34" charset="0"/>
                  <a:buNone/>
                  <a:defRPr sz="2000" kern="1200" cap="all" baseline="0">
                    <a:solidFill>
                      <a:schemeClr val="tx1">
                        <a:lumMod val="75000"/>
                        <a:lumOff val="25000"/>
                      </a:schemeClr>
                    </a:solidFill>
                    <a:latin typeface="+mn-lt"/>
                    <a:ea typeface="+mn-ea"/>
                    <a:cs typeface="+mn-cs"/>
                  </a:defRPr>
                </a:lvl6pPr>
                <a:lvl7pPr marL="3532800"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76308"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19815"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marL="0" marR="0" lvl="0" indent="0" algn="l" defTabSz="914377" rtl="0" eaLnBrk="1" fontAlgn="auto" latinLnBrk="0" hangingPunct="1">
                  <a:lnSpc>
                    <a:spcPct val="90000"/>
                  </a:lnSpc>
                  <a:spcBef>
                    <a:spcPts val="1000"/>
                  </a:spcBef>
                  <a:spcAft>
                    <a:spcPts val="400"/>
                  </a:spcAft>
                  <a:buClr>
                    <a:schemeClr val="accent3"/>
                  </a:buClr>
                  <a:buSzPct val="100000"/>
                  <a:buFontTx/>
                  <a:buNone/>
                  <a:tabLst/>
                  <a:defRPr/>
                </a:pPr>
                <a:r>
                  <a:rPr lang="nl-NL" sz="2800" kern="1200" noProof="0" dirty="0">
                    <a:solidFill>
                      <a:schemeClr val="tx1"/>
                    </a:solidFill>
                    <a:latin typeface="+mn-lt"/>
                    <a:ea typeface="+mn-ea"/>
                    <a:cs typeface="+mn-cs"/>
                  </a:rPr>
                  <a:t>Platte tekst (28pt)</a:t>
                </a:r>
              </a:p>
            </p:txBody>
          </p:sp>
          <p:sp>
            <p:nvSpPr>
              <p:cNvPr id="119" name="Textfield placeholder">
                <a:extLst>
                  <a:ext uri="{FF2B5EF4-FFF2-40B4-BE49-F238E27FC236}">
                    <a16:creationId xmlns:a16="http://schemas.microsoft.com/office/drawing/2014/main" id="{CD1F5677-AC13-4FA0-BA2E-317664B416B0}"/>
                  </a:ext>
                </a:extLst>
              </p:cNvPr>
              <p:cNvSpPr txBox="1">
                <a:spLocks/>
              </p:cNvSpPr>
              <p:nvPr userDrawn="1"/>
            </p:nvSpPr>
            <p:spPr>
              <a:xfrm>
                <a:off x="-3549709" y="3336860"/>
                <a:ext cx="3385297" cy="259683"/>
              </a:xfrm>
              <a:prstGeom prst="rect">
                <a:avLst/>
              </a:prstGeom>
            </p:spPr>
            <p:txBody>
              <a:bodyPr vert="horz" lIns="0" tIns="0" rIns="0" bIns="0" rtlCol="0" anchor="ctr">
                <a:noAutofit/>
              </a:bodyPr>
              <a:lstStyle>
                <a:lvl1pPr marL="0" indent="0" algn="l" defTabSz="1087016" rtl="0" eaLnBrk="1" latinLnBrk="0" hangingPunct="1">
                  <a:lnSpc>
                    <a:spcPts val="1800"/>
                  </a:lnSpc>
                  <a:spcBef>
                    <a:spcPts val="400"/>
                  </a:spcBef>
                  <a:spcAft>
                    <a:spcPts val="400"/>
                  </a:spcAft>
                  <a:buSzPct val="80000"/>
                  <a:buFont typeface="Wingdings" pitchFamily="2" charset="2"/>
                  <a:buNone/>
                  <a:defRPr sz="1600" b="0" kern="1200">
                    <a:solidFill>
                      <a:schemeClr val="tx1"/>
                    </a:solidFill>
                    <a:latin typeface="+mn-lt"/>
                    <a:ea typeface="+mn-ea"/>
                    <a:cs typeface="+mn-cs"/>
                  </a:defRPr>
                </a:lvl1pPr>
                <a:lvl2pPr marL="228600" indent="-228600" algn="l" defTabSz="1087016" rtl="0" eaLnBrk="1" latinLnBrk="0" hangingPunct="1">
                  <a:lnSpc>
                    <a:spcPts val="1800"/>
                  </a:lnSpc>
                  <a:spcBef>
                    <a:spcPts val="400"/>
                  </a:spcBef>
                  <a:spcAft>
                    <a:spcPts val="400"/>
                  </a:spcAft>
                  <a:buClr>
                    <a:schemeClr val="tx2"/>
                  </a:buClr>
                  <a:buSzPct val="80000"/>
                  <a:buFontTx/>
                  <a:buBlip>
                    <a:blip r:embed="rId35"/>
                  </a:buBlip>
                  <a:tabLst/>
                  <a:defRPr sz="1600" kern="1200">
                    <a:solidFill>
                      <a:schemeClr val="tx1"/>
                    </a:solidFill>
                    <a:latin typeface="+mn-lt"/>
                    <a:ea typeface="+mn-ea"/>
                    <a:cs typeface="+mn-cs"/>
                  </a:defRPr>
                </a:lvl2pPr>
                <a:lvl3pPr marL="396875" indent="-160338" algn="l" defTabSz="1087016" rtl="0" eaLnBrk="1" latinLnBrk="0" hangingPunct="1">
                  <a:lnSpc>
                    <a:spcPts val="1600"/>
                  </a:lnSpc>
                  <a:spcBef>
                    <a:spcPts val="200"/>
                  </a:spcBef>
                  <a:spcAft>
                    <a:spcPts val="200"/>
                  </a:spcAft>
                  <a:buClr>
                    <a:schemeClr val="tx2"/>
                  </a:buClr>
                  <a:buFont typeface="Trebuchet MS" pitchFamily="34" charset="0"/>
                  <a:buChar char="−"/>
                  <a:defRPr sz="1400" kern="1200">
                    <a:solidFill>
                      <a:schemeClr val="tx1"/>
                    </a:solidFill>
                    <a:latin typeface="+mn-lt"/>
                    <a:ea typeface="+mn-ea"/>
                    <a:cs typeface="+mn-cs"/>
                  </a:defRPr>
                </a:lvl3pPr>
                <a:lvl4pPr marL="0" indent="0" algn="l" defTabSz="1087016" rtl="0" eaLnBrk="1" latinLnBrk="0" hangingPunct="1">
                  <a:lnSpc>
                    <a:spcPts val="1800"/>
                  </a:lnSpc>
                  <a:spcBef>
                    <a:spcPts val="400"/>
                  </a:spcBef>
                  <a:spcAft>
                    <a:spcPts val="400"/>
                  </a:spcAft>
                  <a:buFont typeface="Wingdings" pitchFamily="2" charset="2"/>
                  <a:buNone/>
                  <a:defRPr sz="1600" b="1" kern="1200">
                    <a:solidFill>
                      <a:schemeClr val="tx1"/>
                    </a:solidFill>
                    <a:latin typeface="+mn-lt"/>
                    <a:ea typeface="+mn-ea"/>
                    <a:cs typeface="+mn-cs"/>
                  </a:defRPr>
                </a:lvl4pPr>
                <a:lvl5pPr marL="0" indent="0" algn="l" defTabSz="1087016" rtl="0" eaLnBrk="1" latinLnBrk="0" hangingPunct="1">
                  <a:lnSpc>
                    <a:spcPts val="3800"/>
                  </a:lnSpc>
                  <a:spcBef>
                    <a:spcPts val="1200"/>
                  </a:spcBef>
                  <a:spcAft>
                    <a:spcPts val="400"/>
                  </a:spcAft>
                  <a:buFont typeface="Wingdings" pitchFamily="2" charset="2"/>
                  <a:buNone/>
                  <a:defRPr sz="1600" b="1" kern="1200" baseline="0">
                    <a:solidFill>
                      <a:schemeClr val="tx2"/>
                    </a:solidFill>
                    <a:latin typeface="+mn-lt"/>
                    <a:ea typeface="+mn-ea"/>
                    <a:cs typeface="+mn-cs"/>
                  </a:defRPr>
                </a:lvl5pPr>
                <a:lvl6pPr marL="0" indent="0" algn="l" defTabSz="1087016" rtl="0" eaLnBrk="1" latinLnBrk="0" hangingPunct="1">
                  <a:lnSpc>
                    <a:spcPct val="250000"/>
                  </a:lnSpc>
                  <a:spcBef>
                    <a:spcPts val="0"/>
                  </a:spcBef>
                  <a:spcAft>
                    <a:spcPts val="0"/>
                  </a:spcAft>
                  <a:buFont typeface="Arial" pitchFamily="34" charset="0"/>
                  <a:buNone/>
                  <a:defRPr sz="2000" kern="1200" cap="all" baseline="0">
                    <a:solidFill>
                      <a:schemeClr val="tx1">
                        <a:lumMod val="75000"/>
                        <a:lumOff val="25000"/>
                      </a:schemeClr>
                    </a:solidFill>
                    <a:latin typeface="+mn-lt"/>
                    <a:ea typeface="+mn-ea"/>
                    <a:cs typeface="+mn-cs"/>
                  </a:defRPr>
                </a:lvl6pPr>
                <a:lvl7pPr marL="3532800"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76308"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19815"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marL="9" marR="0" lvl="1" indent="-342900" algn="l" defTabSz="914377" rtl="0" eaLnBrk="1" fontAlgn="auto" latinLnBrk="0" hangingPunct="1">
                  <a:lnSpc>
                    <a:spcPct val="90000"/>
                  </a:lnSpc>
                  <a:spcBef>
                    <a:spcPts val="500"/>
                  </a:spcBef>
                  <a:spcAft>
                    <a:spcPts val="600"/>
                  </a:spcAft>
                  <a:buClr>
                    <a:schemeClr val="accent2"/>
                  </a:buClr>
                  <a:buSzPct val="50000"/>
                  <a:buFont typeface="Wingdings 2" panose="05020102010507070707" pitchFamily="18" charset="2"/>
                  <a:buChar char="¼"/>
                  <a:tabLst>
                    <a:tab pos="4394090" algn="l"/>
                  </a:tabLst>
                  <a:defRPr/>
                </a:pPr>
                <a:r>
                  <a:rPr lang="nl-NL" sz="2400" kern="1200" noProof="0" dirty="0">
                    <a:solidFill>
                      <a:schemeClr val="tx1"/>
                    </a:solidFill>
                    <a:latin typeface="+mn-lt"/>
                    <a:ea typeface="+mn-ea"/>
                    <a:cs typeface="+mn-cs"/>
                  </a:rPr>
                  <a:t>Tweede niveau (24pt)</a:t>
                </a:r>
              </a:p>
            </p:txBody>
          </p:sp>
          <p:cxnSp>
            <p:nvCxnSpPr>
              <p:cNvPr id="120" name="Rechte verbindingslijn 119">
                <a:extLst>
                  <a:ext uri="{FF2B5EF4-FFF2-40B4-BE49-F238E27FC236}">
                    <a16:creationId xmlns:a16="http://schemas.microsoft.com/office/drawing/2014/main" id="{60C67D43-0904-44B8-9818-C470CD0110CA}"/>
                  </a:ext>
                </a:extLst>
              </p:cNvPr>
              <p:cNvCxnSpPr/>
              <p:nvPr userDrawn="1"/>
            </p:nvCxnSpPr>
            <p:spPr>
              <a:xfrm>
                <a:off x="-3519217" y="2750438"/>
                <a:ext cx="2556798" cy="0"/>
              </a:xfrm>
              <a:prstGeom prst="line">
                <a:avLst/>
              </a:prstGeom>
              <a:noFill/>
              <a:ln w="9525" cap="flat" cmpd="sng" algn="ctr">
                <a:solidFill>
                  <a:schemeClr val="accent2"/>
                </a:solidFill>
                <a:prstDash val="solid"/>
              </a:ln>
              <a:effectLst/>
            </p:spPr>
          </p:cxnSp>
          <p:sp>
            <p:nvSpPr>
              <p:cNvPr id="121" name="Rechthoek 120">
                <a:extLst>
                  <a:ext uri="{FF2B5EF4-FFF2-40B4-BE49-F238E27FC236}">
                    <a16:creationId xmlns:a16="http://schemas.microsoft.com/office/drawing/2014/main" id="{4774CF6C-B714-412A-B4C8-A62D67C126AA}"/>
                  </a:ext>
                </a:extLst>
              </p:cNvPr>
              <p:cNvSpPr/>
              <p:nvPr/>
            </p:nvSpPr>
            <p:spPr>
              <a:xfrm>
                <a:off x="-3526033" y="2098550"/>
                <a:ext cx="524003" cy="501028"/>
              </a:xfrm>
              <a:prstGeom prst="rect">
                <a:avLst/>
              </a:prstGeom>
              <a:solidFill>
                <a:sysClr val="window" lastClr="FFFFFF"/>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prstClr val="white"/>
                  </a:solidFill>
                  <a:effectLst/>
                  <a:uLnTx/>
                  <a:uFillTx/>
                  <a:latin typeface="Calibri" panose="020F0502020204030204" pitchFamily="34" charset="0"/>
                  <a:ea typeface="+mn-ea"/>
                  <a:cs typeface="+mn-cs"/>
                </a:endParaRPr>
              </a:p>
            </p:txBody>
          </p:sp>
          <p:pic>
            <p:nvPicPr>
              <p:cNvPr id="122" name="Picture 2">
                <a:extLst>
                  <a:ext uri="{FF2B5EF4-FFF2-40B4-BE49-F238E27FC236}">
                    <a16:creationId xmlns:a16="http://schemas.microsoft.com/office/drawing/2014/main" id="{C7371B05-5C25-4602-8D6B-7E00F00A6C65}"/>
                  </a:ext>
                </a:extLst>
              </p:cNvPr>
              <p:cNvPicPr>
                <a:picLocks noChangeAspect="1" noChangeArrowheads="1"/>
              </p:cNvPicPr>
              <p:nvPr/>
            </p:nvPicPr>
            <p:blipFill>
              <a:blip r:embed="rId36" cstate="print">
                <a:extLst>
                  <a:ext uri="{28A0092B-C50C-407E-A947-70E740481C1C}">
                    <a14:useLocalDpi xmlns:a14="http://schemas.microsoft.com/office/drawing/2010/main" val="0"/>
                  </a:ext>
                </a:extLst>
              </a:blip>
              <a:srcRect/>
              <a:stretch>
                <a:fillRect/>
              </a:stretch>
            </p:blipFill>
            <p:spPr bwMode="auto">
              <a:xfrm>
                <a:off x="-3285599" y="2118058"/>
                <a:ext cx="222649" cy="205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3" name="Picture 3">
                <a:extLst>
                  <a:ext uri="{FF2B5EF4-FFF2-40B4-BE49-F238E27FC236}">
                    <a16:creationId xmlns:a16="http://schemas.microsoft.com/office/drawing/2014/main" id="{4F2DD031-5A14-4435-8142-71A736D3CD3E}"/>
                  </a:ext>
                </a:extLst>
              </p:cNvPr>
              <p:cNvPicPr>
                <a:picLocks noChangeAspect="1" noChangeArrowheads="1"/>
              </p:cNvPicPr>
              <p:nvPr/>
            </p:nvPicPr>
            <p:blipFill>
              <a:blip r:embed="rId37" cstate="print">
                <a:extLst>
                  <a:ext uri="{28A0092B-C50C-407E-A947-70E740481C1C}">
                    <a14:useLocalDpi xmlns:a14="http://schemas.microsoft.com/office/drawing/2010/main" val="0"/>
                  </a:ext>
                </a:extLst>
              </a:blip>
              <a:srcRect/>
              <a:stretch>
                <a:fillRect/>
              </a:stretch>
            </p:blipFill>
            <p:spPr bwMode="auto">
              <a:xfrm>
                <a:off x="-3494219" y="2118058"/>
                <a:ext cx="203698" cy="2099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4" name="Rechthoek 123">
                <a:extLst>
                  <a:ext uri="{FF2B5EF4-FFF2-40B4-BE49-F238E27FC236}">
                    <a16:creationId xmlns:a16="http://schemas.microsoft.com/office/drawing/2014/main" id="{A93C44E7-5604-4B8A-9B8D-73FDAD3428A1}"/>
                  </a:ext>
                </a:extLst>
              </p:cNvPr>
              <p:cNvSpPr/>
              <p:nvPr/>
            </p:nvSpPr>
            <p:spPr>
              <a:xfrm>
                <a:off x="-3449390" y="2414273"/>
                <a:ext cx="130689" cy="11429"/>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25" name="Rechthoek 124">
                <a:extLst>
                  <a:ext uri="{FF2B5EF4-FFF2-40B4-BE49-F238E27FC236}">
                    <a16:creationId xmlns:a16="http://schemas.microsoft.com/office/drawing/2014/main" id="{A345BA87-6327-4AC3-82A5-2B80D63B96C4}"/>
                  </a:ext>
                </a:extLst>
              </p:cNvPr>
              <p:cNvSpPr/>
              <p:nvPr/>
            </p:nvSpPr>
            <p:spPr>
              <a:xfrm>
                <a:off x="-3449390" y="2437198"/>
                <a:ext cx="130689" cy="11429"/>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26" name="Rechthoek 125">
                <a:extLst>
                  <a:ext uri="{FF2B5EF4-FFF2-40B4-BE49-F238E27FC236}">
                    <a16:creationId xmlns:a16="http://schemas.microsoft.com/office/drawing/2014/main" id="{827FB452-D581-4E0C-875F-9BE8680C32AF}"/>
                  </a:ext>
                </a:extLst>
              </p:cNvPr>
              <p:cNvSpPr/>
              <p:nvPr/>
            </p:nvSpPr>
            <p:spPr>
              <a:xfrm>
                <a:off x="-3449390" y="2483049"/>
                <a:ext cx="130689" cy="11429"/>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27" name="Rechthoek 126">
                <a:extLst>
                  <a:ext uri="{FF2B5EF4-FFF2-40B4-BE49-F238E27FC236}">
                    <a16:creationId xmlns:a16="http://schemas.microsoft.com/office/drawing/2014/main" id="{3E435F60-E3E9-4604-9F41-AF4D7CA462D5}"/>
                  </a:ext>
                </a:extLst>
              </p:cNvPr>
              <p:cNvSpPr/>
              <p:nvPr/>
            </p:nvSpPr>
            <p:spPr>
              <a:xfrm>
                <a:off x="-3449390" y="2505976"/>
                <a:ext cx="130689" cy="11429"/>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28" name="Rechthoek 127">
                <a:extLst>
                  <a:ext uri="{FF2B5EF4-FFF2-40B4-BE49-F238E27FC236}">
                    <a16:creationId xmlns:a16="http://schemas.microsoft.com/office/drawing/2014/main" id="{A08FD154-4312-4D5C-8157-556F4755ECFC}"/>
                  </a:ext>
                </a:extLst>
              </p:cNvPr>
              <p:cNvSpPr/>
              <p:nvPr/>
            </p:nvSpPr>
            <p:spPr>
              <a:xfrm>
                <a:off x="-3449390" y="2460124"/>
                <a:ext cx="130689" cy="11429"/>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grpSp>
            <p:nvGrpSpPr>
              <p:cNvPr id="129" name="Groep 128">
                <a:extLst>
                  <a:ext uri="{FF2B5EF4-FFF2-40B4-BE49-F238E27FC236}">
                    <a16:creationId xmlns:a16="http://schemas.microsoft.com/office/drawing/2014/main" id="{C04021BA-5F77-41D7-8978-676227A0B0F1}"/>
                  </a:ext>
                </a:extLst>
              </p:cNvPr>
              <p:cNvGrpSpPr/>
              <p:nvPr/>
            </p:nvGrpSpPr>
            <p:grpSpPr>
              <a:xfrm>
                <a:off x="-3226194" y="2414273"/>
                <a:ext cx="60967" cy="103132"/>
                <a:chOff x="-2796392" y="1123442"/>
                <a:chExt cx="120832" cy="104889"/>
              </a:xfrm>
            </p:grpSpPr>
            <p:sp>
              <p:nvSpPr>
                <p:cNvPr id="169" name="Rechthoek 168">
                  <a:extLst>
                    <a:ext uri="{FF2B5EF4-FFF2-40B4-BE49-F238E27FC236}">
                      <a16:creationId xmlns:a16="http://schemas.microsoft.com/office/drawing/2014/main" id="{29CAFD44-0BEC-4B78-9A5E-DDC2B76F94CE}"/>
                    </a:ext>
                  </a:extLst>
                </p:cNvPr>
                <p:cNvSpPr/>
                <p:nvPr/>
              </p:nvSpPr>
              <p:spPr>
                <a:xfrm>
                  <a:off x="-2796392" y="1123442"/>
                  <a:ext cx="120832" cy="11624"/>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70" name="Rechthoek 169">
                  <a:extLst>
                    <a:ext uri="{FF2B5EF4-FFF2-40B4-BE49-F238E27FC236}">
                      <a16:creationId xmlns:a16="http://schemas.microsoft.com/office/drawing/2014/main" id="{9EE5CCD8-EF19-44E5-B3AE-69719FBDEE36}"/>
                    </a:ext>
                  </a:extLst>
                </p:cNvPr>
                <p:cNvSpPr/>
                <p:nvPr/>
              </p:nvSpPr>
              <p:spPr>
                <a:xfrm>
                  <a:off x="-2796392" y="1146758"/>
                  <a:ext cx="120832" cy="11624"/>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71" name="Rechthoek 170">
                  <a:extLst>
                    <a:ext uri="{FF2B5EF4-FFF2-40B4-BE49-F238E27FC236}">
                      <a16:creationId xmlns:a16="http://schemas.microsoft.com/office/drawing/2014/main" id="{DDE6F321-0517-43FB-B313-03DCD589387D}"/>
                    </a:ext>
                  </a:extLst>
                </p:cNvPr>
                <p:cNvSpPr/>
                <p:nvPr/>
              </p:nvSpPr>
              <p:spPr>
                <a:xfrm>
                  <a:off x="-2796392" y="1193390"/>
                  <a:ext cx="120832" cy="11624"/>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72" name="Rechthoek 171">
                  <a:extLst>
                    <a:ext uri="{FF2B5EF4-FFF2-40B4-BE49-F238E27FC236}">
                      <a16:creationId xmlns:a16="http://schemas.microsoft.com/office/drawing/2014/main" id="{16692A55-B9EA-445A-989E-7F54F59FE5A9}"/>
                    </a:ext>
                  </a:extLst>
                </p:cNvPr>
                <p:cNvSpPr/>
                <p:nvPr/>
              </p:nvSpPr>
              <p:spPr>
                <a:xfrm>
                  <a:off x="-2796392" y="1216707"/>
                  <a:ext cx="120832" cy="11624"/>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73" name="Rechthoek 172">
                  <a:extLst>
                    <a:ext uri="{FF2B5EF4-FFF2-40B4-BE49-F238E27FC236}">
                      <a16:creationId xmlns:a16="http://schemas.microsoft.com/office/drawing/2014/main" id="{67285B8C-F465-4244-A181-1C486543AD35}"/>
                    </a:ext>
                  </a:extLst>
                </p:cNvPr>
                <p:cNvSpPr/>
                <p:nvPr/>
              </p:nvSpPr>
              <p:spPr>
                <a:xfrm>
                  <a:off x="-2796392" y="1170074"/>
                  <a:ext cx="120832" cy="11624"/>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grpSp>
          <p:grpSp>
            <p:nvGrpSpPr>
              <p:cNvPr id="130" name="Groep 129">
                <a:extLst>
                  <a:ext uri="{FF2B5EF4-FFF2-40B4-BE49-F238E27FC236}">
                    <a16:creationId xmlns:a16="http://schemas.microsoft.com/office/drawing/2014/main" id="{D0B2D202-E0F7-4870-9FAE-AD3DC24221ED}"/>
                  </a:ext>
                </a:extLst>
              </p:cNvPr>
              <p:cNvGrpSpPr/>
              <p:nvPr/>
            </p:nvGrpSpPr>
            <p:grpSpPr>
              <a:xfrm>
                <a:off x="-3155473" y="2414273"/>
                <a:ext cx="60967" cy="103132"/>
                <a:chOff x="-2796392" y="1123442"/>
                <a:chExt cx="120832" cy="104889"/>
              </a:xfrm>
            </p:grpSpPr>
            <p:sp>
              <p:nvSpPr>
                <p:cNvPr id="164" name="Rechthoek 163">
                  <a:extLst>
                    <a:ext uri="{FF2B5EF4-FFF2-40B4-BE49-F238E27FC236}">
                      <a16:creationId xmlns:a16="http://schemas.microsoft.com/office/drawing/2014/main" id="{29A7960B-B00F-4EA3-B510-B15971E96918}"/>
                    </a:ext>
                  </a:extLst>
                </p:cNvPr>
                <p:cNvSpPr/>
                <p:nvPr/>
              </p:nvSpPr>
              <p:spPr>
                <a:xfrm>
                  <a:off x="-2796392" y="1123442"/>
                  <a:ext cx="120832" cy="11624"/>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65" name="Rechthoek 164">
                  <a:extLst>
                    <a:ext uri="{FF2B5EF4-FFF2-40B4-BE49-F238E27FC236}">
                      <a16:creationId xmlns:a16="http://schemas.microsoft.com/office/drawing/2014/main" id="{7FF696A7-ACE1-4AE7-B3A8-09AC8F2248A4}"/>
                    </a:ext>
                  </a:extLst>
                </p:cNvPr>
                <p:cNvSpPr/>
                <p:nvPr/>
              </p:nvSpPr>
              <p:spPr>
                <a:xfrm>
                  <a:off x="-2796392" y="1146758"/>
                  <a:ext cx="120832" cy="11624"/>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66" name="Rechthoek 165">
                  <a:extLst>
                    <a:ext uri="{FF2B5EF4-FFF2-40B4-BE49-F238E27FC236}">
                      <a16:creationId xmlns:a16="http://schemas.microsoft.com/office/drawing/2014/main" id="{522AFF78-2C11-4CC4-8BBF-6ADE4073B7BB}"/>
                    </a:ext>
                  </a:extLst>
                </p:cNvPr>
                <p:cNvSpPr/>
                <p:nvPr/>
              </p:nvSpPr>
              <p:spPr>
                <a:xfrm>
                  <a:off x="-2796392" y="1193390"/>
                  <a:ext cx="120832" cy="11624"/>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67" name="Rechthoek 166">
                  <a:extLst>
                    <a:ext uri="{FF2B5EF4-FFF2-40B4-BE49-F238E27FC236}">
                      <a16:creationId xmlns:a16="http://schemas.microsoft.com/office/drawing/2014/main" id="{E9B418D1-D6CF-44A0-B15C-3061516C58AA}"/>
                    </a:ext>
                  </a:extLst>
                </p:cNvPr>
                <p:cNvSpPr/>
                <p:nvPr/>
              </p:nvSpPr>
              <p:spPr>
                <a:xfrm>
                  <a:off x="-2796392" y="1216707"/>
                  <a:ext cx="120832" cy="11624"/>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68" name="Rechthoek 167">
                  <a:extLst>
                    <a:ext uri="{FF2B5EF4-FFF2-40B4-BE49-F238E27FC236}">
                      <a16:creationId xmlns:a16="http://schemas.microsoft.com/office/drawing/2014/main" id="{355D99D5-EAD5-480F-A8FF-4ACF8762B7D1}"/>
                    </a:ext>
                  </a:extLst>
                </p:cNvPr>
                <p:cNvSpPr/>
                <p:nvPr/>
              </p:nvSpPr>
              <p:spPr>
                <a:xfrm>
                  <a:off x="-2796392" y="1170074"/>
                  <a:ext cx="120832" cy="11624"/>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grpSp>
          <p:sp>
            <p:nvSpPr>
              <p:cNvPr id="131" name="Afgeronde rechthoek 69">
                <a:extLst>
                  <a:ext uri="{FF2B5EF4-FFF2-40B4-BE49-F238E27FC236}">
                    <a16:creationId xmlns:a16="http://schemas.microsoft.com/office/drawing/2014/main" id="{B83F3CF1-F073-4FC8-9076-03025D1EB754}"/>
                  </a:ext>
                </a:extLst>
              </p:cNvPr>
              <p:cNvSpPr/>
              <p:nvPr/>
            </p:nvSpPr>
            <p:spPr>
              <a:xfrm>
                <a:off x="-2613177" y="2233729"/>
                <a:ext cx="313472" cy="324076"/>
              </a:xfrm>
              <a:prstGeom prst="roundRect">
                <a:avLst>
                  <a:gd name="adj" fmla="val 10944"/>
                </a:avLst>
              </a:prstGeom>
              <a:solidFill>
                <a:srgbClr val="FFFFFF"/>
              </a:solidFill>
              <a:ln w="12700" cap="flat" cmpd="sng" algn="ctr">
                <a:solidFill>
                  <a:schemeClr val="accent1"/>
                </a:solid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32" name="Rechthoek 131">
                <a:extLst>
                  <a:ext uri="{FF2B5EF4-FFF2-40B4-BE49-F238E27FC236}">
                    <a16:creationId xmlns:a16="http://schemas.microsoft.com/office/drawing/2014/main" id="{70861974-98FF-4396-99A5-13ED10EC4C96}"/>
                  </a:ext>
                </a:extLst>
              </p:cNvPr>
              <p:cNvSpPr/>
              <p:nvPr userDrawn="1"/>
            </p:nvSpPr>
            <p:spPr>
              <a:xfrm>
                <a:off x="-2533793" y="2314891"/>
                <a:ext cx="49894"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33" name="Rechthoek 132">
                <a:extLst>
                  <a:ext uri="{FF2B5EF4-FFF2-40B4-BE49-F238E27FC236}">
                    <a16:creationId xmlns:a16="http://schemas.microsoft.com/office/drawing/2014/main" id="{CEEDDB00-ECA8-4B7A-8D92-A5EF3B1F3A26}"/>
                  </a:ext>
                </a:extLst>
              </p:cNvPr>
              <p:cNvSpPr/>
              <p:nvPr userDrawn="1"/>
            </p:nvSpPr>
            <p:spPr>
              <a:xfrm>
                <a:off x="-2533793" y="2427071"/>
                <a:ext cx="49894"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34" name="Rechthoek 133">
                <a:extLst>
                  <a:ext uri="{FF2B5EF4-FFF2-40B4-BE49-F238E27FC236}">
                    <a16:creationId xmlns:a16="http://schemas.microsoft.com/office/drawing/2014/main" id="{36AE9E56-0480-463F-878E-8C4173E2CCB1}"/>
                  </a:ext>
                </a:extLst>
              </p:cNvPr>
              <p:cNvSpPr/>
              <p:nvPr userDrawn="1"/>
            </p:nvSpPr>
            <p:spPr>
              <a:xfrm>
                <a:off x="-2533793" y="2457830"/>
                <a:ext cx="49894"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35" name="Rechthoek 134">
                <a:extLst>
                  <a:ext uri="{FF2B5EF4-FFF2-40B4-BE49-F238E27FC236}">
                    <a16:creationId xmlns:a16="http://schemas.microsoft.com/office/drawing/2014/main" id="{12914E9B-56C8-4AC3-A294-1562EA76D666}"/>
                  </a:ext>
                </a:extLst>
              </p:cNvPr>
              <p:cNvSpPr/>
              <p:nvPr userDrawn="1"/>
            </p:nvSpPr>
            <p:spPr>
              <a:xfrm>
                <a:off x="-2463566" y="2314891"/>
                <a:ext cx="110783"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36" name="Rechthoek 135">
                <a:extLst>
                  <a:ext uri="{FF2B5EF4-FFF2-40B4-BE49-F238E27FC236}">
                    <a16:creationId xmlns:a16="http://schemas.microsoft.com/office/drawing/2014/main" id="{21372E90-CF59-49BD-BFB2-0DABE6658B8C}"/>
                  </a:ext>
                </a:extLst>
              </p:cNvPr>
              <p:cNvSpPr/>
              <p:nvPr userDrawn="1"/>
            </p:nvSpPr>
            <p:spPr>
              <a:xfrm>
                <a:off x="-2463566" y="2427071"/>
                <a:ext cx="110783"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37" name="Rechthoek 136">
                <a:extLst>
                  <a:ext uri="{FF2B5EF4-FFF2-40B4-BE49-F238E27FC236}">
                    <a16:creationId xmlns:a16="http://schemas.microsoft.com/office/drawing/2014/main" id="{4487A68D-C23A-4B2D-8E63-844F930FD6BC}"/>
                  </a:ext>
                </a:extLst>
              </p:cNvPr>
              <p:cNvSpPr/>
              <p:nvPr userDrawn="1"/>
            </p:nvSpPr>
            <p:spPr>
              <a:xfrm>
                <a:off x="-2463566" y="2457830"/>
                <a:ext cx="19386"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38" name="Rechthoek 137">
                <a:extLst>
                  <a:ext uri="{FF2B5EF4-FFF2-40B4-BE49-F238E27FC236}">
                    <a16:creationId xmlns:a16="http://schemas.microsoft.com/office/drawing/2014/main" id="{56D1BF94-A80C-48BE-BC67-0E33BAE7DB88}"/>
                  </a:ext>
                </a:extLst>
              </p:cNvPr>
              <p:cNvSpPr/>
              <p:nvPr userDrawn="1"/>
            </p:nvSpPr>
            <p:spPr>
              <a:xfrm>
                <a:off x="-2463566" y="2351512"/>
                <a:ext cx="110783"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39" name="Rechthoek 138">
                <a:extLst>
                  <a:ext uri="{FF2B5EF4-FFF2-40B4-BE49-F238E27FC236}">
                    <a16:creationId xmlns:a16="http://schemas.microsoft.com/office/drawing/2014/main" id="{00EA4235-8605-4E92-952D-77756D42772F}"/>
                  </a:ext>
                </a:extLst>
              </p:cNvPr>
              <p:cNvSpPr/>
              <p:nvPr userDrawn="1"/>
            </p:nvSpPr>
            <p:spPr>
              <a:xfrm>
                <a:off x="-2463566" y="2390191"/>
                <a:ext cx="66123" cy="22844"/>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40" name="Rechthoek 139">
                <a:extLst>
                  <a:ext uri="{FF2B5EF4-FFF2-40B4-BE49-F238E27FC236}">
                    <a16:creationId xmlns:a16="http://schemas.microsoft.com/office/drawing/2014/main" id="{07CFABEE-0A5B-4CDB-B030-FA3B36227FB3}"/>
                  </a:ext>
                </a:extLst>
              </p:cNvPr>
              <p:cNvSpPr/>
              <p:nvPr userDrawn="1"/>
            </p:nvSpPr>
            <p:spPr>
              <a:xfrm>
                <a:off x="-2463566" y="2288938"/>
                <a:ext cx="9693"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41" name="Rechthoek 140">
                <a:extLst>
                  <a:ext uri="{FF2B5EF4-FFF2-40B4-BE49-F238E27FC236}">
                    <a16:creationId xmlns:a16="http://schemas.microsoft.com/office/drawing/2014/main" id="{F8D86776-7CBE-4843-8797-90E029B95B0D}"/>
                  </a:ext>
                </a:extLst>
              </p:cNvPr>
              <p:cNvSpPr/>
              <p:nvPr userDrawn="1"/>
            </p:nvSpPr>
            <p:spPr>
              <a:xfrm>
                <a:off x="-2463566" y="2485433"/>
                <a:ext cx="9693"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42" name="Vrije vorm 81">
                <a:extLst>
                  <a:ext uri="{FF2B5EF4-FFF2-40B4-BE49-F238E27FC236}">
                    <a16:creationId xmlns:a16="http://schemas.microsoft.com/office/drawing/2014/main" id="{D33A884C-1715-4557-9F26-10EDFA127BFE}"/>
                  </a:ext>
                </a:extLst>
              </p:cNvPr>
              <p:cNvSpPr/>
              <p:nvPr userDrawn="1"/>
            </p:nvSpPr>
            <p:spPr>
              <a:xfrm>
                <a:off x="-2560099" y="2345784"/>
                <a:ext cx="83088" cy="66075"/>
              </a:xfrm>
              <a:custGeom>
                <a:avLst/>
                <a:gdLst>
                  <a:gd name="connsiteX0" fmla="*/ 635000 w 762000"/>
                  <a:gd name="connsiteY0" fmla="*/ 0 h 575734"/>
                  <a:gd name="connsiteX1" fmla="*/ 482600 w 762000"/>
                  <a:gd name="connsiteY1" fmla="*/ 203200 h 575734"/>
                  <a:gd name="connsiteX2" fmla="*/ 762000 w 762000"/>
                  <a:gd name="connsiteY2" fmla="*/ 203200 h 575734"/>
                  <a:gd name="connsiteX3" fmla="*/ 762000 w 762000"/>
                  <a:gd name="connsiteY3" fmla="*/ 364067 h 575734"/>
                  <a:gd name="connsiteX4" fmla="*/ 482600 w 762000"/>
                  <a:gd name="connsiteY4" fmla="*/ 364067 h 575734"/>
                  <a:gd name="connsiteX5" fmla="*/ 635000 w 762000"/>
                  <a:gd name="connsiteY5" fmla="*/ 575734 h 575734"/>
                  <a:gd name="connsiteX6" fmla="*/ 524933 w 762000"/>
                  <a:gd name="connsiteY6" fmla="*/ 575734 h 575734"/>
                  <a:gd name="connsiteX7" fmla="*/ 0 w 762000"/>
                  <a:gd name="connsiteY7" fmla="*/ 313267 h 575734"/>
                  <a:gd name="connsiteX8" fmla="*/ 533400 w 762000"/>
                  <a:gd name="connsiteY8" fmla="*/ 0 h 575734"/>
                  <a:gd name="connsiteX9" fmla="*/ 635000 w 762000"/>
                  <a:gd name="connsiteY9" fmla="*/ 0 h 5757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62000" h="575734">
                    <a:moveTo>
                      <a:pt x="635000" y="0"/>
                    </a:moveTo>
                    <a:lnTo>
                      <a:pt x="482600" y="203200"/>
                    </a:lnTo>
                    <a:lnTo>
                      <a:pt x="762000" y="203200"/>
                    </a:lnTo>
                    <a:lnTo>
                      <a:pt x="762000" y="364067"/>
                    </a:lnTo>
                    <a:lnTo>
                      <a:pt x="482600" y="364067"/>
                    </a:lnTo>
                    <a:lnTo>
                      <a:pt x="635000" y="575734"/>
                    </a:lnTo>
                    <a:lnTo>
                      <a:pt x="524933" y="575734"/>
                    </a:lnTo>
                    <a:lnTo>
                      <a:pt x="0" y="313267"/>
                    </a:lnTo>
                    <a:lnTo>
                      <a:pt x="533400" y="0"/>
                    </a:lnTo>
                    <a:lnTo>
                      <a:pt x="635000" y="0"/>
                    </a:lnTo>
                    <a:close/>
                  </a:path>
                </a:pathLst>
              </a:custGeom>
              <a:solidFill>
                <a:srgbClr val="003C75"/>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cxnSp>
            <p:nvCxnSpPr>
              <p:cNvPr id="143" name="Rechte verbindingslijn 142">
                <a:extLst>
                  <a:ext uri="{FF2B5EF4-FFF2-40B4-BE49-F238E27FC236}">
                    <a16:creationId xmlns:a16="http://schemas.microsoft.com/office/drawing/2014/main" id="{EA438AD9-06DD-4CBC-8AF4-87E2FBA5FE43}"/>
                  </a:ext>
                </a:extLst>
              </p:cNvPr>
              <p:cNvCxnSpPr>
                <a:cxnSpLocks/>
                <a:stCxn id="123" idx="2"/>
                <a:endCxn id="131" idx="1"/>
              </p:cNvCxnSpPr>
              <p:nvPr/>
            </p:nvCxnSpPr>
            <p:spPr>
              <a:xfrm>
                <a:off x="-3392370" y="2328000"/>
                <a:ext cx="779193" cy="67767"/>
              </a:xfrm>
              <a:prstGeom prst="line">
                <a:avLst/>
              </a:prstGeom>
              <a:noFill/>
              <a:ln w="9525" cap="flat" cmpd="sng" algn="ctr">
                <a:solidFill>
                  <a:schemeClr val="accent1"/>
                </a:solidFill>
                <a:prstDash val="solid"/>
                <a:headEnd type="oval"/>
              </a:ln>
              <a:effectLst/>
            </p:spPr>
          </p:cxnSp>
          <p:cxnSp>
            <p:nvCxnSpPr>
              <p:cNvPr id="144" name="Rechte verbindingslijn 143">
                <a:extLst>
                  <a:ext uri="{FF2B5EF4-FFF2-40B4-BE49-F238E27FC236}">
                    <a16:creationId xmlns:a16="http://schemas.microsoft.com/office/drawing/2014/main" id="{253FEFD4-2B0C-4301-B22A-DFE74EC1C0C3}"/>
                  </a:ext>
                </a:extLst>
              </p:cNvPr>
              <p:cNvCxnSpPr>
                <a:cxnSpLocks/>
                <a:stCxn id="122" idx="3"/>
              </p:cNvCxnSpPr>
              <p:nvPr/>
            </p:nvCxnSpPr>
            <p:spPr>
              <a:xfrm flipV="1">
                <a:off x="-3062950" y="1946509"/>
                <a:ext cx="449773" cy="274265"/>
              </a:xfrm>
              <a:prstGeom prst="line">
                <a:avLst/>
              </a:prstGeom>
              <a:noFill/>
              <a:ln w="9525" cap="flat" cmpd="sng" algn="ctr">
                <a:solidFill>
                  <a:schemeClr val="accent1"/>
                </a:solidFill>
                <a:prstDash val="solid"/>
                <a:headEnd type="oval"/>
              </a:ln>
              <a:effectLst/>
            </p:spPr>
          </p:cxnSp>
          <p:sp>
            <p:nvSpPr>
              <p:cNvPr id="145" name="Textfield placeholder">
                <a:extLst>
                  <a:ext uri="{FF2B5EF4-FFF2-40B4-BE49-F238E27FC236}">
                    <a16:creationId xmlns:a16="http://schemas.microsoft.com/office/drawing/2014/main" id="{C86DD0C3-AB19-454A-8007-10192687BE75}"/>
                  </a:ext>
                </a:extLst>
              </p:cNvPr>
              <p:cNvSpPr txBox="1">
                <a:spLocks/>
              </p:cNvSpPr>
              <p:nvPr/>
            </p:nvSpPr>
            <p:spPr>
              <a:xfrm>
                <a:off x="-2006299" y="1761809"/>
                <a:ext cx="1233012" cy="427698"/>
              </a:xfrm>
              <a:prstGeom prst="rect">
                <a:avLst/>
              </a:prstGeom>
            </p:spPr>
            <p:txBody>
              <a:bodyPr vert="horz" lIns="0" tIns="0" rIns="0" bIns="0" rtlCol="0" anchor="ctr">
                <a:noAutofit/>
              </a:bodyPr>
              <a:lstStyle>
                <a:lvl1pPr marL="0" indent="0" algn="l" defTabSz="1087016" rtl="0" eaLnBrk="1" latinLnBrk="0" hangingPunct="1">
                  <a:lnSpc>
                    <a:spcPts val="1800"/>
                  </a:lnSpc>
                  <a:spcBef>
                    <a:spcPts val="400"/>
                  </a:spcBef>
                  <a:spcAft>
                    <a:spcPts val="400"/>
                  </a:spcAft>
                  <a:buSzPct val="80000"/>
                  <a:buFont typeface="Wingdings" pitchFamily="2" charset="2"/>
                  <a:buNone/>
                  <a:defRPr sz="1600" b="0" kern="1200">
                    <a:solidFill>
                      <a:schemeClr val="tx1"/>
                    </a:solidFill>
                    <a:latin typeface="+mn-lt"/>
                    <a:ea typeface="+mn-ea"/>
                    <a:cs typeface="+mn-cs"/>
                  </a:defRPr>
                </a:lvl1pPr>
                <a:lvl2pPr marL="228600" indent="-228600" algn="l" defTabSz="1087016" rtl="0" eaLnBrk="1" latinLnBrk="0" hangingPunct="1">
                  <a:lnSpc>
                    <a:spcPts val="1800"/>
                  </a:lnSpc>
                  <a:spcBef>
                    <a:spcPts val="400"/>
                  </a:spcBef>
                  <a:spcAft>
                    <a:spcPts val="400"/>
                  </a:spcAft>
                  <a:buClr>
                    <a:schemeClr val="tx2"/>
                  </a:buClr>
                  <a:buSzPct val="80000"/>
                  <a:buFontTx/>
                  <a:buBlip>
                    <a:blip r:embed="rId35"/>
                  </a:buBlip>
                  <a:tabLst/>
                  <a:defRPr sz="1600" kern="1200">
                    <a:solidFill>
                      <a:schemeClr val="tx1"/>
                    </a:solidFill>
                    <a:latin typeface="+mn-lt"/>
                    <a:ea typeface="+mn-ea"/>
                    <a:cs typeface="+mn-cs"/>
                  </a:defRPr>
                </a:lvl2pPr>
                <a:lvl3pPr marL="396875" indent="-160338" algn="l" defTabSz="1087016" rtl="0" eaLnBrk="1" latinLnBrk="0" hangingPunct="1">
                  <a:lnSpc>
                    <a:spcPts val="1600"/>
                  </a:lnSpc>
                  <a:spcBef>
                    <a:spcPts val="200"/>
                  </a:spcBef>
                  <a:spcAft>
                    <a:spcPts val="200"/>
                  </a:spcAft>
                  <a:buClr>
                    <a:schemeClr val="tx2"/>
                  </a:buClr>
                  <a:buFont typeface="Trebuchet MS" pitchFamily="34" charset="0"/>
                  <a:buChar char="−"/>
                  <a:defRPr sz="1400" kern="1200">
                    <a:solidFill>
                      <a:schemeClr val="tx1"/>
                    </a:solidFill>
                    <a:latin typeface="+mn-lt"/>
                    <a:ea typeface="+mn-ea"/>
                    <a:cs typeface="+mn-cs"/>
                  </a:defRPr>
                </a:lvl3pPr>
                <a:lvl4pPr marL="0" indent="0" algn="l" defTabSz="1087016" rtl="0" eaLnBrk="1" latinLnBrk="0" hangingPunct="1">
                  <a:lnSpc>
                    <a:spcPts val="1800"/>
                  </a:lnSpc>
                  <a:spcBef>
                    <a:spcPts val="400"/>
                  </a:spcBef>
                  <a:spcAft>
                    <a:spcPts val="400"/>
                  </a:spcAft>
                  <a:buFont typeface="Wingdings" pitchFamily="2" charset="2"/>
                  <a:buNone/>
                  <a:defRPr sz="1600" b="1" kern="1200">
                    <a:solidFill>
                      <a:schemeClr val="tx1"/>
                    </a:solidFill>
                    <a:latin typeface="+mn-lt"/>
                    <a:ea typeface="+mn-ea"/>
                    <a:cs typeface="+mn-cs"/>
                  </a:defRPr>
                </a:lvl4pPr>
                <a:lvl5pPr marL="0" indent="0" algn="l" defTabSz="1087016" rtl="0" eaLnBrk="1" latinLnBrk="0" hangingPunct="1">
                  <a:lnSpc>
                    <a:spcPts val="3800"/>
                  </a:lnSpc>
                  <a:spcBef>
                    <a:spcPts val="1200"/>
                  </a:spcBef>
                  <a:spcAft>
                    <a:spcPts val="400"/>
                  </a:spcAft>
                  <a:buFont typeface="Wingdings" pitchFamily="2" charset="2"/>
                  <a:buNone/>
                  <a:defRPr sz="1600" b="1" kern="1200" baseline="0">
                    <a:solidFill>
                      <a:schemeClr val="tx2"/>
                    </a:solidFill>
                    <a:latin typeface="+mn-lt"/>
                    <a:ea typeface="+mn-ea"/>
                    <a:cs typeface="+mn-cs"/>
                  </a:defRPr>
                </a:lvl5pPr>
                <a:lvl6pPr marL="0" indent="0" algn="l" defTabSz="1087016" rtl="0" eaLnBrk="1" latinLnBrk="0" hangingPunct="1">
                  <a:lnSpc>
                    <a:spcPct val="250000"/>
                  </a:lnSpc>
                  <a:spcBef>
                    <a:spcPts val="0"/>
                  </a:spcBef>
                  <a:spcAft>
                    <a:spcPts val="0"/>
                  </a:spcAft>
                  <a:buFont typeface="Arial" pitchFamily="34" charset="0"/>
                  <a:buNone/>
                  <a:defRPr sz="2000" kern="1200" cap="all" baseline="0">
                    <a:solidFill>
                      <a:schemeClr val="tx1">
                        <a:lumMod val="75000"/>
                        <a:lumOff val="25000"/>
                      </a:schemeClr>
                    </a:solidFill>
                    <a:latin typeface="+mn-lt"/>
                    <a:ea typeface="+mn-ea"/>
                    <a:cs typeface="+mn-cs"/>
                  </a:defRPr>
                </a:lvl6pPr>
                <a:lvl7pPr marL="3532800"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76308"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19815"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marL="0" marR="0" lvl="0" indent="0" algn="l" defTabSz="1086989" rtl="0" eaLnBrk="1" fontAlgn="auto" latinLnBrk="0" hangingPunct="1">
                  <a:lnSpc>
                    <a:spcPct val="100000"/>
                  </a:lnSpc>
                  <a:spcBef>
                    <a:spcPts val="0"/>
                  </a:spcBef>
                  <a:spcAft>
                    <a:spcPts val="0"/>
                  </a:spcAft>
                  <a:buClrTx/>
                  <a:buSzPct val="80000"/>
                  <a:buFont typeface="Wingdings" pitchFamily="2" charset="2"/>
                  <a:buNone/>
                  <a:tabLst/>
                  <a:defRPr/>
                </a:pPr>
                <a:r>
                  <a:rPr kumimoji="0" lang="nl-NL" sz="1100" b="0" i="0" u="none" strike="noStrike" kern="120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rPr>
                  <a:t>Niveau omhoog</a:t>
                </a:r>
              </a:p>
              <a:p>
                <a:pPr marL="0" marR="0" lvl="0" indent="0" algn="l" defTabSz="1086989" rtl="0" eaLnBrk="1" fontAlgn="auto" latinLnBrk="0" hangingPunct="1">
                  <a:lnSpc>
                    <a:spcPct val="100000"/>
                  </a:lnSpc>
                  <a:spcBef>
                    <a:spcPts val="0"/>
                  </a:spcBef>
                  <a:spcAft>
                    <a:spcPts val="0"/>
                  </a:spcAft>
                  <a:buClrTx/>
                  <a:buSzPct val="80000"/>
                  <a:buFont typeface="Wingdings" pitchFamily="2" charset="2"/>
                  <a:buNone/>
                  <a:tabLst/>
                  <a:defRPr/>
                </a:pPr>
                <a:r>
                  <a:rPr kumimoji="0" lang="nl-NL" sz="1100" b="0" i="0" u="none" strike="noStrike" kern="120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Level up</a:t>
                </a:r>
              </a:p>
            </p:txBody>
          </p:sp>
          <p:sp>
            <p:nvSpPr>
              <p:cNvPr id="146" name="Textfield placeholder">
                <a:extLst>
                  <a:ext uri="{FF2B5EF4-FFF2-40B4-BE49-F238E27FC236}">
                    <a16:creationId xmlns:a16="http://schemas.microsoft.com/office/drawing/2014/main" id="{D4BDF35D-9237-43F3-BC29-F22C4E14FFFA}"/>
                  </a:ext>
                </a:extLst>
              </p:cNvPr>
              <p:cNvSpPr txBox="1">
                <a:spLocks/>
              </p:cNvSpPr>
              <p:nvPr/>
            </p:nvSpPr>
            <p:spPr>
              <a:xfrm>
                <a:off x="-2006300" y="2189360"/>
                <a:ext cx="1070223" cy="427699"/>
              </a:xfrm>
              <a:prstGeom prst="rect">
                <a:avLst/>
              </a:prstGeom>
            </p:spPr>
            <p:txBody>
              <a:bodyPr vert="horz" lIns="0" tIns="0" rIns="0" bIns="0" rtlCol="0" anchor="ctr">
                <a:noAutofit/>
              </a:bodyPr>
              <a:lstStyle>
                <a:lvl1pPr marL="0" indent="0" algn="l" defTabSz="1087016" rtl="0" eaLnBrk="1" latinLnBrk="0" hangingPunct="1">
                  <a:lnSpc>
                    <a:spcPts val="1800"/>
                  </a:lnSpc>
                  <a:spcBef>
                    <a:spcPts val="400"/>
                  </a:spcBef>
                  <a:spcAft>
                    <a:spcPts val="400"/>
                  </a:spcAft>
                  <a:buSzPct val="80000"/>
                  <a:buFont typeface="Wingdings" pitchFamily="2" charset="2"/>
                  <a:buNone/>
                  <a:defRPr sz="1600" b="0" kern="1200">
                    <a:solidFill>
                      <a:schemeClr val="tx1"/>
                    </a:solidFill>
                    <a:latin typeface="+mn-lt"/>
                    <a:ea typeface="+mn-ea"/>
                    <a:cs typeface="+mn-cs"/>
                  </a:defRPr>
                </a:lvl1pPr>
                <a:lvl2pPr marL="228600" indent="-228600" algn="l" defTabSz="1087016" rtl="0" eaLnBrk="1" latinLnBrk="0" hangingPunct="1">
                  <a:lnSpc>
                    <a:spcPts val="1800"/>
                  </a:lnSpc>
                  <a:spcBef>
                    <a:spcPts val="400"/>
                  </a:spcBef>
                  <a:spcAft>
                    <a:spcPts val="400"/>
                  </a:spcAft>
                  <a:buClr>
                    <a:schemeClr val="tx2"/>
                  </a:buClr>
                  <a:buSzPct val="80000"/>
                  <a:buFontTx/>
                  <a:buBlip>
                    <a:blip r:embed="rId35"/>
                  </a:buBlip>
                  <a:tabLst/>
                  <a:defRPr sz="1600" kern="1200">
                    <a:solidFill>
                      <a:schemeClr val="tx1"/>
                    </a:solidFill>
                    <a:latin typeface="+mn-lt"/>
                    <a:ea typeface="+mn-ea"/>
                    <a:cs typeface="+mn-cs"/>
                  </a:defRPr>
                </a:lvl2pPr>
                <a:lvl3pPr marL="396875" indent="-160338" algn="l" defTabSz="1087016" rtl="0" eaLnBrk="1" latinLnBrk="0" hangingPunct="1">
                  <a:lnSpc>
                    <a:spcPts val="1600"/>
                  </a:lnSpc>
                  <a:spcBef>
                    <a:spcPts val="200"/>
                  </a:spcBef>
                  <a:spcAft>
                    <a:spcPts val="200"/>
                  </a:spcAft>
                  <a:buClr>
                    <a:schemeClr val="tx2"/>
                  </a:buClr>
                  <a:buFont typeface="Trebuchet MS" pitchFamily="34" charset="0"/>
                  <a:buChar char="−"/>
                  <a:defRPr sz="1400" kern="1200">
                    <a:solidFill>
                      <a:schemeClr val="tx1"/>
                    </a:solidFill>
                    <a:latin typeface="+mn-lt"/>
                    <a:ea typeface="+mn-ea"/>
                    <a:cs typeface="+mn-cs"/>
                  </a:defRPr>
                </a:lvl3pPr>
                <a:lvl4pPr marL="0" indent="0" algn="l" defTabSz="1087016" rtl="0" eaLnBrk="1" latinLnBrk="0" hangingPunct="1">
                  <a:lnSpc>
                    <a:spcPts val="1800"/>
                  </a:lnSpc>
                  <a:spcBef>
                    <a:spcPts val="400"/>
                  </a:spcBef>
                  <a:spcAft>
                    <a:spcPts val="400"/>
                  </a:spcAft>
                  <a:buFont typeface="Wingdings" pitchFamily="2" charset="2"/>
                  <a:buNone/>
                  <a:defRPr sz="1600" b="1" kern="1200">
                    <a:solidFill>
                      <a:schemeClr val="tx1"/>
                    </a:solidFill>
                    <a:latin typeface="+mn-lt"/>
                    <a:ea typeface="+mn-ea"/>
                    <a:cs typeface="+mn-cs"/>
                  </a:defRPr>
                </a:lvl4pPr>
                <a:lvl5pPr marL="0" indent="0" algn="l" defTabSz="1087016" rtl="0" eaLnBrk="1" latinLnBrk="0" hangingPunct="1">
                  <a:lnSpc>
                    <a:spcPts val="3800"/>
                  </a:lnSpc>
                  <a:spcBef>
                    <a:spcPts val="1200"/>
                  </a:spcBef>
                  <a:spcAft>
                    <a:spcPts val="400"/>
                  </a:spcAft>
                  <a:buFont typeface="Wingdings" pitchFamily="2" charset="2"/>
                  <a:buNone/>
                  <a:defRPr sz="1600" b="1" kern="1200" baseline="0">
                    <a:solidFill>
                      <a:schemeClr val="tx2"/>
                    </a:solidFill>
                    <a:latin typeface="+mn-lt"/>
                    <a:ea typeface="+mn-ea"/>
                    <a:cs typeface="+mn-cs"/>
                  </a:defRPr>
                </a:lvl5pPr>
                <a:lvl6pPr marL="0" indent="0" algn="l" defTabSz="1087016" rtl="0" eaLnBrk="1" latinLnBrk="0" hangingPunct="1">
                  <a:lnSpc>
                    <a:spcPct val="250000"/>
                  </a:lnSpc>
                  <a:spcBef>
                    <a:spcPts val="0"/>
                  </a:spcBef>
                  <a:spcAft>
                    <a:spcPts val="0"/>
                  </a:spcAft>
                  <a:buFont typeface="Arial" pitchFamily="34" charset="0"/>
                  <a:buNone/>
                  <a:defRPr sz="2000" kern="1200" cap="all" baseline="0">
                    <a:solidFill>
                      <a:schemeClr val="tx1">
                        <a:lumMod val="75000"/>
                        <a:lumOff val="25000"/>
                      </a:schemeClr>
                    </a:solidFill>
                    <a:latin typeface="+mn-lt"/>
                    <a:ea typeface="+mn-ea"/>
                    <a:cs typeface="+mn-cs"/>
                  </a:defRPr>
                </a:lvl6pPr>
                <a:lvl7pPr marL="3532800"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76308"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19815"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marL="0" marR="0" lvl="0" indent="0" algn="l" defTabSz="1086989" rtl="0" eaLnBrk="1" fontAlgn="auto" latinLnBrk="0" hangingPunct="1">
                  <a:lnSpc>
                    <a:spcPct val="100000"/>
                  </a:lnSpc>
                  <a:spcBef>
                    <a:spcPts val="0"/>
                  </a:spcBef>
                  <a:spcAft>
                    <a:spcPts val="0"/>
                  </a:spcAft>
                  <a:buClrTx/>
                  <a:buSzPct val="80000"/>
                  <a:buFont typeface="Wingdings" pitchFamily="2" charset="2"/>
                  <a:buNone/>
                  <a:tabLst/>
                  <a:defRPr/>
                </a:pPr>
                <a:r>
                  <a:rPr kumimoji="0" lang="nl-NL" sz="1100" b="0" i="0" u="none" strike="noStrike" kern="120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rPr>
                  <a:t>Niveau omlaag</a:t>
                </a:r>
              </a:p>
              <a:p>
                <a:pPr marL="0" marR="0" lvl="0" indent="0" algn="l" defTabSz="1086989" rtl="0" eaLnBrk="1" fontAlgn="auto" latinLnBrk="0" hangingPunct="1">
                  <a:lnSpc>
                    <a:spcPct val="100000"/>
                  </a:lnSpc>
                  <a:spcBef>
                    <a:spcPts val="0"/>
                  </a:spcBef>
                  <a:spcAft>
                    <a:spcPts val="0"/>
                  </a:spcAft>
                  <a:buClrTx/>
                  <a:buSzPct val="80000"/>
                  <a:buFont typeface="Wingdings" pitchFamily="2" charset="2"/>
                  <a:buNone/>
                  <a:tabLst/>
                  <a:defRPr/>
                </a:pPr>
                <a:r>
                  <a:rPr kumimoji="0" lang="nl-NL" sz="1100" b="0" i="0" u="none" strike="noStrike" kern="120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Level down</a:t>
                </a:r>
              </a:p>
            </p:txBody>
          </p:sp>
          <p:sp>
            <p:nvSpPr>
              <p:cNvPr id="147" name="Textfield placeholder">
                <a:extLst>
                  <a:ext uri="{FF2B5EF4-FFF2-40B4-BE49-F238E27FC236}">
                    <a16:creationId xmlns:a16="http://schemas.microsoft.com/office/drawing/2014/main" id="{4AF78728-E97F-47A3-B086-78223170919A}"/>
                  </a:ext>
                </a:extLst>
              </p:cNvPr>
              <p:cNvSpPr txBox="1">
                <a:spLocks/>
              </p:cNvSpPr>
              <p:nvPr/>
            </p:nvSpPr>
            <p:spPr>
              <a:xfrm>
                <a:off x="-3521422" y="3754745"/>
                <a:ext cx="3192494" cy="259683"/>
              </a:xfrm>
              <a:prstGeom prst="rect">
                <a:avLst/>
              </a:prstGeom>
            </p:spPr>
            <p:txBody>
              <a:bodyPr vert="horz" lIns="0" tIns="0" rIns="0" bIns="0" rtlCol="0" anchor="ctr">
                <a:noAutofit/>
              </a:bodyPr>
              <a:lstStyle>
                <a:lvl1pPr marL="0" indent="0" algn="l" defTabSz="1087016" rtl="0" eaLnBrk="1" latinLnBrk="0" hangingPunct="1">
                  <a:lnSpc>
                    <a:spcPts val="1800"/>
                  </a:lnSpc>
                  <a:spcBef>
                    <a:spcPts val="400"/>
                  </a:spcBef>
                  <a:spcAft>
                    <a:spcPts val="400"/>
                  </a:spcAft>
                  <a:buSzPct val="80000"/>
                  <a:buFont typeface="Wingdings" pitchFamily="2" charset="2"/>
                  <a:buNone/>
                  <a:defRPr sz="1600" b="0" kern="1200">
                    <a:solidFill>
                      <a:schemeClr val="tx1"/>
                    </a:solidFill>
                    <a:latin typeface="+mn-lt"/>
                    <a:ea typeface="+mn-ea"/>
                    <a:cs typeface="+mn-cs"/>
                  </a:defRPr>
                </a:lvl1pPr>
                <a:lvl2pPr marL="228600" indent="-228600" algn="l" defTabSz="1087016" rtl="0" eaLnBrk="1" latinLnBrk="0" hangingPunct="1">
                  <a:lnSpc>
                    <a:spcPts val="1800"/>
                  </a:lnSpc>
                  <a:spcBef>
                    <a:spcPts val="400"/>
                  </a:spcBef>
                  <a:spcAft>
                    <a:spcPts val="400"/>
                  </a:spcAft>
                  <a:buClr>
                    <a:schemeClr val="tx2"/>
                  </a:buClr>
                  <a:buSzPct val="80000"/>
                  <a:buFontTx/>
                  <a:buBlip>
                    <a:blip r:embed="rId35"/>
                  </a:buBlip>
                  <a:tabLst/>
                  <a:defRPr sz="1600" kern="1200">
                    <a:solidFill>
                      <a:schemeClr val="tx1"/>
                    </a:solidFill>
                    <a:latin typeface="+mn-lt"/>
                    <a:ea typeface="+mn-ea"/>
                    <a:cs typeface="+mn-cs"/>
                  </a:defRPr>
                </a:lvl2pPr>
                <a:lvl3pPr marL="396875" indent="-160338" algn="l" defTabSz="1087016" rtl="0" eaLnBrk="1" latinLnBrk="0" hangingPunct="1">
                  <a:lnSpc>
                    <a:spcPts val="1600"/>
                  </a:lnSpc>
                  <a:spcBef>
                    <a:spcPts val="200"/>
                  </a:spcBef>
                  <a:spcAft>
                    <a:spcPts val="200"/>
                  </a:spcAft>
                  <a:buClr>
                    <a:schemeClr val="tx2"/>
                  </a:buClr>
                  <a:buFont typeface="Trebuchet MS" pitchFamily="34" charset="0"/>
                  <a:buChar char="−"/>
                  <a:defRPr sz="1400" kern="1200">
                    <a:solidFill>
                      <a:schemeClr val="tx1"/>
                    </a:solidFill>
                    <a:latin typeface="+mn-lt"/>
                    <a:ea typeface="+mn-ea"/>
                    <a:cs typeface="+mn-cs"/>
                  </a:defRPr>
                </a:lvl3pPr>
                <a:lvl4pPr marL="0" indent="0" algn="l" defTabSz="1087016" rtl="0" eaLnBrk="1" latinLnBrk="0" hangingPunct="1">
                  <a:lnSpc>
                    <a:spcPts val="1800"/>
                  </a:lnSpc>
                  <a:spcBef>
                    <a:spcPts val="400"/>
                  </a:spcBef>
                  <a:spcAft>
                    <a:spcPts val="400"/>
                  </a:spcAft>
                  <a:buFont typeface="Wingdings" pitchFamily="2" charset="2"/>
                  <a:buNone/>
                  <a:defRPr sz="1600" b="1" kern="1200">
                    <a:solidFill>
                      <a:schemeClr val="tx1"/>
                    </a:solidFill>
                    <a:latin typeface="+mn-lt"/>
                    <a:ea typeface="+mn-ea"/>
                    <a:cs typeface="+mn-cs"/>
                  </a:defRPr>
                </a:lvl4pPr>
                <a:lvl5pPr marL="0" indent="0" algn="l" defTabSz="1087016" rtl="0" eaLnBrk="1" latinLnBrk="0" hangingPunct="1">
                  <a:lnSpc>
                    <a:spcPts val="3800"/>
                  </a:lnSpc>
                  <a:spcBef>
                    <a:spcPts val="1200"/>
                  </a:spcBef>
                  <a:spcAft>
                    <a:spcPts val="400"/>
                  </a:spcAft>
                  <a:buFont typeface="Wingdings" pitchFamily="2" charset="2"/>
                  <a:buNone/>
                  <a:defRPr sz="1600" b="1" kern="1200" baseline="0">
                    <a:solidFill>
                      <a:schemeClr val="tx2"/>
                    </a:solidFill>
                    <a:latin typeface="+mn-lt"/>
                    <a:ea typeface="+mn-ea"/>
                    <a:cs typeface="+mn-cs"/>
                  </a:defRPr>
                </a:lvl5pPr>
                <a:lvl6pPr marL="0" indent="0" algn="l" defTabSz="1087016" rtl="0" eaLnBrk="1" latinLnBrk="0" hangingPunct="1">
                  <a:lnSpc>
                    <a:spcPct val="250000"/>
                  </a:lnSpc>
                  <a:spcBef>
                    <a:spcPts val="0"/>
                  </a:spcBef>
                  <a:spcAft>
                    <a:spcPts val="0"/>
                  </a:spcAft>
                  <a:buFont typeface="Arial" pitchFamily="34" charset="0"/>
                  <a:buNone/>
                  <a:defRPr sz="2000" kern="1200" cap="all" baseline="0">
                    <a:solidFill>
                      <a:schemeClr val="tx1">
                        <a:lumMod val="75000"/>
                        <a:lumOff val="25000"/>
                      </a:schemeClr>
                    </a:solidFill>
                    <a:latin typeface="+mn-lt"/>
                    <a:ea typeface="+mn-ea"/>
                    <a:cs typeface="+mn-cs"/>
                  </a:defRPr>
                </a:lvl6pPr>
                <a:lvl7pPr marL="3532800"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76308"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19815"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marL="719982" marR="0" lvl="2" indent="-342891" algn="l" defTabSz="914377" rtl="0" eaLnBrk="1" fontAlgn="auto" latinLnBrk="0" hangingPunct="1">
                  <a:lnSpc>
                    <a:spcPct val="90000"/>
                  </a:lnSpc>
                  <a:spcBef>
                    <a:spcPts val="1200"/>
                  </a:spcBef>
                  <a:spcAft>
                    <a:spcPts val="400"/>
                  </a:spcAft>
                  <a:buClr>
                    <a:schemeClr val="accent3"/>
                  </a:buClr>
                  <a:buSzPct val="80000"/>
                  <a:buFont typeface="Wingdings 2" panose="05020102010507070707" pitchFamily="18" charset="2"/>
                  <a:buChar char="¡"/>
                  <a:tabLst>
                    <a:tab pos="266693" algn="l"/>
                  </a:tabLst>
                  <a:defRPr/>
                </a:pPr>
                <a:r>
                  <a:rPr lang="nl-NL" sz="1800" kern="1200" noProof="0" dirty="0">
                    <a:solidFill>
                      <a:schemeClr val="tx1"/>
                    </a:solidFill>
                    <a:latin typeface="+mn-lt"/>
                    <a:ea typeface="+mn-ea"/>
                    <a:cs typeface="+mn-cs"/>
                  </a:rPr>
                  <a:t>Derde niveau (20pt)</a:t>
                </a:r>
              </a:p>
            </p:txBody>
          </p:sp>
          <p:sp>
            <p:nvSpPr>
              <p:cNvPr id="148" name="Afgeronde rechthoek 67">
                <a:extLst>
                  <a:ext uri="{FF2B5EF4-FFF2-40B4-BE49-F238E27FC236}">
                    <a16:creationId xmlns:a16="http://schemas.microsoft.com/office/drawing/2014/main" id="{C6B2177F-E21C-4650-AD4E-2B52F196DC5E}"/>
                  </a:ext>
                </a:extLst>
              </p:cNvPr>
              <p:cNvSpPr/>
              <p:nvPr/>
            </p:nvSpPr>
            <p:spPr>
              <a:xfrm>
                <a:off x="-3519967" y="1706764"/>
                <a:ext cx="513775" cy="333502"/>
              </a:xfrm>
              <a:prstGeom prst="roundRect">
                <a:avLst>
                  <a:gd name="adj" fmla="val 7565"/>
                </a:avLst>
              </a:prstGeom>
              <a:gradFill>
                <a:gsLst>
                  <a:gs pos="0">
                    <a:srgbClr val="FFEC8F"/>
                  </a:gs>
                  <a:gs pos="100000">
                    <a:srgbClr val="FFFFFF"/>
                  </a:gs>
                </a:gsLst>
                <a:lin ang="5400000" scaled="0"/>
              </a:gra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prstClr val="white"/>
                  </a:solidFill>
                  <a:effectLst/>
                  <a:uLnTx/>
                  <a:uFillTx/>
                  <a:latin typeface="Calibri" panose="020F0502020204030204" pitchFamily="34" charset="0"/>
                  <a:ea typeface="+mn-ea"/>
                  <a:cs typeface="+mn-cs"/>
                </a:endParaRPr>
              </a:p>
            </p:txBody>
          </p:sp>
          <p:sp>
            <p:nvSpPr>
              <p:cNvPr id="149" name="Vrije vorm 68">
                <a:extLst>
                  <a:ext uri="{FF2B5EF4-FFF2-40B4-BE49-F238E27FC236}">
                    <a16:creationId xmlns:a16="http://schemas.microsoft.com/office/drawing/2014/main" id="{9EC5B32B-B820-4869-A74E-5B22D7EBBEA4}"/>
                  </a:ext>
                </a:extLst>
              </p:cNvPr>
              <p:cNvSpPr/>
              <p:nvPr/>
            </p:nvSpPr>
            <p:spPr>
              <a:xfrm>
                <a:off x="-3526032" y="1748201"/>
                <a:ext cx="519840" cy="297000"/>
              </a:xfrm>
              <a:custGeom>
                <a:avLst/>
                <a:gdLst>
                  <a:gd name="connsiteX0" fmla="*/ 55524 w 528695"/>
                  <a:gd name="connsiteY0" fmla="*/ 0 h 302059"/>
                  <a:gd name="connsiteX1" fmla="*/ 455496 w 528695"/>
                  <a:gd name="connsiteY1" fmla="*/ 0 h 302059"/>
                  <a:gd name="connsiteX2" fmla="*/ 475205 w 528695"/>
                  <a:gd name="connsiteY2" fmla="*/ 19709 h 302059"/>
                  <a:gd name="connsiteX3" fmla="*/ 475205 w 528695"/>
                  <a:gd name="connsiteY3" fmla="*/ 230056 h 302059"/>
                  <a:gd name="connsiteX4" fmla="*/ 516694 w 528695"/>
                  <a:gd name="connsiteY4" fmla="*/ 230056 h 302059"/>
                  <a:gd name="connsiteX5" fmla="*/ 528695 w 528695"/>
                  <a:gd name="connsiteY5" fmla="*/ 242057 h 302059"/>
                  <a:gd name="connsiteX6" fmla="*/ 528695 w 528695"/>
                  <a:gd name="connsiteY6" fmla="*/ 290058 h 302059"/>
                  <a:gd name="connsiteX7" fmla="*/ 516694 w 528695"/>
                  <a:gd name="connsiteY7" fmla="*/ 302059 h 302059"/>
                  <a:gd name="connsiteX8" fmla="*/ 12001 w 528695"/>
                  <a:gd name="connsiteY8" fmla="*/ 302059 h 302059"/>
                  <a:gd name="connsiteX9" fmla="*/ 0 w 528695"/>
                  <a:gd name="connsiteY9" fmla="*/ 290058 h 302059"/>
                  <a:gd name="connsiteX10" fmla="*/ 0 w 528695"/>
                  <a:gd name="connsiteY10" fmla="*/ 242057 h 302059"/>
                  <a:gd name="connsiteX11" fmla="*/ 12001 w 528695"/>
                  <a:gd name="connsiteY11" fmla="*/ 230056 h 302059"/>
                  <a:gd name="connsiteX12" fmla="*/ 35815 w 528695"/>
                  <a:gd name="connsiteY12" fmla="*/ 230056 h 302059"/>
                  <a:gd name="connsiteX13" fmla="*/ 35815 w 528695"/>
                  <a:gd name="connsiteY13" fmla="*/ 19709 h 302059"/>
                  <a:gd name="connsiteX14" fmla="*/ 55524 w 528695"/>
                  <a:gd name="connsiteY14" fmla="*/ 0 h 3020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28695" h="302059">
                    <a:moveTo>
                      <a:pt x="55524" y="0"/>
                    </a:moveTo>
                    <a:lnTo>
                      <a:pt x="455496" y="0"/>
                    </a:lnTo>
                    <a:cubicBezTo>
                      <a:pt x="466381" y="0"/>
                      <a:pt x="475205" y="8824"/>
                      <a:pt x="475205" y="19709"/>
                    </a:cubicBezTo>
                    <a:lnTo>
                      <a:pt x="475205" y="230056"/>
                    </a:lnTo>
                    <a:lnTo>
                      <a:pt x="516694" y="230056"/>
                    </a:lnTo>
                    <a:cubicBezTo>
                      <a:pt x="523322" y="230056"/>
                      <a:pt x="528695" y="235429"/>
                      <a:pt x="528695" y="242057"/>
                    </a:cubicBezTo>
                    <a:lnTo>
                      <a:pt x="528695" y="290058"/>
                    </a:lnTo>
                    <a:cubicBezTo>
                      <a:pt x="528695" y="296686"/>
                      <a:pt x="523322" y="302059"/>
                      <a:pt x="516694" y="302059"/>
                    </a:cubicBezTo>
                    <a:lnTo>
                      <a:pt x="12001" y="302059"/>
                    </a:lnTo>
                    <a:cubicBezTo>
                      <a:pt x="5373" y="302059"/>
                      <a:pt x="0" y="296686"/>
                      <a:pt x="0" y="290058"/>
                    </a:cubicBezTo>
                    <a:lnTo>
                      <a:pt x="0" y="242057"/>
                    </a:lnTo>
                    <a:cubicBezTo>
                      <a:pt x="0" y="235429"/>
                      <a:pt x="5373" y="230056"/>
                      <a:pt x="12001" y="230056"/>
                    </a:cubicBezTo>
                    <a:lnTo>
                      <a:pt x="35815" y="230056"/>
                    </a:lnTo>
                    <a:lnTo>
                      <a:pt x="35815" y="19709"/>
                    </a:lnTo>
                    <a:cubicBezTo>
                      <a:pt x="35815" y="8824"/>
                      <a:pt x="44639" y="0"/>
                      <a:pt x="55524" y="0"/>
                    </a:cubicBezTo>
                    <a:close/>
                  </a:path>
                </a:pathLst>
              </a:custGeom>
              <a:solidFill>
                <a:sysClr val="window" lastClr="FFFFFF">
                  <a:lumMod val="95000"/>
                </a:sysClr>
              </a:solidFill>
              <a:ln w="9525" cap="flat" cmpd="sng" algn="ctr">
                <a:solidFill>
                  <a:srgbClr val="9DAB99">
                    <a:lumMod val="90000"/>
                  </a:srgbClr>
                </a:solidFill>
                <a:prstDash val="solid"/>
              </a:ln>
              <a:effectLst/>
            </p:spPr>
            <p:txBody>
              <a:bodyPr rot="0" spcFirstLastPara="0" vert="horz" wrap="square" lIns="108000" tIns="36000" rIns="108000" bIns="108000" numCol="1" spcCol="0" rtlCol="0" fromWordArt="0" anchor="ctr" anchorCtr="0" forceAA="0" compatLnSpc="1">
                <a:prstTxWarp prst="textNoShape">
                  <a:avLst/>
                </a:prstTxWarp>
                <a:noAutofit/>
              </a:bodyPr>
              <a:lstStyle>
                <a:defPPr>
                  <a:defRPr lang="nl-NL"/>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nl-NL" sz="8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Start</a:t>
                </a:r>
              </a:p>
            </p:txBody>
          </p:sp>
          <p:cxnSp>
            <p:nvCxnSpPr>
              <p:cNvPr id="150" name="Rechte verbindingslijn 149">
                <a:extLst>
                  <a:ext uri="{FF2B5EF4-FFF2-40B4-BE49-F238E27FC236}">
                    <a16:creationId xmlns:a16="http://schemas.microsoft.com/office/drawing/2014/main" id="{F154432F-EC21-41E3-9E94-073AA5785E3F}"/>
                  </a:ext>
                </a:extLst>
              </p:cNvPr>
              <p:cNvCxnSpPr/>
              <p:nvPr/>
            </p:nvCxnSpPr>
            <p:spPr>
              <a:xfrm>
                <a:off x="-3521423" y="1600939"/>
                <a:ext cx="2556798" cy="0"/>
              </a:xfrm>
              <a:prstGeom prst="line">
                <a:avLst/>
              </a:prstGeom>
              <a:noFill/>
              <a:ln w="9525" cap="flat" cmpd="sng" algn="ctr">
                <a:solidFill>
                  <a:schemeClr val="accent2"/>
                </a:solidFill>
                <a:prstDash val="solid"/>
              </a:ln>
              <a:effectLst/>
            </p:spPr>
          </p:cxnSp>
          <p:grpSp>
            <p:nvGrpSpPr>
              <p:cNvPr id="151" name="Groep 150">
                <a:extLst>
                  <a:ext uri="{FF2B5EF4-FFF2-40B4-BE49-F238E27FC236}">
                    <a16:creationId xmlns:a16="http://schemas.microsoft.com/office/drawing/2014/main" id="{308D15D8-8E6F-47F5-8409-965025B3D6E6}"/>
                  </a:ext>
                </a:extLst>
              </p:cNvPr>
              <p:cNvGrpSpPr/>
              <p:nvPr userDrawn="1"/>
            </p:nvGrpSpPr>
            <p:grpSpPr>
              <a:xfrm flipH="1">
                <a:off x="-2613177" y="1836300"/>
                <a:ext cx="313472" cy="324076"/>
                <a:chOff x="-2613177" y="1836300"/>
                <a:chExt cx="313472" cy="324076"/>
              </a:xfrm>
            </p:grpSpPr>
            <p:sp>
              <p:nvSpPr>
                <p:cNvPr id="152" name="Afgeronde rechthoek 69">
                  <a:extLst>
                    <a:ext uri="{FF2B5EF4-FFF2-40B4-BE49-F238E27FC236}">
                      <a16:creationId xmlns:a16="http://schemas.microsoft.com/office/drawing/2014/main" id="{8414143E-6059-4C2B-B032-F8C04EA6D076}"/>
                    </a:ext>
                  </a:extLst>
                </p:cNvPr>
                <p:cNvSpPr/>
                <p:nvPr userDrawn="1"/>
              </p:nvSpPr>
              <p:spPr>
                <a:xfrm>
                  <a:off x="-2613177" y="1836300"/>
                  <a:ext cx="313472" cy="324076"/>
                </a:xfrm>
                <a:prstGeom prst="roundRect">
                  <a:avLst>
                    <a:gd name="adj" fmla="val 10944"/>
                  </a:avLst>
                </a:prstGeom>
                <a:solidFill>
                  <a:srgbClr val="FFFFFF"/>
                </a:solidFill>
                <a:ln w="12700" cap="flat" cmpd="sng" algn="ctr">
                  <a:solidFill>
                    <a:schemeClr val="accent1"/>
                  </a:solid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53" name="Rechthoek 152">
                  <a:extLst>
                    <a:ext uri="{FF2B5EF4-FFF2-40B4-BE49-F238E27FC236}">
                      <a16:creationId xmlns:a16="http://schemas.microsoft.com/office/drawing/2014/main" id="{07B67B92-E771-4A68-A632-58F096ABA72E}"/>
                    </a:ext>
                  </a:extLst>
                </p:cNvPr>
                <p:cNvSpPr/>
                <p:nvPr userDrawn="1"/>
              </p:nvSpPr>
              <p:spPr>
                <a:xfrm>
                  <a:off x="-2533793" y="1917462"/>
                  <a:ext cx="49894"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54" name="Rechthoek 153">
                  <a:extLst>
                    <a:ext uri="{FF2B5EF4-FFF2-40B4-BE49-F238E27FC236}">
                      <a16:creationId xmlns:a16="http://schemas.microsoft.com/office/drawing/2014/main" id="{4C189204-439F-4689-B943-7F44DEF030F1}"/>
                    </a:ext>
                  </a:extLst>
                </p:cNvPr>
                <p:cNvSpPr/>
                <p:nvPr userDrawn="1"/>
              </p:nvSpPr>
              <p:spPr>
                <a:xfrm>
                  <a:off x="-2533793" y="2029642"/>
                  <a:ext cx="49894"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55" name="Rechthoek 154">
                  <a:extLst>
                    <a:ext uri="{FF2B5EF4-FFF2-40B4-BE49-F238E27FC236}">
                      <a16:creationId xmlns:a16="http://schemas.microsoft.com/office/drawing/2014/main" id="{5BD3F7B0-5EBF-4EC0-9396-AB039600B5B8}"/>
                    </a:ext>
                  </a:extLst>
                </p:cNvPr>
                <p:cNvSpPr/>
                <p:nvPr userDrawn="1"/>
              </p:nvSpPr>
              <p:spPr>
                <a:xfrm>
                  <a:off x="-2533793" y="2060401"/>
                  <a:ext cx="49894"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56" name="Rechthoek 155">
                  <a:extLst>
                    <a:ext uri="{FF2B5EF4-FFF2-40B4-BE49-F238E27FC236}">
                      <a16:creationId xmlns:a16="http://schemas.microsoft.com/office/drawing/2014/main" id="{EB0FA653-80C9-4F9E-9222-008A8E42A599}"/>
                    </a:ext>
                  </a:extLst>
                </p:cNvPr>
                <p:cNvSpPr/>
                <p:nvPr userDrawn="1"/>
              </p:nvSpPr>
              <p:spPr>
                <a:xfrm>
                  <a:off x="-2463566" y="1917462"/>
                  <a:ext cx="110783"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57" name="Rechthoek 156">
                  <a:extLst>
                    <a:ext uri="{FF2B5EF4-FFF2-40B4-BE49-F238E27FC236}">
                      <a16:creationId xmlns:a16="http://schemas.microsoft.com/office/drawing/2014/main" id="{BFECD07F-78B8-4F06-825D-A1018ED1680B}"/>
                    </a:ext>
                  </a:extLst>
                </p:cNvPr>
                <p:cNvSpPr/>
                <p:nvPr userDrawn="1"/>
              </p:nvSpPr>
              <p:spPr>
                <a:xfrm>
                  <a:off x="-2463566" y="2029642"/>
                  <a:ext cx="110783"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58" name="Rechthoek 157">
                  <a:extLst>
                    <a:ext uri="{FF2B5EF4-FFF2-40B4-BE49-F238E27FC236}">
                      <a16:creationId xmlns:a16="http://schemas.microsoft.com/office/drawing/2014/main" id="{8E4F1F3C-500D-4D80-AB77-7562D6D1D660}"/>
                    </a:ext>
                  </a:extLst>
                </p:cNvPr>
                <p:cNvSpPr/>
                <p:nvPr userDrawn="1"/>
              </p:nvSpPr>
              <p:spPr>
                <a:xfrm>
                  <a:off x="-2463566" y="2060401"/>
                  <a:ext cx="19386"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59" name="Rechthoek 158">
                  <a:extLst>
                    <a:ext uri="{FF2B5EF4-FFF2-40B4-BE49-F238E27FC236}">
                      <a16:creationId xmlns:a16="http://schemas.microsoft.com/office/drawing/2014/main" id="{6E978A07-329B-44C7-8DF8-6CF22031FF52}"/>
                    </a:ext>
                  </a:extLst>
                </p:cNvPr>
                <p:cNvSpPr/>
                <p:nvPr userDrawn="1"/>
              </p:nvSpPr>
              <p:spPr>
                <a:xfrm>
                  <a:off x="-2463566" y="1954083"/>
                  <a:ext cx="110783"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60" name="Rechthoek 159">
                  <a:extLst>
                    <a:ext uri="{FF2B5EF4-FFF2-40B4-BE49-F238E27FC236}">
                      <a16:creationId xmlns:a16="http://schemas.microsoft.com/office/drawing/2014/main" id="{E5E47C78-24B5-416E-936F-4A38EF65B06E}"/>
                    </a:ext>
                  </a:extLst>
                </p:cNvPr>
                <p:cNvSpPr/>
                <p:nvPr userDrawn="1"/>
              </p:nvSpPr>
              <p:spPr>
                <a:xfrm>
                  <a:off x="-2463566" y="1992762"/>
                  <a:ext cx="66123" cy="22844"/>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61" name="Rechthoek 160">
                  <a:extLst>
                    <a:ext uri="{FF2B5EF4-FFF2-40B4-BE49-F238E27FC236}">
                      <a16:creationId xmlns:a16="http://schemas.microsoft.com/office/drawing/2014/main" id="{35A94ADF-D95D-42F3-B537-257DD9A74713}"/>
                    </a:ext>
                  </a:extLst>
                </p:cNvPr>
                <p:cNvSpPr/>
                <p:nvPr userDrawn="1"/>
              </p:nvSpPr>
              <p:spPr>
                <a:xfrm>
                  <a:off x="-2463566" y="1891509"/>
                  <a:ext cx="9693"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62" name="Rechthoek 161">
                  <a:extLst>
                    <a:ext uri="{FF2B5EF4-FFF2-40B4-BE49-F238E27FC236}">
                      <a16:creationId xmlns:a16="http://schemas.microsoft.com/office/drawing/2014/main" id="{D5664513-A9AE-4049-AF7D-08A3D35EE58D}"/>
                    </a:ext>
                  </a:extLst>
                </p:cNvPr>
                <p:cNvSpPr/>
                <p:nvPr userDrawn="1"/>
              </p:nvSpPr>
              <p:spPr>
                <a:xfrm>
                  <a:off x="-2463566" y="2088004"/>
                  <a:ext cx="9693"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63" name="Vrije vorm 81">
                  <a:extLst>
                    <a:ext uri="{FF2B5EF4-FFF2-40B4-BE49-F238E27FC236}">
                      <a16:creationId xmlns:a16="http://schemas.microsoft.com/office/drawing/2014/main" id="{14B923A3-31CD-4CEA-AA04-213BD0383E2A}"/>
                    </a:ext>
                  </a:extLst>
                </p:cNvPr>
                <p:cNvSpPr/>
                <p:nvPr userDrawn="1"/>
              </p:nvSpPr>
              <p:spPr>
                <a:xfrm>
                  <a:off x="-2560099" y="1948355"/>
                  <a:ext cx="83088" cy="66075"/>
                </a:xfrm>
                <a:custGeom>
                  <a:avLst/>
                  <a:gdLst>
                    <a:gd name="connsiteX0" fmla="*/ 635000 w 762000"/>
                    <a:gd name="connsiteY0" fmla="*/ 0 h 575734"/>
                    <a:gd name="connsiteX1" fmla="*/ 482600 w 762000"/>
                    <a:gd name="connsiteY1" fmla="*/ 203200 h 575734"/>
                    <a:gd name="connsiteX2" fmla="*/ 762000 w 762000"/>
                    <a:gd name="connsiteY2" fmla="*/ 203200 h 575734"/>
                    <a:gd name="connsiteX3" fmla="*/ 762000 w 762000"/>
                    <a:gd name="connsiteY3" fmla="*/ 364067 h 575734"/>
                    <a:gd name="connsiteX4" fmla="*/ 482600 w 762000"/>
                    <a:gd name="connsiteY4" fmla="*/ 364067 h 575734"/>
                    <a:gd name="connsiteX5" fmla="*/ 635000 w 762000"/>
                    <a:gd name="connsiteY5" fmla="*/ 575734 h 575734"/>
                    <a:gd name="connsiteX6" fmla="*/ 524933 w 762000"/>
                    <a:gd name="connsiteY6" fmla="*/ 575734 h 575734"/>
                    <a:gd name="connsiteX7" fmla="*/ 0 w 762000"/>
                    <a:gd name="connsiteY7" fmla="*/ 313267 h 575734"/>
                    <a:gd name="connsiteX8" fmla="*/ 533400 w 762000"/>
                    <a:gd name="connsiteY8" fmla="*/ 0 h 575734"/>
                    <a:gd name="connsiteX9" fmla="*/ 635000 w 762000"/>
                    <a:gd name="connsiteY9" fmla="*/ 0 h 5757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62000" h="575734">
                      <a:moveTo>
                        <a:pt x="635000" y="0"/>
                      </a:moveTo>
                      <a:lnTo>
                        <a:pt x="482600" y="203200"/>
                      </a:lnTo>
                      <a:lnTo>
                        <a:pt x="762000" y="203200"/>
                      </a:lnTo>
                      <a:lnTo>
                        <a:pt x="762000" y="364067"/>
                      </a:lnTo>
                      <a:lnTo>
                        <a:pt x="482600" y="364067"/>
                      </a:lnTo>
                      <a:lnTo>
                        <a:pt x="635000" y="575734"/>
                      </a:lnTo>
                      <a:lnTo>
                        <a:pt x="524933" y="575734"/>
                      </a:lnTo>
                      <a:lnTo>
                        <a:pt x="0" y="313267"/>
                      </a:lnTo>
                      <a:lnTo>
                        <a:pt x="533400" y="0"/>
                      </a:lnTo>
                      <a:lnTo>
                        <a:pt x="635000" y="0"/>
                      </a:lnTo>
                      <a:close/>
                    </a:path>
                  </a:pathLst>
                </a:custGeom>
                <a:solidFill>
                  <a:srgbClr val="003C75"/>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grpSp>
        </p:grpSp>
        <p:sp>
          <p:nvSpPr>
            <p:cNvPr id="115" name="Tijdelijke aanduiding voor tekst 2">
              <a:extLst>
                <a:ext uri="{FF2B5EF4-FFF2-40B4-BE49-F238E27FC236}">
                  <a16:creationId xmlns:a16="http://schemas.microsoft.com/office/drawing/2014/main" id="{CBBEDE65-BCE9-450D-8C7A-4EF9C2E2CEC7}"/>
                </a:ext>
              </a:extLst>
            </p:cNvPr>
            <p:cNvSpPr txBox="1">
              <a:spLocks/>
            </p:cNvSpPr>
            <p:nvPr userDrawn="1"/>
          </p:nvSpPr>
          <p:spPr>
            <a:xfrm>
              <a:off x="-3549710" y="4141353"/>
              <a:ext cx="3220781" cy="303838"/>
            </a:xfrm>
            <a:prstGeom prst="rect">
              <a:avLst/>
            </a:prstGeom>
          </p:spPr>
          <p:txBody>
            <a:bodyPr vert="horz" lIns="0" tIns="0" rIns="0" bIns="0" rtlCol="0" anchor="t" anchorCtr="0">
              <a:noAutofit/>
            </a:bodyPr>
            <a:lstStyle>
              <a:lvl1pPr marL="72000" indent="-216000" algn="l" defTabSz="540000" rtl="0" eaLnBrk="1" latinLnBrk="0" hangingPunct="1">
                <a:lnSpc>
                  <a:spcPct val="100000"/>
                </a:lnSpc>
                <a:spcBef>
                  <a:spcPts val="600"/>
                </a:spcBef>
                <a:buSzPct val="50000"/>
                <a:buFont typeface="Wingdings 2" panose="05020102010507070707" pitchFamily="18" charset="2"/>
                <a:buChar char="¤"/>
                <a:defRPr sz="2800" kern="1200">
                  <a:solidFill>
                    <a:schemeClr val="tx1"/>
                  </a:solidFill>
                  <a:latin typeface="+mn-lt"/>
                  <a:ea typeface="+mn-ea"/>
                  <a:cs typeface="+mn-cs"/>
                </a:defRPr>
              </a:lvl1pPr>
              <a:lvl2pPr marL="538163" indent="-216000" algn="l" defTabSz="914400" rtl="0" eaLnBrk="1" latinLnBrk="0" hangingPunct="1">
                <a:lnSpc>
                  <a:spcPct val="100000"/>
                </a:lnSpc>
                <a:spcBef>
                  <a:spcPts val="600"/>
                </a:spcBef>
                <a:buClr>
                  <a:schemeClr val="accent2"/>
                </a:buClr>
                <a:buSzPct val="50000"/>
                <a:buFont typeface="Wingdings 2" panose="05020102010507070707" pitchFamily="18" charset="2"/>
                <a:buChar char="¼"/>
                <a:defRPr sz="2400" kern="1200">
                  <a:solidFill>
                    <a:schemeClr val="tx1"/>
                  </a:solidFill>
                  <a:latin typeface="+mn-lt"/>
                  <a:ea typeface="+mn-ea"/>
                  <a:cs typeface="+mn-cs"/>
                </a:defRPr>
              </a:lvl2pPr>
              <a:lvl3pPr marL="900000" indent="-216000" algn="l" defTabSz="914400" rtl="0" eaLnBrk="1" latinLnBrk="0" hangingPunct="1">
                <a:lnSpc>
                  <a:spcPct val="100000"/>
                </a:lnSpc>
                <a:spcBef>
                  <a:spcPts val="600"/>
                </a:spcBef>
                <a:buClr>
                  <a:schemeClr val="accent3"/>
                </a:buClr>
                <a:buSzPct val="50000"/>
                <a:buFont typeface="Wingdings 2" panose="05020102010507070707" pitchFamily="18" charset="2"/>
                <a:buChar char=""/>
                <a:defRPr sz="2000" kern="1200">
                  <a:solidFill>
                    <a:schemeClr val="tx1"/>
                  </a:solidFill>
                  <a:latin typeface="+mn-lt"/>
                  <a:ea typeface="+mn-ea"/>
                  <a:cs typeface="+mn-cs"/>
                </a:defRPr>
              </a:lvl3pPr>
              <a:lvl4pPr marL="1260000" indent="-216000" algn="l" defTabSz="914400" rtl="0" eaLnBrk="1" latinLnBrk="0" hangingPunct="1">
                <a:lnSpc>
                  <a:spcPct val="100000"/>
                </a:lnSpc>
                <a:spcBef>
                  <a:spcPts val="600"/>
                </a:spcBef>
                <a:buClr>
                  <a:schemeClr val="tx1"/>
                </a:buClr>
                <a:buSzPct val="50000"/>
                <a:buFont typeface="Wingdings 3" panose="05040102010807070707" pitchFamily="18" charset="2"/>
                <a:buChar char="{"/>
                <a:defRPr sz="1800" kern="1200">
                  <a:solidFill>
                    <a:schemeClr val="tx1"/>
                  </a:solidFill>
                  <a:latin typeface="+mn-lt"/>
                  <a:ea typeface="+mn-ea"/>
                  <a:cs typeface="+mn-cs"/>
                </a:defRPr>
              </a:lvl4pPr>
              <a:lvl5pPr marL="1620000" indent="-216000" algn="l" defTabSz="914400" rtl="0" eaLnBrk="1" latinLnBrk="0" hangingPunct="1">
                <a:lnSpc>
                  <a:spcPct val="100000"/>
                </a:lnSpc>
                <a:spcBef>
                  <a:spcPts val="600"/>
                </a:spcBef>
                <a:buClr>
                  <a:schemeClr val="accent4"/>
                </a:buClr>
                <a:buSzPct val="50000"/>
                <a:buFont typeface="Wingdings 2" panose="05020102010507070707" pitchFamily="18" charset="2"/>
                <a:buChar char="¼"/>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3"/>
              <a:r>
                <a:rPr lang="nl-BE" dirty="0"/>
                <a:t>Vierde niveau (18 </a:t>
              </a:r>
              <a:r>
                <a:rPr lang="nl-BE" dirty="0" err="1"/>
                <a:t>pt</a:t>
              </a:r>
              <a:r>
                <a:rPr lang="nl-BE" dirty="0"/>
                <a:t>)</a:t>
              </a:r>
            </a:p>
          </p:txBody>
        </p:sp>
        <p:sp>
          <p:nvSpPr>
            <p:cNvPr id="116" name="Tijdelijke aanduiding voor tekst 2">
              <a:extLst>
                <a:ext uri="{FF2B5EF4-FFF2-40B4-BE49-F238E27FC236}">
                  <a16:creationId xmlns:a16="http://schemas.microsoft.com/office/drawing/2014/main" id="{B602044A-0688-4316-B6F7-358768CCA703}"/>
                </a:ext>
              </a:extLst>
            </p:cNvPr>
            <p:cNvSpPr txBox="1">
              <a:spLocks/>
            </p:cNvSpPr>
            <p:nvPr userDrawn="1"/>
          </p:nvSpPr>
          <p:spPr>
            <a:xfrm>
              <a:off x="-3549710" y="4559238"/>
              <a:ext cx="3385297" cy="303838"/>
            </a:xfrm>
            <a:prstGeom prst="rect">
              <a:avLst/>
            </a:prstGeom>
          </p:spPr>
          <p:txBody>
            <a:bodyPr vert="horz" lIns="0" tIns="0" rIns="0" bIns="0" rtlCol="0" anchor="t" anchorCtr="0">
              <a:noAutofit/>
            </a:bodyPr>
            <a:lstStyle>
              <a:lvl1pPr marL="72000" indent="-216000" algn="l" defTabSz="540000" rtl="0" eaLnBrk="1" latinLnBrk="0" hangingPunct="1">
                <a:lnSpc>
                  <a:spcPct val="100000"/>
                </a:lnSpc>
                <a:spcBef>
                  <a:spcPts val="600"/>
                </a:spcBef>
                <a:buSzPct val="50000"/>
                <a:buFont typeface="Wingdings 2" panose="05020102010507070707" pitchFamily="18" charset="2"/>
                <a:buChar char="¤"/>
                <a:defRPr sz="2800" kern="1200">
                  <a:solidFill>
                    <a:schemeClr val="tx1"/>
                  </a:solidFill>
                  <a:latin typeface="+mn-lt"/>
                  <a:ea typeface="+mn-ea"/>
                  <a:cs typeface="+mn-cs"/>
                </a:defRPr>
              </a:lvl1pPr>
              <a:lvl2pPr marL="538163" indent="-216000" algn="l" defTabSz="914400" rtl="0" eaLnBrk="1" latinLnBrk="0" hangingPunct="1">
                <a:lnSpc>
                  <a:spcPct val="100000"/>
                </a:lnSpc>
                <a:spcBef>
                  <a:spcPts val="600"/>
                </a:spcBef>
                <a:buClr>
                  <a:schemeClr val="accent2"/>
                </a:buClr>
                <a:buSzPct val="50000"/>
                <a:buFont typeface="Wingdings 2" panose="05020102010507070707" pitchFamily="18" charset="2"/>
                <a:buChar char="¼"/>
                <a:defRPr sz="2400" kern="1200">
                  <a:solidFill>
                    <a:schemeClr val="tx1"/>
                  </a:solidFill>
                  <a:latin typeface="+mn-lt"/>
                  <a:ea typeface="+mn-ea"/>
                  <a:cs typeface="+mn-cs"/>
                </a:defRPr>
              </a:lvl2pPr>
              <a:lvl3pPr marL="900000" indent="-216000" algn="l" defTabSz="914400" rtl="0" eaLnBrk="1" latinLnBrk="0" hangingPunct="1">
                <a:lnSpc>
                  <a:spcPct val="100000"/>
                </a:lnSpc>
                <a:spcBef>
                  <a:spcPts val="600"/>
                </a:spcBef>
                <a:buClr>
                  <a:schemeClr val="accent3"/>
                </a:buClr>
                <a:buSzPct val="50000"/>
                <a:buFont typeface="Wingdings 2" panose="05020102010507070707" pitchFamily="18" charset="2"/>
                <a:buChar char=""/>
                <a:defRPr sz="2000" kern="1200">
                  <a:solidFill>
                    <a:schemeClr val="tx1"/>
                  </a:solidFill>
                  <a:latin typeface="+mn-lt"/>
                  <a:ea typeface="+mn-ea"/>
                  <a:cs typeface="+mn-cs"/>
                </a:defRPr>
              </a:lvl3pPr>
              <a:lvl4pPr marL="1260000" indent="-216000" algn="l" defTabSz="914400" rtl="0" eaLnBrk="1" latinLnBrk="0" hangingPunct="1">
                <a:lnSpc>
                  <a:spcPct val="100000"/>
                </a:lnSpc>
                <a:spcBef>
                  <a:spcPts val="600"/>
                </a:spcBef>
                <a:buClr>
                  <a:schemeClr val="tx1"/>
                </a:buClr>
                <a:buSzPct val="50000"/>
                <a:buFont typeface="Wingdings 3" panose="05040102010807070707" pitchFamily="18" charset="2"/>
                <a:buChar char="{"/>
                <a:defRPr sz="1800" kern="1200">
                  <a:solidFill>
                    <a:schemeClr val="tx1"/>
                  </a:solidFill>
                  <a:latin typeface="+mn-lt"/>
                  <a:ea typeface="+mn-ea"/>
                  <a:cs typeface="+mn-cs"/>
                </a:defRPr>
              </a:lvl4pPr>
              <a:lvl5pPr marL="1620000" indent="-216000" algn="l" defTabSz="914400" rtl="0" eaLnBrk="1" latinLnBrk="0" hangingPunct="1">
                <a:lnSpc>
                  <a:spcPct val="100000"/>
                </a:lnSpc>
                <a:spcBef>
                  <a:spcPts val="600"/>
                </a:spcBef>
                <a:buClr>
                  <a:schemeClr val="accent4"/>
                </a:buClr>
                <a:buSzPct val="50000"/>
                <a:buFont typeface="Wingdings 2" panose="05020102010507070707" pitchFamily="18" charset="2"/>
                <a:buChar char="¼"/>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4"/>
              <a:r>
                <a:rPr lang="nl-BE" dirty="0"/>
                <a:t>Vijfde niveau (16 </a:t>
              </a:r>
              <a:r>
                <a:rPr lang="nl-BE" dirty="0" err="1"/>
                <a:t>pt</a:t>
              </a:r>
              <a:r>
                <a:rPr lang="nl-BE" dirty="0"/>
                <a:t>)</a:t>
              </a:r>
            </a:p>
          </p:txBody>
        </p:sp>
      </p:grpSp>
      <p:sp>
        <p:nvSpPr>
          <p:cNvPr id="174" name="Rechthoek 173">
            <a:extLst>
              <a:ext uri="{FF2B5EF4-FFF2-40B4-BE49-F238E27FC236}">
                <a16:creationId xmlns:a16="http://schemas.microsoft.com/office/drawing/2014/main" id="{F4897978-1AEE-4A58-99F9-603EC18FC806}"/>
              </a:ext>
            </a:extLst>
          </p:cNvPr>
          <p:cNvSpPr/>
          <p:nvPr userDrawn="1"/>
        </p:nvSpPr>
        <p:spPr>
          <a:xfrm>
            <a:off x="-7285957" y="3972162"/>
            <a:ext cx="3203717" cy="387386"/>
          </a:xfrm>
          <a:prstGeom prst="rect">
            <a:avLst/>
          </a:prstGeom>
          <a:noFill/>
          <a:ln w="25400" cap="flat" cmpd="sng" algn="ctr">
            <a:noFill/>
            <a:prstDash val="solid"/>
          </a:ln>
          <a:effectLst/>
        </p:spPr>
        <p:txBody>
          <a:bodyPr lIns="180000" rIns="180000" rtlCol="0" anchor="t"/>
          <a:lstStyle/>
          <a:p>
            <a:pPr marL="0" marR="0" lvl="0" indent="0" defTabSz="914377" eaLnBrk="1" fontAlgn="auto" latinLnBrk="0" hangingPunct="1">
              <a:lnSpc>
                <a:spcPct val="80000"/>
              </a:lnSpc>
              <a:spcBef>
                <a:spcPts val="0"/>
              </a:spcBef>
              <a:spcAft>
                <a:spcPts val="0"/>
              </a:spcAft>
              <a:buClrTx/>
              <a:buSzTx/>
              <a:buFontTx/>
              <a:buNone/>
              <a:tabLst/>
              <a:defRPr/>
            </a:pPr>
            <a:r>
              <a:rPr lang="en-US" sz="1400" b="0" i="0" u="none" kern="1200" noProof="0" dirty="0">
                <a:solidFill>
                  <a:schemeClr val="tx1"/>
                </a:solidFill>
                <a:latin typeface="+mn-lt"/>
                <a:ea typeface="+mn-ea"/>
                <a:cs typeface="+mn-cs"/>
              </a:rPr>
              <a:t>Voeg </a:t>
            </a:r>
            <a:r>
              <a:rPr lang="en-US" sz="1400" b="0" i="0" u="none" kern="1200" noProof="0" dirty="0" err="1">
                <a:solidFill>
                  <a:schemeClr val="tx1"/>
                </a:solidFill>
                <a:latin typeface="+mn-lt"/>
                <a:ea typeface="+mn-ea"/>
                <a:cs typeface="+mn-cs"/>
              </a:rPr>
              <a:t>een</a:t>
            </a:r>
            <a:r>
              <a:rPr lang="en-US" sz="1400" b="0" i="0" u="none" kern="1200" noProof="0" dirty="0">
                <a:solidFill>
                  <a:schemeClr val="tx1"/>
                </a:solidFill>
                <a:latin typeface="+mn-lt"/>
                <a:ea typeface="+mn-ea"/>
                <a:cs typeface="+mn-cs"/>
              </a:rPr>
              <a:t> </a:t>
            </a:r>
            <a:r>
              <a:rPr lang="en-US" sz="1400" b="0" i="0" u="none" kern="1200" noProof="0" dirty="0" err="1">
                <a:solidFill>
                  <a:schemeClr val="tx1"/>
                </a:solidFill>
                <a:latin typeface="+mn-lt"/>
                <a:ea typeface="+mn-ea"/>
                <a:cs typeface="+mn-cs"/>
              </a:rPr>
              <a:t>afbeelding</a:t>
            </a:r>
            <a:r>
              <a:rPr lang="en-US" sz="1400" b="0" i="0" u="none" kern="1200" noProof="0" dirty="0">
                <a:solidFill>
                  <a:schemeClr val="tx1"/>
                </a:solidFill>
                <a:latin typeface="+mn-lt"/>
                <a:ea typeface="+mn-ea"/>
                <a:cs typeface="+mn-cs"/>
              </a:rPr>
              <a:t> of film toe</a:t>
            </a:r>
            <a:endParaRPr lang="nl-NL" sz="1400" b="0" i="0" u="none" kern="1200" noProof="0" dirty="0">
              <a:solidFill>
                <a:schemeClr val="tx1"/>
              </a:solidFill>
              <a:latin typeface="+mn-lt"/>
              <a:ea typeface="+mn-ea"/>
              <a:cs typeface="+mn-cs"/>
            </a:endParaRPr>
          </a:p>
        </p:txBody>
      </p:sp>
      <p:cxnSp>
        <p:nvCxnSpPr>
          <p:cNvPr id="175" name="Rechte verbindingslijn 174">
            <a:extLst>
              <a:ext uri="{FF2B5EF4-FFF2-40B4-BE49-F238E27FC236}">
                <a16:creationId xmlns:a16="http://schemas.microsoft.com/office/drawing/2014/main" id="{8E0AC057-2006-42FD-BC1C-AD9151222CAA}"/>
              </a:ext>
            </a:extLst>
          </p:cNvPr>
          <p:cNvCxnSpPr>
            <a:cxnSpLocks/>
          </p:cNvCxnSpPr>
          <p:nvPr userDrawn="1"/>
        </p:nvCxnSpPr>
        <p:spPr>
          <a:xfrm>
            <a:off x="-7112621" y="4251573"/>
            <a:ext cx="2596965" cy="0"/>
          </a:xfrm>
          <a:prstGeom prst="line">
            <a:avLst/>
          </a:prstGeom>
          <a:noFill/>
          <a:ln w="9525" cap="flat" cmpd="sng" algn="ctr">
            <a:solidFill>
              <a:schemeClr val="accent2"/>
            </a:solidFill>
            <a:prstDash val="solid"/>
          </a:ln>
          <a:effectLst/>
        </p:spPr>
      </p:cxnSp>
      <p:sp>
        <p:nvSpPr>
          <p:cNvPr id="176" name="Tekstvak 175">
            <a:extLst>
              <a:ext uri="{FF2B5EF4-FFF2-40B4-BE49-F238E27FC236}">
                <a16:creationId xmlns:a16="http://schemas.microsoft.com/office/drawing/2014/main" id="{F026B8C1-7874-48CE-A429-49D8E8A7F138}"/>
              </a:ext>
            </a:extLst>
          </p:cNvPr>
          <p:cNvSpPr txBox="1"/>
          <p:nvPr userDrawn="1"/>
        </p:nvSpPr>
        <p:spPr>
          <a:xfrm>
            <a:off x="-7112624" y="4352053"/>
            <a:ext cx="2058484" cy="362262"/>
          </a:xfrm>
          <a:prstGeom prst="rect">
            <a:avLst/>
          </a:prstGeom>
          <a:noFill/>
        </p:spPr>
        <p:txBody>
          <a:bodyPr wrap="square" lIns="0" tIns="0" rIns="0" bIns="0" rtlCol="0" anchor="t">
            <a:noAutofit/>
          </a:bodyPr>
          <a:lstStyle>
            <a:defPPr>
              <a:defRPr lang="nl-NL"/>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rPr>
              <a:t>Afbeeldingen kunnen toegevoegd worden via deze knoppen:</a:t>
            </a:r>
          </a:p>
        </p:txBody>
      </p:sp>
      <p:grpSp>
        <p:nvGrpSpPr>
          <p:cNvPr id="177" name="Groep 176">
            <a:extLst>
              <a:ext uri="{FF2B5EF4-FFF2-40B4-BE49-F238E27FC236}">
                <a16:creationId xmlns:a16="http://schemas.microsoft.com/office/drawing/2014/main" id="{81470F4C-40C5-48F0-8F59-BB3B7CC9069F}"/>
              </a:ext>
            </a:extLst>
          </p:cNvPr>
          <p:cNvGrpSpPr/>
          <p:nvPr userDrawn="1"/>
        </p:nvGrpSpPr>
        <p:grpSpPr>
          <a:xfrm>
            <a:off x="-5020889" y="4423058"/>
            <a:ext cx="250379" cy="249771"/>
            <a:chOff x="-706740" y="145633"/>
            <a:chExt cx="250379" cy="249771"/>
          </a:xfrm>
        </p:grpSpPr>
        <p:sp>
          <p:nvSpPr>
            <p:cNvPr id="178" name="Rechthoek 177">
              <a:extLst>
                <a:ext uri="{FF2B5EF4-FFF2-40B4-BE49-F238E27FC236}">
                  <a16:creationId xmlns:a16="http://schemas.microsoft.com/office/drawing/2014/main" id="{3AD430F3-8263-4C79-AD7B-B653AC0150C5}"/>
                </a:ext>
              </a:extLst>
            </p:cNvPr>
            <p:cNvSpPr/>
            <p:nvPr userDrawn="1"/>
          </p:nvSpPr>
          <p:spPr>
            <a:xfrm rot="5400000">
              <a:off x="-695663" y="134556"/>
              <a:ext cx="216024" cy="238177"/>
            </a:xfrm>
            <a:prstGeom prst="rect">
              <a:avLst/>
            </a:prstGeom>
            <a:solidFill>
              <a:schemeClr val="bg1"/>
            </a:solidFill>
            <a:ln w="15875" cap="sq">
              <a:solidFill>
                <a:schemeClr val="tx2">
                  <a:lumMod val="60000"/>
                  <a:lumOff val="4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179" name="Gelijkbenige driehoek 128">
              <a:extLst>
                <a:ext uri="{FF2B5EF4-FFF2-40B4-BE49-F238E27FC236}">
                  <a16:creationId xmlns:a16="http://schemas.microsoft.com/office/drawing/2014/main" id="{1FD1E5E2-1733-4314-8A74-56B73BEAB7B6}"/>
                </a:ext>
              </a:extLst>
            </p:cNvPr>
            <p:cNvSpPr/>
            <p:nvPr userDrawn="1"/>
          </p:nvSpPr>
          <p:spPr>
            <a:xfrm>
              <a:off x="-691695" y="241573"/>
              <a:ext cx="131236" cy="108025"/>
            </a:xfrm>
            <a:custGeom>
              <a:avLst/>
              <a:gdLst>
                <a:gd name="connsiteX0" fmla="*/ 0 w 165756"/>
                <a:gd name="connsiteY0" fmla="*/ 108025 h 108025"/>
                <a:gd name="connsiteX1" fmla="*/ 82878 w 165756"/>
                <a:gd name="connsiteY1" fmla="*/ 0 h 108025"/>
                <a:gd name="connsiteX2" fmla="*/ 165756 w 165756"/>
                <a:gd name="connsiteY2" fmla="*/ 108025 h 108025"/>
                <a:gd name="connsiteX3" fmla="*/ 0 w 165756"/>
                <a:gd name="connsiteY3" fmla="*/ 108025 h 108025"/>
                <a:gd name="connsiteX0" fmla="*/ 0 w 165756"/>
                <a:gd name="connsiteY0" fmla="*/ 108025 h 108025"/>
                <a:gd name="connsiteX1" fmla="*/ 82878 w 165756"/>
                <a:gd name="connsiteY1" fmla="*/ 0 h 108025"/>
                <a:gd name="connsiteX2" fmla="*/ 165756 w 165756"/>
                <a:gd name="connsiteY2" fmla="*/ 108025 h 108025"/>
                <a:gd name="connsiteX3" fmla="*/ 37140 w 165756"/>
                <a:gd name="connsiteY3" fmla="*/ 106895 h 108025"/>
                <a:gd name="connsiteX4" fmla="*/ 0 w 165756"/>
                <a:gd name="connsiteY4" fmla="*/ 108025 h 108025"/>
                <a:gd name="connsiteX0" fmla="*/ 0 w 165756"/>
                <a:gd name="connsiteY0" fmla="*/ 108025 h 108025"/>
                <a:gd name="connsiteX1" fmla="*/ 34520 w 165756"/>
                <a:gd name="connsiteY1" fmla="*/ 62354 h 108025"/>
                <a:gd name="connsiteX2" fmla="*/ 82878 w 165756"/>
                <a:gd name="connsiteY2" fmla="*/ 0 h 108025"/>
                <a:gd name="connsiteX3" fmla="*/ 165756 w 165756"/>
                <a:gd name="connsiteY3" fmla="*/ 108025 h 108025"/>
                <a:gd name="connsiteX4" fmla="*/ 37140 w 165756"/>
                <a:gd name="connsiteY4" fmla="*/ 106895 h 108025"/>
                <a:gd name="connsiteX5" fmla="*/ 0 w 165756"/>
                <a:gd name="connsiteY5" fmla="*/ 108025 h 108025"/>
                <a:gd name="connsiteX0" fmla="*/ 2620 w 131236"/>
                <a:gd name="connsiteY0" fmla="*/ 106895 h 108025"/>
                <a:gd name="connsiteX1" fmla="*/ 0 w 131236"/>
                <a:gd name="connsiteY1" fmla="*/ 62354 h 108025"/>
                <a:gd name="connsiteX2" fmla="*/ 48358 w 131236"/>
                <a:gd name="connsiteY2" fmla="*/ 0 h 108025"/>
                <a:gd name="connsiteX3" fmla="*/ 131236 w 131236"/>
                <a:gd name="connsiteY3" fmla="*/ 108025 h 108025"/>
                <a:gd name="connsiteX4" fmla="*/ 2620 w 131236"/>
                <a:gd name="connsiteY4" fmla="*/ 106895 h 1080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236" h="108025">
                  <a:moveTo>
                    <a:pt x="2620" y="106895"/>
                  </a:moveTo>
                  <a:lnTo>
                    <a:pt x="0" y="62354"/>
                  </a:lnTo>
                  <a:lnTo>
                    <a:pt x="48358" y="0"/>
                  </a:lnTo>
                  <a:lnTo>
                    <a:pt x="131236" y="108025"/>
                  </a:lnTo>
                  <a:lnTo>
                    <a:pt x="2620" y="106895"/>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180" name="Ovaal 179">
              <a:extLst>
                <a:ext uri="{FF2B5EF4-FFF2-40B4-BE49-F238E27FC236}">
                  <a16:creationId xmlns:a16="http://schemas.microsoft.com/office/drawing/2014/main" id="{81315F53-03DF-4DFA-BC08-2B20F4B6A8F8}"/>
                </a:ext>
              </a:extLst>
            </p:cNvPr>
            <p:cNvSpPr/>
            <p:nvPr userDrawn="1"/>
          </p:nvSpPr>
          <p:spPr>
            <a:xfrm>
              <a:off x="-550874" y="173162"/>
              <a:ext cx="54000" cy="54000"/>
            </a:xfrm>
            <a:prstGeom prst="ellipse">
              <a:avLst/>
            </a:prstGeom>
            <a:solidFill>
              <a:srgbClr val="FFC000"/>
            </a:solidFill>
            <a:ln w="15875"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GB" sz="1800"/>
            </a:p>
          </p:txBody>
        </p:sp>
        <p:sp>
          <p:nvSpPr>
            <p:cNvPr id="181" name="Rechthoek 180">
              <a:extLst>
                <a:ext uri="{FF2B5EF4-FFF2-40B4-BE49-F238E27FC236}">
                  <a16:creationId xmlns:a16="http://schemas.microsoft.com/office/drawing/2014/main" id="{12C6510F-26D8-40EC-9EA9-C6F6EE529020}"/>
                </a:ext>
              </a:extLst>
            </p:cNvPr>
            <p:cNvSpPr/>
            <p:nvPr userDrawn="1"/>
          </p:nvSpPr>
          <p:spPr>
            <a:xfrm rot="5400000">
              <a:off x="-576961" y="253117"/>
              <a:ext cx="108000" cy="133200"/>
            </a:xfrm>
            <a:prstGeom prst="rect">
              <a:avLst/>
            </a:prstGeom>
            <a:solidFill>
              <a:schemeClr val="bg1"/>
            </a:solidFill>
            <a:ln w="15875" cap="rnd">
              <a:solidFill>
                <a:schemeClr val="accent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cxnSp>
          <p:nvCxnSpPr>
            <p:cNvPr id="182" name="Rechte verbindingslijn 181">
              <a:extLst>
                <a:ext uri="{FF2B5EF4-FFF2-40B4-BE49-F238E27FC236}">
                  <a16:creationId xmlns:a16="http://schemas.microsoft.com/office/drawing/2014/main" id="{319086C2-C8D3-4395-A816-029F7285CA86}"/>
                </a:ext>
              </a:extLst>
            </p:cNvPr>
            <p:cNvCxnSpPr/>
            <p:nvPr userDrawn="1"/>
          </p:nvCxnSpPr>
          <p:spPr>
            <a:xfrm>
              <a:off x="-540961" y="395404"/>
              <a:ext cx="36000" cy="0"/>
            </a:xfrm>
            <a:prstGeom prst="line">
              <a:avLst/>
            </a:prstGeom>
            <a:solidFill>
              <a:schemeClr val="bg1"/>
            </a:solidFill>
            <a:ln w="15875" cap="rnd">
              <a:solidFill>
                <a:schemeClr val="accent1"/>
              </a:solidFill>
              <a:round/>
            </a:ln>
          </p:spPr>
          <p:style>
            <a:lnRef idx="2">
              <a:schemeClr val="accent1">
                <a:shade val="50000"/>
              </a:schemeClr>
            </a:lnRef>
            <a:fillRef idx="1">
              <a:schemeClr val="accent1"/>
            </a:fillRef>
            <a:effectRef idx="0">
              <a:schemeClr val="accent1"/>
            </a:effectRef>
            <a:fontRef idx="minor">
              <a:schemeClr val="lt1"/>
            </a:fontRef>
          </p:style>
        </p:cxnSp>
      </p:grpSp>
      <p:sp>
        <p:nvSpPr>
          <p:cNvPr id="183" name="Tekstvak 182">
            <a:extLst>
              <a:ext uri="{FF2B5EF4-FFF2-40B4-BE49-F238E27FC236}">
                <a16:creationId xmlns:a16="http://schemas.microsoft.com/office/drawing/2014/main" id="{1870C858-E8BF-4885-B25F-CBDC41DCD5BA}"/>
              </a:ext>
            </a:extLst>
          </p:cNvPr>
          <p:cNvSpPr txBox="1"/>
          <p:nvPr userDrawn="1"/>
        </p:nvSpPr>
        <p:spPr>
          <a:xfrm>
            <a:off x="-7112624" y="4785647"/>
            <a:ext cx="2585084" cy="362262"/>
          </a:xfrm>
          <a:prstGeom prst="rect">
            <a:avLst/>
          </a:prstGeom>
          <a:noFill/>
        </p:spPr>
        <p:txBody>
          <a:bodyPr wrap="square" lIns="0" tIns="0" rIns="0" bIns="0" rtlCol="0" anchor="t">
            <a:noAutofit/>
          </a:bodyPr>
          <a:lstStyle>
            <a:defPPr>
              <a:defRPr lang="nl-NL"/>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rPr>
              <a:t>De afbeelding wordt automatisch geschaald naar het ingestelde kader</a:t>
            </a:r>
          </a:p>
        </p:txBody>
      </p:sp>
      <p:sp>
        <p:nvSpPr>
          <p:cNvPr id="184" name="Tekstvak 183">
            <a:extLst>
              <a:ext uri="{FF2B5EF4-FFF2-40B4-BE49-F238E27FC236}">
                <a16:creationId xmlns:a16="http://schemas.microsoft.com/office/drawing/2014/main" id="{2AE20B47-9EDF-462A-8741-4994B4BF7FF4}"/>
              </a:ext>
            </a:extLst>
          </p:cNvPr>
          <p:cNvSpPr txBox="1"/>
          <p:nvPr userDrawn="1"/>
        </p:nvSpPr>
        <p:spPr>
          <a:xfrm>
            <a:off x="-7112624" y="5192618"/>
            <a:ext cx="2585084" cy="362262"/>
          </a:xfrm>
          <a:prstGeom prst="rect">
            <a:avLst/>
          </a:prstGeom>
          <a:noFill/>
        </p:spPr>
        <p:txBody>
          <a:bodyPr wrap="square" lIns="0" tIns="0" rIns="0" bIns="0" rtlCol="0" anchor="t">
            <a:noAutofit/>
          </a:bodyPr>
          <a:lstStyle>
            <a:defPPr>
              <a:defRPr lang="nl-NL"/>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rPr>
              <a:t>Om een afbeelding te wijzigen, verwijder je best de huidige en begin je terug opnieuw</a:t>
            </a:r>
          </a:p>
        </p:txBody>
      </p:sp>
      <p:grpSp>
        <p:nvGrpSpPr>
          <p:cNvPr id="185" name="Groep 184">
            <a:extLst>
              <a:ext uri="{FF2B5EF4-FFF2-40B4-BE49-F238E27FC236}">
                <a16:creationId xmlns:a16="http://schemas.microsoft.com/office/drawing/2014/main" id="{639D3BDE-AF3B-4C3D-8C11-24D42F2E8343}"/>
              </a:ext>
            </a:extLst>
          </p:cNvPr>
          <p:cNvGrpSpPr/>
          <p:nvPr userDrawn="1"/>
        </p:nvGrpSpPr>
        <p:grpSpPr>
          <a:xfrm>
            <a:off x="-4668802" y="4423057"/>
            <a:ext cx="252000" cy="216024"/>
            <a:chOff x="-932185" y="5325334"/>
            <a:chExt cx="252000" cy="216024"/>
          </a:xfrm>
        </p:grpSpPr>
        <p:sp>
          <p:nvSpPr>
            <p:cNvPr id="186" name="Rechthoek 185">
              <a:extLst>
                <a:ext uri="{FF2B5EF4-FFF2-40B4-BE49-F238E27FC236}">
                  <a16:creationId xmlns:a16="http://schemas.microsoft.com/office/drawing/2014/main" id="{FAFC1582-5A3E-4BB3-9CD6-1511D0EB2119}"/>
                </a:ext>
              </a:extLst>
            </p:cNvPr>
            <p:cNvSpPr/>
            <p:nvPr userDrawn="1"/>
          </p:nvSpPr>
          <p:spPr>
            <a:xfrm rot="5400000">
              <a:off x="-914197" y="5307346"/>
              <a:ext cx="216024" cy="252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grpSp>
          <p:nvGrpSpPr>
            <p:cNvPr id="187" name="Groep 186">
              <a:extLst>
                <a:ext uri="{FF2B5EF4-FFF2-40B4-BE49-F238E27FC236}">
                  <a16:creationId xmlns:a16="http://schemas.microsoft.com/office/drawing/2014/main" id="{D47F2F86-FCC6-4AA9-B52C-5B57402169E6}"/>
                </a:ext>
              </a:extLst>
            </p:cNvPr>
            <p:cNvGrpSpPr/>
            <p:nvPr userDrawn="1"/>
          </p:nvGrpSpPr>
          <p:grpSpPr>
            <a:xfrm>
              <a:off x="-925512" y="5325900"/>
              <a:ext cx="241658" cy="36000"/>
              <a:chOff x="-964435" y="5325900"/>
              <a:chExt cx="241658" cy="36000"/>
            </a:xfrm>
          </p:grpSpPr>
          <p:sp>
            <p:nvSpPr>
              <p:cNvPr id="196" name="Rechthoek 195">
                <a:extLst>
                  <a:ext uri="{FF2B5EF4-FFF2-40B4-BE49-F238E27FC236}">
                    <a16:creationId xmlns:a16="http://schemas.microsoft.com/office/drawing/2014/main" id="{8ECC9567-BFC0-4384-8BE2-6672FB5C1526}"/>
                  </a:ext>
                </a:extLst>
              </p:cNvPr>
              <p:cNvSpPr/>
              <p:nvPr userDrawn="1"/>
            </p:nvSpPr>
            <p:spPr>
              <a:xfrm rot="5400000">
                <a:off x="-964435"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197" name="Rechthoek 196">
                <a:extLst>
                  <a:ext uri="{FF2B5EF4-FFF2-40B4-BE49-F238E27FC236}">
                    <a16:creationId xmlns:a16="http://schemas.microsoft.com/office/drawing/2014/main" id="{2E6FABA9-A445-40BE-A9AF-FFF99D93935B}"/>
                  </a:ext>
                </a:extLst>
              </p:cNvPr>
              <p:cNvSpPr/>
              <p:nvPr userDrawn="1"/>
            </p:nvSpPr>
            <p:spPr>
              <a:xfrm rot="5400000">
                <a:off x="-928435"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198" name="Rechthoek 197">
                <a:extLst>
                  <a:ext uri="{FF2B5EF4-FFF2-40B4-BE49-F238E27FC236}">
                    <a16:creationId xmlns:a16="http://schemas.microsoft.com/office/drawing/2014/main" id="{2A1EDBB2-32DD-4AF2-B9F0-7A49C1EF6261}"/>
                  </a:ext>
                </a:extLst>
              </p:cNvPr>
              <p:cNvSpPr/>
              <p:nvPr userDrawn="1"/>
            </p:nvSpPr>
            <p:spPr>
              <a:xfrm rot="5400000">
                <a:off x="-894436"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199" name="Rechthoek 198">
                <a:extLst>
                  <a:ext uri="{FF2B5EF4-FFF2-40B4-BE49-F238E27FC236}">
                    <a16:creationId xmlns:a16="http://schemas.microsoft.com/office/drawing/2014/main" id="{189FB129-70E2-4D05-A763-6AC3E7E0DE05}"/>
                  </a:ext>
                </a:extLst>
              </p:cNvPr>
              <p:cNvSpPr/>
              <p:nvPr userDrawn="1"/>
            </p:nvSpPr>
            <p:spPr>
              <a:xfrm rot="5400000">
                <a:off x="-861503"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200" name="Rechthoek 199">
                <a:extLst>
                  <a:ext uri="{FF2B5EF4-FFF2-40B4-BE49-F238E27FC236}">
                    <a16:creationId xmlns:a16="http://schemas.microsoft.com/office/drawing/2014/main" id="{31D45454-3BD9-406C-AB07-C36C42D08CDF}"/>
                  </a:ext>
                </a:extLst>
              </p:cNvPr>
              <p:cNvSpPr/>
              <p:nvPr userDrawn="1"/>
            </p:nvSpPr>
            <p:spPr>
              <a:xfrm rot="5400000">
                <a:off x="-827504"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201" name="Rechthoek 200">
                <a:extLst>
                  <a:ext uri="{FF2B5EF4-FFF2-40B4-BE49-F238E27FC236}">
                    <a16:creationId xmlns:a16="http://schemas.microsoft.com/office/drawing/2014/main" id="{1D6EADDF-08B2-4C34-9A8E-791B96F42A57}"/>
                  </a:ext>
                </a:extLst>
              </p:cNvPr>
              <p:cNvSpPr/>
              <p:nvPr userDrawn="1"/>
            </p:nvSpPr>
            <p:spPr>
              <a:xfrm rot="5400000">
                <a:off x="-793853"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209" name="Rechthoek 208">
                <a:extLst>
                  <a:ext uri="{FF2B5EF4-FFF2-40B4-BE49-F238E27FC236}">
                    <a16:creationId xmlns:a16="http://schemas.microsoft.com/office/drawing/2014/main" id="{EF44C6F3-3578-4F36-AA61-D86ADBEDBF67}"/>
                  </a:ext>
                </a:extLst>
              </p:cNvPr>
              <p:cNvSpPr/>
              <p:nvPr userDrawn="1"/>
            </p:nvSpPr>
            <p:spPr>
              <a:xfrm rot="5400000">
                <a:off x="-758777"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grpSp>
        <p:grpSp>
          <p:nvGrpSpPr>
            <p:cNvPr id="188" name="Groep 187">
              <a:extLst>
                <a:ext uri="{FF2B5EF4-FFF2-40B4-BE49-F238E27FC236}">
                  <a16:creationId xmlns:a16="http://schemas.microsoft.com/office/drawing/2014/main" id="{7606D119-3495-4DBD-8819-E755E2B57D28}"/>
                </a:ext>
              </a:extLst>
            </p:cNvPr>
            <p:cNvGrpSpPr/>
            <p:nvPr userDrawn="1"/>
          </p:nvGrpSpPr>
          <p:grpSpPr>
            <a:xfrm>
              <a:off x="-925512" y="5502593"/>
              <a:ext cx="241658" cy="36000"/>
              <a:chOff x="-964435" y="5325900"/>
              <a:chExt cx="241658" cy="36000"/>
            </a:xfrm>
          </p:grpSpPr>
          <p:sp>
            <p:nvSpPr>
              <p:cNvPr id="189" name="Rechthoek 188">
                <a:extLst>
                  <a:ext uri="{FF2B5EF4-FFF2-40B4-BE49-F238E27FC236}">
                    <a16:creationId xmlns:a16="http://schemas.microsoft.com/office/drawing/2014/main" id="{4E38ABF1-0D68-47D4-A416-EA750BCA7D0C}"/>
                  </a:ext>
                </a:extLst>
              </p:cNvPr>
              <p:cNvSpPr/>
              <p:nvPr userDrawn="1"/>
            </p:nvSpPr>
            <p:spPr>
              <a:xfrm rot="5400000">
                <a:off x="-964435"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190" name="Rechthoek 189">
                <a:extLst>
                  <a:ext uri="{FF2B5EF4-FFF2-40B4-BE49-F238E27FC236}">
                    <a16:creationId xmlns:a16="http://schemas.microsoft.com/office/drawing/2014/main" id="{F7BD7D08-5EFE-4764-AC93-0A303E3AF01E}"/>
                  </a:ext>
                </a:extLst>
              </p:cNvPr>
              <p:cNvSpPr/>
              <p:nvPr userDrawn="1"/>
            </p:nvSpPr>
            <p:spPr>
              <a:xfrm rot="5400000">
                <a:off x="-928435"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191" name="Rechthoek 190">
                <a:extLst>
                  <a:ext uri="{FF2B5EF4-FFF2-40B4-BE49-F238E27FC236}">
                    <a16:creationId xmlns:a16="http://schemas.microsoft.com/office/drawing/2014/main" id="{B950FBDB-7308-4117-ADC8-1961F4AA741B}"/>
                  </a:ext>
                </a:extLst>
              </p:cNvPr>
              <p:cNvSpPr/>
              <p:nvPr userDrawn="1"/>
            </p:nvSpPr>
            <p:spPr>
              <a:xfrm rot="5400000">
                <a:off x="-894436"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192" name="Rechthoek 191">
                <a:extLst>
                  <a:ext uri="{FF2B5EF4-FFF2-40B4-BE49-F238E27FC236}">
                    <a16:creationId xmlns:a16="http://schemas.microsoft.com/office/drawing/2014/main" id="{67FC4948-47AF-438C-8C1E-D0B455EE7B11}"/>
                  </a:ext>
                </a:extLst>
              </p:cNvPr>
              <p:cNvSpPr/>
              <p:nvPr userDrawn="1"/>
            </p:nvSpPr>
            <p:spPr>
              <a:xfrm rot="5400000">
                <a:off x="-861503"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193" name="Rechthoek 192">
                <a:extLst>
                  <a:ext uri="{FF2B5EF4-FFF2-40B4-BE49-F238E27FC236}">
                    <a16:creationId xmlns:a16="http://schemas.microsoft.com/office/drawing/2014/main" id="{73F8934A-B664-4194-9CEF-DFE5631DEF5C}"/>
                  </a:ext>
                </a:extLst>
              </p:cNvPr>
              <p:cNvSpPr/>
              <p:nvPr userDrawn="1"/>
            </p:nvSpPr>
            <p:spPr>
              <a:xfrm rot="5400000">
                <a:off x="-827504"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194" name="Rechthoek 193">
                <a:extLst>
                  <a:ext uri="{FF2B5EF4-FFF2-40B4-BE49-F238E27FC236}">
                    <a16:creationId xmlns:a16="http://schemas.microsoft.com/office/drawing/2014/main" id="{E16A47F3-C80D-4EE3-AE22-B2AFDB4E6A39}"/>
                  </a:ext>
                </a:extLst>
              </p:cNvPr>
              <p:cNvSpPr/>
              <p:nvPr userDrawn="1"/>
            </p:nvSpPr>
            <p:spPr>
              <a:xfrm rot="5400000">
                <a:off x="-793853"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195" name="Rechthoek 194">
                <a:extLst>
                  <a:ext uri="{FF2B5EF4-FFF2-40B4-BE49-F238E27FC236}">
                    <a16:creationId xmlns:a16="http://schemas.microsoft.com/office/drawing/2014/main" id="{4D1376ED-6345-4868-93A5-42508ED87546}"/>
                  </a:ext>
                </a:extLst>
              </p:cNvPr>
              <p:cNvSpPr/>
              <p:nvPr userDrawn="1"/>
            </p:nvSpPr>
            <p:spPr>
              <a:xfrm rot="5400000">
                <a:off x="-758777"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grpSp>
      </p:grpSp>
      <p:sp>
        <p:nvSpPr>
          <p:cNvPr id="210" name="Tekstvak 209">
            <a:extLst>
              <a:ext uri="{FF2B5EF4-FFF2-40B4-BE49-F238E27FC236}">
                <a16:creationId xmlns:a16="http://schemas.microsoft.com/office/drawing/2014/main" id="{45518100-1A41-4B0D-AD0D-A139D14F6C30}"/>
              </a:ext>
            </a:extLst>
          </p:cNvPr>
          <p:cNvSpPr txBox="1"/>
          <p:nvPr userDrawn="1"/>
        </p:nvSpPr>
        <p:spPr>
          <a:xfrm>
            <a:off x="-7112624" y="5637701"/>
            <a:ext cx="2585084" cy="1544308"/>
          </a:xfrm>
          <a:prstGeom prst="rect">
            <a:avLst/>
          </a:prstGeom>
          <a:noFill/>
        </p:spPr>
        <p:txBody>
          <a:bodyPr wrap="square" lIns="0" tIns="0" rIns="0" bIns="0" rtlCol="0" anchor="t">
            <a:noAutofit/>
          </a:bodyPr>
          <a:lstStyle>
            <a:defPPr>
              <a:defRPr lang="nl-NL"/>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rPr>
              <a:t>Je kan na het invoegen de foto nog verschuiven en/of  vergroten door de foto te:</a:t>
            </a:r>
          </a:p>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endParaRPr>
          </a:p>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rPr>
              <a:t>selecteren &gt; afbeeldingsopmaak &gt; bijsnijden &gt; pijltje naar beneden &gt; opvullen of aanpassen.</a:t>
            </a:r>
          </a:p>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endParaRPr>
          </a:p>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1"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ENG</a:t>
            </a:r>
            <a:r>
              <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 select &gt; image </a:t>
            </a:r>
            <a:r>
              <a:rPr kumimoji="0" lang="nl-NL" sz="1100" b="0" i="0" u="none" strike="noStrike" kern="0" cap="none" spc="0" normalizeH="0" baseline="0" noProof="0" dirty="0" err="1">
                <a:ln>
                  <a:noFill/>
                </a:ln>
                <a:solidFill>
                  <a:schemeClr val="accent2"/>
                </a:solidFill>
                <a:effectLst/>
                <a:uLnTx/>
                <a:uFillTx/>
                <a:latin typeface="Calibri" panose="020F0502020204030204" pitchFamily="34" charset="0"/>
                <a:ea typeface="+mn-ea"/>
                <a:cs typeface="Segoe UI Light" panose="020B0502040204020203" pitchFamily="34" charset="0"/>
              </a:rPr>
              <a:t>layout</a:t>
            </a:r>
            <a:r>
              <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 &gt; </a:t>
            </a:r>
            <a:r>
              <a:rPr kumimoji="0" lang="nl-NL" sz="1100" b="0" i="0" u="none" strike="noStrike" kern="0" cap="none" spc="0" normalizeH="0" baseline="0" noProof="0" dirty="0" err="1">
                <a:ln>
                  <a:noFill/>
                </a:ln>
                <a:solidFill>
                  <a:schemeClr val="accent2"/>
                </a:solidFill>
                <a:effectLst/>
                <a:uLnTx/>
                <a:uFillTx/>
                <a:latin typeface="Calibri" panose="020F0502020204030204" pitchFamily="34" charset="0"/>
                <a:ea typeface="+mn-ea"/>
                <a:cs typeface="Segoe UI Light" panose="020B0502040204020203" pitchFamily="34" charset="0"/>
              </a:rPr>
              <a:t>crop</a:t>
            </a:r>
            <a:r>
              <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 &gt; down </a:t>
            </a:r>
            <a:r>
              <a:rPr kumimoji="0" lang="nl-NL" sz="1100" b="0" i="0" u="none" strike="noStrike" kern="0" cap="none" spc="0" normalizeH="0" baseline="0" noProof="0" dirty="0" err="1">
                <a:ln>
                  <a:noFill/>
                </a:ln>
                <a:solidFill>
                  <a:schemeClr val="accent2"/>
                </a:solidFill>
                <a:effectLst/>
                <a:uLnTx/>
                <a:uFillTx/>
                <a:latin typeface="Calibri" panose="020F0502020204030204" pitchFamily="34" charset="0"/>
                <a:ea typeface="+mn-ea"/>
                <a:cs typeface="Segoe UI Light" panose="020B0502040204020203" pitchFamily="34" charset="0"/>
              </a:rPr>
              <a:t>arrow</a:t>
            </a:r>
            <a:r>
              <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 &gt; </a:t>
            </a:r>
            <a:r>
              <a:rPr kumimoji="0" lang="nl-NL" sz="1100" b="0" i="0" u="none" strike="noStrike" kern="0" cap="none" spc="0" normalizeH="0" baseline="0" noProof="0" dirty="0" err="1">
                <a:ln>
                  <a:noFill/>
                </a:ln>
                <a:solidFill>
                  <a:schemeClr val="accent2"/>
                </a:solidFill>
                <a:effectLst/>
                <a:uLnTx/>
                <a:uFillTx/>
                <a:latin typeface="Calibri" panose="020F0502020204030204" pitchFamily="34" charset="0"/>
                <a:ea typeface="+mn-ea"/>
                <a:cs typeface="Segoe UI Light" panose="020B0502040204020203" pitchFamily="34" charset="0"/>
              </a:rPr>
              <a:t>fill</a:t>
            </a:r>
            <a:r>
              <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 or </a:t>
            </a:r>
            <a:r>
              <a:rPr kumimoji="0" lang="nl-NL" sz="1100" b="0" i="0" u="none" strike="noStrike" kern="0" cap="none" spc="0" normalizeH="0" baseline="0" noProof="0" dirty="0" err="1">
                <a:ln>
                  <a:noFill/>
                </a:ln>
                <a:solidFill>
                  <a:schemeClr val="accent2"/>
                </a:solidFill>
                <a:effectLst/>
                <a:uLnTx/>
                <a:uFillTx/>
                <a:latin typeface="Calibri" panose="020F0502020204030204" pitchFamily="34" charset="0"/>
                <a:ea typeface="+mn-ea"/>
                <a:cs typeface="Segoe UI Light" panose="020B0502040204020203" pitchFamily="34" charset="0"/>
              </a:rPr>
              <a:t>adjust</a:t>
            </a:r>
            <a:r>
              <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a:t>
            </a:r>
          </a:p>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endParaRPr>
          </a:p>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rPr>
              <a:t>De foto gaat zich automatisch aanpassen naar de kader of je kan de foto zelf verkleinen en vergroten.</a:t>
            </a:r>
          </a:p>
        </p:txBody>
      </p:sp>
      <p:sp>
        <p:nvSpPr>
          <p:cNvPr id="211" name="Rechthoek 210">
            <a:extLst>
              <a:ext uri="{FF2B5EF4-FFF2-40B4-BE49-F238E27FC236}">
                <a16:creationId xmlns:a16="http://schemas.microsoft.com/office/drawing/2014/main" id="{FE436C7D-CB22-44CB-BFBC-C9EEBCB2AB14}"/>
              </a:ext>
            </a:extLst>
          </p:cNvPr>
          <p:cNvSpPr/>
          <p:nvPr userDrawn="1"/>
        </p:nvSpPr>
        <p:spPr>
          <a:xfrm>
            <a:off x="-3562660" y="352036"/>
            <a:ext cx="3203717" cy="387386"/>
          </a:xfrm>
          <a:prstGeom prst="rect">
            <a:avLst/>
          </a:prstGeom>
          <a:noFill/>
          <a:ln w="25400" cap="flat" cmpd="sng" algn="ctr">
            <a:noFill/>
            <a:prstDash val="solid"/>
          </a:ln>
          <a:effectLst/>
        </p:spPr>
        <p:txBody>
          <a:bodyPr lIns="180000" rIns="180000" rtlCol="0" anchor="t"/>
          <a:lstStyle/>
          <a:p>
            <a:pPr marL="0" marR="0" lvl="0" indent="0" defTabSz="914377" eaLnBrk="1" fontAlgn="auto" latinLnBrk="0" hangingPunct="1">
              <a:lnSpc>
                <a:spcPct val="80000"/>
              </a:lnSpc>
              <a:spcBef>
                <a:spcPts val="0"/>
              </a:spcBef>
              <a:spcAft>
                <a:spcPts val="0"/>
              </a:spcAft>
              <a:buClrTx/>
              <a:buSzTx/>
              <a:buFontTx/>
              <a:buNone/>
              <a:tabLst/>
              <a:defRPr/>
            </a:pPr>
            <a:r>
              <a:rPr lang="en-US" sz="1400" b="0" i="0" u="none" kern="1200" noProof="0" dirty="0" err="1">
                <a:solidFill>
                  <a:schemeClr val="tx1"/>
                </a:solidFill>
                <a:latin typeface="+mn-lt"/>
                <a:ea typeface="+mn-ea"/>
                <a:cs typeface="+mn-cs"/>
              </a:rPr>
              <a:t>Voettekst</a:t>
            </a:r>
            <a:r>
              <a:rPr lang="en-US" sz="1400" b="0" i="0" u="none" kern="1200" noProof="0" dirty="0">
                <a:solidFill>
                  <a:schemeClr val="tx1"/>
                </a:solidFill>
                <a:latin typeface="+mn-lt"/>
                <a:ea typeface="+mn-ea"/>
                <a:cs typeface="+mn-cs"/>
              </a:rPr>
              <a:t> </a:t>
            </a:r>
            <a:r>
              <a:rPr lang="en-US" sz="1400" b="0" i="0" u="none" kern="1200" noProof="0" dirty="0" err="1">
                <a:solidFill>
                  <a:schemeClr val="tx1"/>
                </a:solidFill>
                <a:latin typeface="+mn-lt"/>
                <a:ea typeface="+mn-ea"/>
                <a:cs typeface="+mn-cs"/>
              </a:rPr>
              <a:t>aanpassen</a:t>
            </a:r>
            <a:r>
              <a:rPr lang="en-US" sz="1400" b="0" i="0" u="none" kern="1200" noProof="0" dirty="0">
                <a:solidFill>
                  <a:schemeClr val="tx1"/>
                </a:solidFill>
                <a:latin typeface="+mn-lt"/>
                <a:ea typeface="+mn-ea"/>
                <a:cs typeface="+mn-cs"/>
              </a:rPr>
              <a:t> van de </a:t>
            </a:r>
            <a:r>
              <a:rPr lang="en-US" sz="1400" b="0" i="0" u="none" kern="1200" noProof="0" dirty="0" err="1">
                <a:solidFill>
                  <a:schemeClr val="tx1"/>
                </a:solidFill>
                <a:latin typeface="+mn-lt"/>
                <a:ea typeface="+mn-ea"/>
                <a:cs typeface="+mn-cs"/>
              </a:rPr>
              <a:t>presentatie</a:t>
            </a:r>
            <a:endParaRPr lang="nl-NL" sz="1400" b="0" i="0" u="none" kern="1200" noProof="0" dirty="0">
              <a:solidFill>
                <a:schemeClr val="tx1"/>
              </a:solidFill>
              <a:latin typeface="+mn-lt"/>
              <a:ea typeface="+mn-ea"/>
              <a:cs typeface="+mn-cs"/>
            </a:endParaRPr>
          </a:p>
        </p:txBody>
      </p:sp>
      <p:cxnSp>
        <p:nvCxnSpPr>
          <p:cNvPr id="212" name="Rechte verbindingslijn 211">
            <a:extLst>
              <a:ext uri="{FF2B5EF4-FFF2-40B4-BE49-F238E27FC236}">
                <a16:creationId xmlns:a16="http://schemas.microsoft.com/office/drawing/2014/main" id="{3C3CCF75-159B-467F-B97A-35121FD04641}"/>
              </a:ext>
            </a:extLst>
          </p:cNvPr>
          <p:cNvCxnSpPr>
            <a:cxnSpLocks/>
          </p:cNvCxnSpPr>
          <p:nvPr userDrawn="1"/>
        </p:nvCxnSpPr>
        <p:spPr>
          <a:xfrm>
            <a:off x="-3389324" y="631447"/>
            <a:ext cx="2596965" cy="0"/>
          </a:xfrm>
          <a:prstGeom prst="line">
            <a:avLst/>
          </a:prstGeom>
          <a:noFill/>
          <a:ln w="9525" cap="flat" cmpd="sng" algn="ctr">
            <a:solidFill>
              <a:schemeClr val="accent2"/>
            </a:solidFill>
            <a:prstDash val="solid"/>
          </a:ln>
          <a:effectLst/>
        </p:spPr>
      </p:cxnSp>
      <p:sp>
        <p:nvSpPr>
          <p:cNvPr id="213" name="Tekstvak 212">
            <a:extLst>
              <a:ext uri="{FF2B5EF4-FFF2-40B4-BE49-F238E27FC236}">
                <a16:creationId xmlns:a16="http://schemas.microsoft.com/office/drawing/2014/main" id="{81360F08-DB67-4C3B-885A-BA97F75EE2CD}"/>
              </a:ext>
            </a:extLst>
          </p:cNvPr>
          <p:cNvSpPr txBox="1"/>
          <p:nvPr userDrawn="1"/>
        </p:nvSpPr>
        <p:spPr>
          <a:xfrm>
            <a:off x="-3389327" y="731927"/>
            <a:ext cx="2058484" cy="362262"/>
          </a:xfrm>
          <a:prstGeom prst="rect">
            <a:avLst/>
          </a:prstGeom>
          <a:noFill/>
        </p:spPr>
        <p:txBody>
          <a:bodyPr wrap="square" lIns="0" tIns="0" rIns="0" bIns="0" rtlCol="0" anchor="t">
            <a:noAutofit/>
          </a:bodyPr>
          <a:lstStyle>
            <a:defPPr>
              <a:defRPr lang="nl-NL"/>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rPr>
              <a:t>Invoegen &gt;  Groep tekst &gt; Koptekst en voettekst &gt; titel instellen bij voettekst</a:t>
            </a:r>
          </a:p>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endParaRPr>
          </a:p>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1"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ENG</a:t>
            </a:r>
            <a:r>
              <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 </a:t>
            </a:r>
            <a:r>
              <a:rPr kumimoji="0" lang="nl-NL" sz="1100" b="0" i="0" u="none" strike="noStrike" kern="0" cap="none" spc="0" normalizeH="0" baseline="0" noProof="0" dirty="0" err="1">
                <a:ln>
                  <a:noFill/>
                </a:ln>
                <a:solidFill>
                  <a:schemeClr val="accent2"/>
                </a:solidFill>
                <a:effectLst/>
                <a:uLnTx/>
                <a:uFillTx/>
                <a:latin typeface="Calibri" panose="020F0502020204030204" pitchFamily="34" charset="0"/>
                <a:ea typeface="+mn-ea"/>
                <a:cs typeface="Segoe UI Light" panose="020B0502040204020203" pitchFamily="34" charset="0"/>
              </a:rPr>
              <a:t>Insert</a:t>
            </a:r>
            <a:r>
              <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  &gt;  Group </a:t>
            </a:r>
            <a:r>
              <a:rPr kumimoji="0" lang="nl-NL" sz="1100" b="0" i="0" u="none" strike="noStrike" kern="0" cap="none" spc="0" normalizeH="0" baseline="0" noProof="0" dirty="0" err="1">
                <a:ln>
                  <a:noFill/>
                </a:ln>
                <a:solidFill>
                  <a:schemeClr val="accent2"/>
                </a:solidFill>
                <a:effectLst/>
                <a:uLnTx/>
                <a:uFillTx/>
                <a:latin typeface="Calibri" panose="020F0502020204030204" pitchFamily="34" charset="0"/>
                <a:ea typeface="+mn-ea"/>
                <a:cs typeface="Segoe UI Light" panose="020B0502040204020203" pitchFamily="34" charset="0"/>
              </a:rPr>
              <a:t>text</a:t>
            </a:r>
            <a:r>
              <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 &gt; Header </a:t>
            </a:r>
            <a:r>
              <a:rPr kumimoji="0" lang="nl-NL" sz="1100" b="0" i="0" u="none" strike="noStrike" kern="0" cap="none" spc="0" normalizeH="0" baseline="0" noProof="0" dirty="0" err="1">
                <a:ln>
                  <a:noFill/>
                </a:ln>
                <a:solidFill>
                  <a:schemeClr val="accent2"/>
                </a:solidFill>
                <a:effectLst/>
                <a:uLnTx/>
                <a:uFillTx/>
                <a:latin typeface="Calibri" panose="020F0502020204030204" pitchFamily="34" charset="0"/>
                <a:ea typeface="+mn-ea"/>
                <a:cs typeface="Segoe UI Light" panose="020B0502040204020203" pitchFamily="34" charset="0"/>
              </a:rPr>
              <a:t>and</a:t>
            </a:r>
            <a:r>
              <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 </a:t>
            </a:r>
            <a:r>
              <a:rPr kumimoji="0" lang="nl-NL" sz="1100" b="0" i="0" u="none" strike="noStrike" kern="0" cap="none" spc="0" normalizeH="0" baseline="0" noProof="0" dirty="0" err="1">
                <a:ln>
                  <a:noFill/>
                </a:ln>
                <a:solidFill>
                  <a:schemeClr val="accent2"/>
                </a:solidFill>
                <a:effectLst/>
                <a:uLnTx/>
                <a:uFillTx/>
                <a:latin typeface="Calibri" panose="020F0502020204030204" pitchFamily="34" charset="0"/>
                <a:ea typeface="+mn-ea"/>
                <a:cs typeface="Segoe UI Light" panose="020B0502040204020203" pitchFamily="34" charset="0"/>
              </a:rPr>
              <a:t>footer</a:t>
            </a:r>
            <a:r>
              <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 &gt; Set </a:t>
            </a:r>
            <a:r>
              <a:rPr kumimoji="0" lang="nl-NL" sz="1100" b="0" i="0" u="none" strike="noStrike" kern="0" cap="none" spc="0" normalizeH="0" baseline="0" noProof="0" dirty="0" err="1">
                <a:ln>
                  <a:noFill/>
                </a:ln>
                <a:solidFill>
                  <a:schemeClr val="accent2"/>
                </a:solidFill>
                <a:effectLst/>
                <a:uLnTx/>
                <a:uFillTx/>
                <a:latin typeface="Calibri" panose="020F0502020204030204" pitchFamily="34" charset="0"/>
                <a:ea typeface="+mn-ea"/>
                <a:cs typeface="Segoe UI Light" panose="020B0502040204020203" pitchFamily="34" charset="0"/>
              </a:rPr>
              <a:t>title</a:t>
            </a:r>
            <a:r>
              <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 at </a:t>
            </a:r>
            <a:r>
              <a:rPr kumimoji="0" lang="nl-NL" sz="1100" b="0" i="0" u="none" strike="noStrike" kern="0" cap="none" spc="0" normalizeH="0" baseline="0" noProof="0" dirty="0" err="1">
                <a:ln>
                  <a:noFill/>
                </a:ln>
                <a:solidFill>
                  <a:schemeClr val="accent2"/>
                </a:solidFill>
                <a:effectLst/>
                <a:uLnTx/>
                <a:uFillTx/>
                <a:latin typeface="Calibri" panose="020F0502020204030204" pitchFamily="34" charset="0"/>
                <a:ea typeface="+mn-ea"/>
                <a:cs typeface="Segoe UI Light" panose="020B0502040204020203" pitchFamily="34" charset="0"/>
              </a:rPr>
              <a:t>footer</a:t>
            </a:r>
            <a:endPar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endParaRPr>
          </a:p>
        </p:txBody>
      </p:sp>
      <p:sp>
        <p:nvSpPr>
          <p:cNvPr id="214" name="Rechthoek 213">
            <a:extLst>
              <a:ext uri="{FF2B5EF4-FFF2-40B4-BE49-F238E27FC236}">
                <a16:creationId xmlns:a16="http://schemas.microsoft.com/office/drawing/2014/main" id="{C9D80042-C000-4681-AB07-3C521E19BB48}"/>
              </a:ext>
            </a:extLst>
          </p:cNvPr>
          <p:cNvSpPr/>
          <p:nvPr userDrawn="1"/>
        </p:nvSpPr>
        <p:spPr>
          <a:xfrm>
            <a:off x="-3553318" y="1861361"/>
            <a:ext cx="2868384" cy="387386"/>
          </a:xfrm>
          <a:prstGeom prst="rect">
            <a:avLst/>
          </a:prstGeom>
          <a:noFill/>
          <a:ln w="25400" cap="flat" cmpd="sng" algn="ctr">
            <a:noFill/>
            <a:prstDash val="solid"/>
          </a:ln>
          <a:effectLst/>
        </p:spPr>
        <p:txBody>
          <a:bodyPr lIns="180000" rIns="180000" rtlCol="0" anchor="t"/>
          <a:lstStyle/>
          <a:p>
            <a:pPr marL="0" marR="0" lvl="0" indent="0" algn="l" defTabSz="914377" rtl="0" eaLnBrk="1" fontAlgn="auto" latinLnBrk="0" hangingPunct="1">
              <a:lnSpc>
                <a:spcPct val="80000"/>
              </a:lnSpc>
              <a:spcBef>
                <a:spcPts val="0"/>
              </a:spcBef>
              <a:spcAft>
                <a:spcPts val="0"/>
              </a:spcAft>
              <a:buClrTx/>
              <a:buSzTx/>
              <a:buFontTx/>
              <a:buNone/>
              <a:tabLst/>
              <a:defRPr/>
            </a:pPr>
            <a:r>
              <a:rPr lang="en-US" sz="1400" b="0" i="0" u="none" kern="1200" noProof="0" dirty="0" err="1">
                <a:solidFill>
                  <a:schemeClr val="tx1"/>
                </a:solidFill>
                <a:latin typeface="+mn-lt"/>
                <a:ea typeface="+mn-ea"/>
                <a:cs typeface="+mn-cs"/>
              </a:rPr>
              <a:t>Iconen</a:t>
            </a:r>
            <a:endParaRPr lang="nl-NL" sz="1400" b="0" i="0" u="none" kern="1200" noProof="0" dirty="0">
              <a:solidFill>
                <a:schemeClr val="tx1"/>
              </a:solidFill>
              <a:latin typeface="+mn-lt"/>
              <a:ea typeface="+mn-ea"/>
              <a:cs typeface="+mn-cs"/>
            </a:endParaRPr>
          </a:p>
        </p:txBody>
      </p:sp>
      <p:cxnSp>
        <p:nvCxnSpPr>
          <p:cNvPr id="215" name="Rechte verbindingslijn 214">
            <a:extLst>
              <a:ext uri="{FF2B5EF4-FFF2-40B4-BE49-F238E27FC236}">
                <a16:creationId xmlns:a16="http://schemas.microsoft.com/office/drawing/2014/main" id="{3B5C84E6-F4F9-42B0-A093-DD1D7D2FC335}"/>
              </a:ext>
            </a:extLst>
          </p:cNvPr>
          <p:cNvCxnSpPr/>
          <p:nvPr userDrawn="1"/>
        </p:nvCxnSpPr>
        <p:spPr>
          <a:xfrm>
            <a:off x="-3379982" y="2119801"/>
            <a:ext cx="2596964" cy="0"/>
          </a:xfrm>
          <a:prstGeom prst="line">
            <a:avLst/>
          </a:prstGeom>
          <a:noFill/>
          <a:ln w="9525" cap="flat" cmpd="sng" algn="ctr">
            <a:solidFill>
              <a:schemeClr val="accent2"/>
            </a:solidFill>
            <a:prstDash val="solid"/>
          </a:ln>
          <a:effectLst/>
        </p:spPr>
      </p:cxnSp>
      <p:sp>
        <p:nvSpPr>
          <p:cNvPr id="216" name="Tekstvak 215">
            <a:extLst>
              <a:ext uri="{FF2B5EF4-FFF2-40B4-BE49-F238E27FC236}">
                <a16:creationId xmlns:a16="http://schemas.microsoft.com/office/drawing/2014/main" id="{DC2D11CD-8C82-432F-9B80-D87E94008A6C}"/>
              </a:ext>
            </a:extLst>
          </p:cNvPr>
          <p:cNvSpPr txBox="1"/>
          <p:nvPr userDrawn="1"/>
        </p:nvSpPr>
        <p:spPr>
          <a:xfrm>
            <a:off x="-3379986" y="2189940"/>
            <a:ext cx="2868384" cy="1306875"/>
          </a:xfrm>
          <a:prstGeom prst="rect">
            <a:avLst/>
          </a:prstGeom>
          <a:noFill/>
        </p:spPr>
        <p:txBody>
          <a:bodyPr wrap="square" lIns="0" tIns="0" rIns="0" bIns="0" rtlCol="0" anchor="t">
            <a:noAutofit/>
          </a:bodyPr>
          <a:lstStyle>
            <a:defPPr>
              <a:defRPr lang="nl-NL"/>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rPr>
              <a:t>Om iconen in te voegen, kopieer je ze van de laatste slide, selecteer je het vakje waar het moet komen en druk je CTRL+V.</a:t>
            </a:r>
          </a:p>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endParaRPr>
          </a:p>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1"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rPr>
              <a:t>Kleuren aanpassen</a:t>
            </a:r>
          </a:p>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rPr>
              <a:t>Icoon selecteren &gt; lint bovenaan &gt; vormcontour</a:t>
            </a:r>
          </a:p>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endParaRPr>
          </a:p>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rPr>
              <a:t>OF </a:t>
            </a:r>
            <a:r>
              <a:rPr kumimoji="0" lang="nl-BE" sz="1100" b="0" i="0" u="none" strike="noStrike" kern="0" cap="none" spc="0" normalizeH="0" baseline="0" dirty="0">
                <a:ln>
                  <a:noFill/>
                </a:ln>
                <a:solidFill>
                  <a:schemeClr val="tx1"/>
                </a:solidFill>
                <a:effectLst/>
                <a:uLnTx/>
                <a:uFillTx/>
                <a:latin typeface="Calibri" panose="020F0502020204030204" pitchFamily="34" charset="0"/>
                <a:ea typeface="+mn-ea"/>
                <a:cs typeface="Segoe UI Light" panose="020B0502040204020203" pitchFamily="34" charset="0"/>
              </a:rPr>
              <a:t>Icoon selecteren &gt; rechtermuisknop &gt; vormcontour</a:t>
            </a:r>
            <a:endPar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endParaRPr>
          </a:p>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nl-NL" sz="1100" b="1"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endParaRPr>
          </a:p>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1"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ENG</a:t>
            </a:r>
            <a:r>
              <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 Select icon &gt; lint bovenaan &gt;  </a:t>
            </a:r>
            <a:r>
              <a:rPr kumimoji="0" lang="nl-NL" sz="1100" b="0" i="0" u="none" strike="noStrike" kern="0" cap="none" spc="0" normalizeH="0" baseline="0" noProof="0" dirty="0" err="1">
                <a:ln>
                  <a:noFill/>
                </a:ln>
                <a:solidFill>
                  <a:schemeClr val="accent2"/>
                </a:solidFill>
                <a:effectLst/>
                <a:uLnTx/>
                <a:uFillTx/>
                <a:latin typeface="Calibri" panose="020F0502020204030204" pitchFamily="34" charset="0"/>
                <a:ea typeface="+mn-ea"/>
                <a:cs typeface="Segoe UI Light" panose="020B0502040204020203" pitchFamily="34" charset="0"/>
              </a:rPr>
              <a:t>shape</a:t>
            </a:r>
            <a:r>
              <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 contour</a:t>
            </a:r>
          </a:p>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endParaRPr>
          </a:p>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OR </a:t>
            </a:r>
            <a:r>
              <a:rPr kumimoji="0" lang="nl-BE" sz="1100" b="0" i="0" u="none" strike="noStrike" kern="0" cap="none" spc="0" normalizeH="0" baseline="0" dirty="0">
                <a:ln>
                  <a:noFill/>
                </a:ln>
                <a:solidFill>
                  <a:schemeClr val="accent2"/>
                </a:solidFill>
                <a:effectLst/>
                <a:uLnTx/>
                <a:uFillTx/>
                <a:latin typeface="Calibri" panose="020F0502020204030204" pitchFamily="34" charset="0"/>
                <a:ea typeface="+mn-ea"/>
                <a:cs typeface="Segoe UI Light" panose="020B0502040204020203" pitchFamily="34" charset="0"/>
              </a:rPr>
              <a:t>Select icon &gt; rechtermuisknop &gt; </a:t>
            </a:r>
            <a:r>
              <a:rPr kumimoji="0" lang="nl-BE" sz="1100" b="0" i="0" u="none" strike="noStrike" kern="0" cap="none" spc="0" normalizeH="0" baseline="0" dirty="0" err="1">
                <a:ln>
                  <a:noFill/>
                </a:ln>
                <a:solidFill>
                  <a:schemeClr val="accent2"/>
                </a:solidFill>
                <a:effectLst/>
                <a:uLnTx/>
                <a:uFillTx/>
                <a:latin typeface="Calibri" panose="020F0502020204030204" pitchFamily="34" charset="0"/>
                <a:ea typeface="+mn-ea"/>
                <a:cs typeface="Segoe UI Light" panose="020B0502040204020203" pitchFamily="34" charset="0"/>
              </a:rPr>
              <a:t>shape</a:t>
            </a:r>
            <a:r>
              <a:rPr kumimoji="0" lang="nl-BE" sz="1100" b="0" i="0" u="none" strike="noStrike" kern="0" cap="none" spc="0" normalizeH="0" baseline="0" dirty="0">
                <a:ln>
                  <a:noFill/>
                </a:ln>
                <a:solidFill>
                  <a:schemeClr val="accent2"/>
                </a:solidFill>
                <a:effectLst/>
                <a:uLnTx/>
                <a:uFillTx/>
                <a:latin typeface="Calibri" panose="020F0502020204030204" pitchFamily="34" charset="0"/>
                <a:ea typeface="+mn-ea"/>
                <a:cs typeface="Segoe UI Light" panose="020B0502040204020203" pitchFamily="34" charset="0"/>
              </a:rPr>
              <a:t> contour</a:t>
            </a:r>
            <a:endPar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endParaRPr>
          </a:p>
        </p:txBody>
      </p:sp>
      <p:sp>
        <p:nvSpPr>
          <p:cNvPr id="218" name="Tijdelijke aanduiding voor voettekst 4">
            <a:extLst>
              <a:ext uri="{FF2B5EF4-FFF2-40B4-BE49-F238E27FC236}">
                <a16:creationId xmlns:a16="http://schemas.microsoft.com/office/drawing/2014/main" id="{13B6C3F8-BAE0-4832-9D39-3C087C552B1A}"/>
              </a:ext>
            </a:extLst>
          </p:cNvPr>
          <p:cNvSpPr>
            <a:spLocks noGrp="1"/>
          </p:cNvSpPr>
          <p:nvPr>
            <p:ph type="ftr" sz="quarter" idx="3"/>
          </p:nvPr>
        </p:nvSpPr>
        <p:spPr>
          <a:xfrm>
            <a:off x="2233246" y="6264211"/>
            <a:ext cx="8707457" cy="365125"/>
          </a:xfrm>
          <a:prstGeom prst="rect">
            <a:avLst/>
          </a:prstGeom>
        </p:spPr>
        <p:txBody>
          <a:bodyPr vert="horz" lIns="0" tIns="0" rIns="0" bIns="0" rtlCol="0" anchor="t" anchorCtr="0">
            <a:noAutofit/>
          </a:bodyPr>
          <a:lstStyle>
            <a:lvl1pPr algn="r">
              <a:defRPr sz="1200" b="0">
                <a:solidFill>
                  <a:schemeClr val="tx1"/>
                </a:solidFill>
                <a:latin typeface="+mj-lt"/>
              </a:defRPr>
            </a:lvl1pPr>
          </a:lstStyle>
          <a:p>
            <a:r>
              <a:rPr lang="nl-BE" dirty="0"/>
              <a:t>Wat na het middelbaar?</a:t>
            </a:r>
          </a:p>
        </p:txBody>
      </p:sp>
      <p:sp>
        <p:nvSpPr>
          <p:cNvPr id="219" name="Tijdelijke aanduiding voor dianummer 5">
            <a:extLst>
              <a:ext uri="{FF2B5EF4-FFF2-40B4-BE49-F238E27FC236}">
                <a16:creationId xmlns:a16="http://schemas.microsoft.com/office/drawing/2014/main" id="{1C946A30-68AE-4A55-A82C-182CA64DD07F}"/>
              </a:ext>
            </a:extLst>
          </p:cNvPr>
          <p:cNvSpPr>
            <a:spLocks noGrp="1"/>
          </p:cNvSpPr>
          <p:nvPr>
            <p:ph type="sldNum" sz="quarter" idx="4"/>
          </p:nvPr>
        </p:nvSpPr>
        <p:spPr>
          <a:xfrm>
            <a:off x="11113303" y="6264211"/>
            <a:ext cx="288000" cy="365125"/>
          </a:xfrm>
          <a:prstGeom prst="rect">
            <a:avLst/>
          </a:prstGeom>
        </p:spPr>
        <p:txBody>
          <a:bodyPr vert="horz" lIns="0" tIns="0" rIns="0" bIns="0" rtlCol="0" anchor="t" anchorCtr="0">
            <a:noAutofit/>
          </a:bodyPr>
          <a:lstStyle>
            <a:lvl1pPr algn="l">
              <a:defRPr sz="1200" b="0">
                <a:solidFill>
                  <a:schemeClr val="tx1"/>
                </a:solidFill>
                <a:latin typeface="+mj-lt"/>
              </a:defRPr>
            </a:lvl1pPr>
          </a:lstStyle>
          <a:p>
            <a:fld id="{FF88DA20-ED00-471C-9170-60F590CB400A}" type="slidenum">
              <a:rPr lang="nl-BE" smtClean="0"/>
              <a:pPr/>
              <a:t>‹N°›</a:t>
            </a:fld>
            <a:endParaRPr lang="nl-BE" dirty="0"/>
          </a:p>
        </p:txBody>
      </p:sp>
      <p:sp>
        <p:nvSpPr>
          <p:cNvPr id="220" name="Gelijkbenige driehoek 219">
            <a:extLst>
              <a:ext uri="{FF2B5EF4-FFF2-40B4-BE49-F238E27FC236}">
                <a16:creationId xmlns:a16="http://schemas.microsoft.com/office/drawing/2014/main" id="{A9FA56A9-AAF5-473C-8C39-F5EEC052ACFC}"/>
              </a:ext>
            </a:extLst>
          </p:cNvPr>
          <p:cNvSpPr/>
          <p:nvPr userDrawn="1"/>
        </p:nvSpPr>
        <p:spPr>
          <a:xfrm rot="16200000">
            <a:off x="11475085" y="6324985"/>
            <a:ext cx="116206" cy="53534"/>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800"/>
          </a:p>
        </p:txBody>
      </p:sp>
      <p:pic>
        <p:nvPicPr>
          <p:cNvPr id="221" name="Graphic 220">
            <a:extLst>
              <a:ext uri="{FF2B5EF4-FFF2-40B4-BE49-F238E27FC236}">
                <a16:creationId xmlns:a16="http://schemas.microsoft.com/office/drawing/2014/main" id="{141E95A1-C777-4E7A-B816-9F46500AACE5}"/>
              </a:ext>
            </a:extLst>
          </p:cNvPr>
          <p:cNvPicPr>
            <a:picLocks noChangeAspect="1"/>
          </p:cNvPicPr>
          <p:nvPr userDrawn="1"/>
        </p:nvPicPr>
        <p:blipFill>
          <a:blip r:embed="rId38">
            <a:extLst>
              <a:ext uri="{96DAC541-7B7A-43D3-8B79-37D633B846F1}">
                <asvg:svgBlip xmlns:asvg="http://schemas.microsoft.com/office/drawing/2016/SVG/main" r:embed="rId39"/>
              </a:ext>
            </a:extLst>
          </a:blip>
          <a:stretch>
            <a:fillRect/>
          </a:stretch>
        </p:blipFill>
        <p:spPr>
          <a:xfrm>
            <a:off x="658813" y="6221683"/>
            <a:ext cx="1153603" cy="366439"/>
          </a:xfrm>
          <a:prstGeom prst="rect">
            <a:avLst/>
          </a:prstGeom>
        </p:spPr>
      </p:pic>
    </p:spTree>
    <p:extLst>
      <p:ext uri="{BB962C8B-B14F-4D97-AF65-F5344CB8AC3E}">
        <p14:creationId xmlns:p14="http://schemas.microsoft.com/office/powerpoint/2010/main" val="3034266022"/>
      </p:ext>
    </p:extLst>
  </p:cSld>
  <p:clrMap bg1="lt1" tx1="dk1" bg2="lt2" tx2="dk2" accent1="accent1" accent2="accent2" accent3="accent3" accent4="accent4" accent5="accent5" accent6="accent6" hlink="hlink" folHlink="folHlink"/>
  <p:sldLayoutIdLst>
    <p:sldLayoutId id="2147483719" r:id="rId1"/>
    <p:sldLayoutId id="2147483720" r:id="rId2"/>
    <p:sldLayoutId id="2147483721" r:id="rId3"/>
    <p:sldLayoutId id="2147483722" r:id="rId4"/>
    <p:sldLayoutId id="2147483723" r:id="rId5"/>
    <p:sldLayoutId id="2147483724" r:id="rId6"/>
    <p:sldLayoutId id="2147483725" r:id="rId7"/>
    <p:sldLayoutId id="2147483726" r:id="rId8"/>
    <p:sldLayoutId id="2147483727" r:id="rId9"/>
    <p:sldLayoutId id="2147483728" r:id="rId10"/>
    <p:sldLayoutId id="2147483729" r:id="rId11"/>
    <p:sldLayoutId id="2147483730" r:id="rId12"/>
    <p:sldLayoutId id="2147483731" r:id="rId13"/>
    <p:sldLayoutId id="2147483732" r:id="rId14"/>
    <p:sldLayoutId id="2147483733" r:id="rId15"/>
    <p:sldLayoutId id="2147483734" r:id="rId16"/>
    <p:sldLayoutId id="2147483735" r:id="rId17"/>
    <p:sldLayoutId id="2147483736" r:id="rId18"/>
    <p:sldLayoutId id="2147483737" r:id="rId19"/>
    <p:sldLayoutId id="2147483738" r:id="rId20"/>
    <p:sldLayoutId id="2147483739" r:id="rId21"/>
    <p:sldLayoutId id="2147483740" r:id="rId22"/>
    <p:sldLayoutId id="2147483741" r:id="rId23"/>
    <p:sldLayoutId id="2147483742" r:id="rId24"/>
    <p:sldLayoutId id="2147483743" r:id="rId25"/>
    <p:sldLayoutId id="2147483744" r:id="rId26"/>
    <p:sldLayoutId id="2147483745" r:id="rId27"/>
    <p:sldLayoutId id="2147483746" r:id="rId28"/>
    <p:sldLayoutId id="2147483747" r:id="rId29"/>
    <p:sldLayoutId id="2147483818" r:id="rId30"/>
    <p:sldLayoutId id="2147483819" r:id="rId31"/>
    <p:sldLayoutId id="2147483748" r:id="rId32"/>
    <p:sldLayoutId id="2147483749" r:id="rId33"/>
  </p:sldLayoutIdLst>
  <p:hf hdr="0" ftr="0" dt="0"/>
  <p:txStyles>
    <p:titleStyle>
      <a:lvl1pPr algn="l" defTabSz="914400" rtl="0" eaLnBrk="1" latinLnBrk="0" hangingPunct="1">
        <a:lnSpc>
          <a:spcPct val="80000"/>
        </a:lnSpc>
        <a:spcBef>
          <a:spcPct val="0"/>
        </a:spcBef>
        <a:buNone/>
        <a:defRPr sz="2600" b="1" kern="1200">
          <a:solidFill>
            <a:schemeClr val="accent2"/>
          </a:solidFill>
          <a:latin typeface="+mj-lt"/>
          <a:ea typeface="+mj-ea"/>
          <a:cs typeface="+mj-cs"/>
        </a:defRPr>
      </a:lvl1pPr>
    </p:titleStyle>
    <p:bodyStyle>
      <a:lvl1pPr marL="72000" indent="-216000" algn="l" defTabSz="540000" rtl="0" eaLnBrk="1" latinLnBrk="0" hangingPunct="1">
        <a:lnSpc>
          <a:spcPct val="100000"/>
        </a:lnSpc>
        <a:spcBef>
          <a:spcPts val="600"/>
        </a:spcBef>
        <a:buSzPct val="50000"/>
        <a:buFont typeface="Wingdings 2" panose="05020102010507070707" pitchFamily="18" charset="2"/>
        <a:buChar char="¤"/>
        <a:defRPr sz="2800" kern="1200">
          <a:solidFill>
            <a:schemeClr val="tx1"/>
          </a:solidFill>
          <a:latin typeface="+mn-lt"/>
          <a:ea typeface="+mn-ea"/>
          <a:cs typeface="+mn-cs"/>
        </a:defRPr>
      </a:lvl1pPr>
      <a:lvl2pPr marL="538163" indent="-216000" algn="l" defTabSz="914400" rtl="0" eaLnBrk="1" latinLnBrk="0" hangingPunct="1">
        <a:lnSpc>
          <a:spcPct val="100000"/>
        </a:lnSpc>
        <a:spcBef>
          <a:spcPts val="600"/>
        </a:spcBef>
        <a:buClr>
          <a:schemeClr val="accent2"/>
        </a:buClr>
        <a:buSzPct val="50000"/>
        <a:buFont typeface="Wingdings 2" panose="05020102010507070707" pitchFamily="18" charset="2"/>
        <a:buChar char="¼"/>
        <a:defRPr sz="2400" kern="1200">
          <a:solidFill>
            <a:schemeClr val="tx1"/>
          </a:solidFill>
          <a:latin typeface="+mn-lt"/>
          <a:ea typeface="+mn-ea"/>
          <a:cs typeface="+mn-cs"/>
        </a:defRPr>
      </a:lvl2pPr>
      <a:lvl3pPr marL="900000" indent="-216000" algn="l" defTabSz="914400" rtl="0" eaLnBrk="1" latinLnBrk="0" hangingPunct="1">
        <a:lnSpc>
          <a:spcPct val="100000"/>
        </a:lnSpc>
        <a:spcBef>
          <a:spcPts val="600"/>
        </a:spcBef>
        <a:buClr>
          <a:schemeClr val="accent3"/>
        </a:buClr>
        <a:buSzPct val="50000"/>
        <a:buFont typeface="Wingdings 2" panose="05020102010507070707" pitchFamily="18" charset="2"/>
        <a:buChar char=""/>
        <a:defRPr sz="2000" kern="1200">
          <a:solidFill>
            <a:schemeClr val="tx1"/>
          </a:solidFill>
          <a:latin typeface="+mn-lt"/>
          <a:ea typeface="+mn-ea"/>
          <a:cs typeface="+mn-cs"/>
        </a:defRPr>
      </a:lvl3pPr>
      <a:lvl4pPr marL="1260000" indent="-216000" algn="l" defTabSz="914400" rtl="0" eaLnBrk="1" latinLnBrk="0" hangingPunct="1">
        <a:lnSpc>
          <a:spcPct val="100000"/>
        </a:lnSpc>
        <a:spcBef>
          <a:spcPts val="600"/>
        </a:spcBef>
        <a:buClr>
          <a:schemeClr val="tx1"/>
        </a:buClr>
        <a:buSzPct val="50000"/>
        <a:buFont typeface="Wingdings 3" panose="05040102010807070707" pitchFamily="18" charset="2"/>
        <a:buChar char="{"/>
        <a:defRPr sz="1800" kern="1200">
          <a:solidFill>
            <a:schemeClr val="tx1"/>
          </a:solidFill>
          <a:latin typeface="+mn-lt"/>
          <a:ea typeface="+mn-ea"/>
          <a:cs typeface="+mn-cs"/>
        </a:defRPr>
      </a:lvl4pPr>
      <a:lvl5pPr marL="1620000" indent="-216000" algn="l" defTabSz="914400" rtl="0" eaLnBrk="1" latinLnBrk="0" hangingPunct="1">
        <a:lnSpc>
          <a:spcPct val="100000"/>
        </a:lnSpc>
        <a:spcBef>
          <a:spcPts val="600"/>
        </a:spcBef>
        <a:buClr>
          <a:schemeClr val="accent4"/>
        </a:buClr>
        <a:buSzPct val="50000"/>
        <a:buFont typeface="Wingdings 2" panose="05020102010507070707" pitchFamily="18" charset="2"/>
        <a:buChar char="¼"/>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415" userDrawn="1">
          <p15:clr>
            <a:srgbClr val="F26B43"/>
          </p15:clr>
        </p15:guide>
        <p15:guide id="2" pos="7265" userDrawn="1">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jdelijke aanduiding voor titel 1">
            <a:extLst>
              <a:ext uri="{FF2B5EF4-FFF2-40B4-BE49-F238E27FC236}">
                <a16:creationId xmlns:a16="http://schemas.microsoft.com/office/drawing/2014/main" id="{1A2C12ED-88A7-4813-9ECA-D67FA6D818C7}"/>
              </a:ext>
            </a:extLst>
          </p:cNvPr>
          <p:cNvSpPr>
            <a:spLocks noGrp="1"/>
          </p:cNvSpPr>
          <p:nvPr>
            <p:ph type="title"/>
          </p:nvPr>
        </p:nvSpPr>
        <p:spPr>
          <a:xfrm>
            <a:off x="658813" y="612000"/>
            <a:ext cx="10874375" cy="684000"/>
          </a:xfrm>
          <a:prstGeom prst="rect">
            <a:avLst/>
          </a:prstGeom>
        </p:spPr>
        <p:txBody>
          <a:bodyPr vert="horz" lIns="0" tIns="0" rIns="0" bIns="0" rtlCol="0" anchor="t" anchorCtr="0">
            <a:noAutofit/>
          </a:bodyPr>
          <a:lstStyle/>
          <a:p>
            <a:r>
              <a:rPr lang="nl-NL" dirty="0"/>
              <a:t>KLIK OM STIJL TE BEWERKEN</a:t>
            </a:r>
            <a:endParaRPr lang="nl-BE" dirty="0"/>
          </a:p>
        </p:txBody>
      </p:sp>
      <p:sp>
        <p:nvSpPr>
          <p:cNvPr id="3" name="Tijdelijke aanduiding voor tekst 2">
            <a:extLst>
              <a:ext uri="{FF2B5EF4-FFF2-40B4-BE49-F238E27FC236}">
                <a16:creationId xmlns:a16="http://schemas.microsoft.com/office/drawing/2014/main" id="{205F5B42-3528-42D1-A27E-87182BBDF956}"/>
              </a:ext>
            </a:extLst>
          </p:cNvPr>
          <p:cNvSpPr>
            <a:spLocks noGrp="1"/>
          </p:cNvSpPr>
          <p:nvPr>
            <p:ph type="body" idx="1"/>
          </p:nvPr>
        </p:nvSpPr>
        <p:spPr>
          <a:xfrm>
            <a:off x="658813" y="1955438"/>
            <a:ext cx="10874375" cy="3648921"/>
          </a:xfrm>
          <a:prstGeom prst="rect">
            <a:avLst/>
          </a:prstGeom>
        </p:spPr>
        <p:txBody>
          <a:bodyPr vert="horz" lIns="0" tIns="0" rIns="0" bIns="0" rtlCol="0" anchor="t" anchorCtr="0">
            <a:noAutofit/>
          </a:bodyPr>
          <a:lstStyle/>
          <a:p>
            <a:pPr lvl="0"/>
            <a:r>
              <a:rPr lang="nl-NL" dirty="0"/>
              <a:t>Klikken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endParaRPr lang="nl-BE" dirty="0"/>
          </a:p>
        </p:txBody>
      </p:sp>
      <p:grpSp>
        <p:nvGrpSpPr>
          <p:cNvPr id="202" name="Groep 201">
            <a:extLst>
              <a:ext uri="{FF2B5EF4-FFF2-40B4-BE49-F238E27FC236}">
                <a16:creationId xmlns:a16="http://schemas.microsoft.com/office/drawing/2014/main" id="{E3C82B14-FD58-4489-B8E8-D7B3BB92B815}"/>
              </a:ext>
            </a:extLst>
          </p:cNvPr>
          <p:cNvGrpSpPr/>
          <p:nvPr userDrawn="1"/>
        </p:nvGrpSpPr>
        <p:grpSpPr>
          <a:xfrm>
            <a:off x="12553509" y="39215"/>
            <a:ext cx="4099182" cy="5954168"/>
            <a:chOff x="12553509" y="39215"/>
            <a:chExt cx="4099182" cy="5954168"/>
          </a:xfrm>
        </p:grpSpPr>
        <p:sp>
          <p:nvSpPr>
            <p:cNvPr id="203" name="Rechthoek 202">
              <a:extLst>
                <a:ext uri="{FF2B5EF4-FFF2-40B4-BE49-F238E27FC236}">
                  <a16:creationId xmlns:a16="http://schemas.microsoft.com/office/drawing/2014/main" id="{05AEEA41-7B34-4E62-A103-882C5B72A2FC}"/>
                </a:ext>
              </a:extLst>
            </p:cNvPr>
            <p:cNvSpPr/>
            <p:nvPr userDrawn="1"/>
          </p:nvSpPr>
          <p:spPr>
            <a:xfrm>
              <a:off x="12553509" y="472642"/>
              <a:ext cx="4099182" cy="5520741"/>
            </a:xfrm>
            <a:prstGeom prst="rect">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3200"/>
            </a:p>
          </p:txBody>
        </p:sp>
        <p:sp>
          <p:nvSpPr>
            <p:cNvPr id="204" name="Rechthoek 203">
              <a:extLst>
                <a:ext uri="{FF2B5EF4-FFF2-40B4-BE49-F238E27FC236}">
                  <a16:creationId xmlns:a16="http://schemas.microsoft.com/office/drawing/2014/main" id="{63BB8AE2-B794-4224-AF91-A384FA999B9D}"/>
                </a:ext>
              </a:extLst>
            </p:cNvPr>
            <p:cNvSpPr/>
            <p:nvPr userDrawn="1"/>
          </p:nvSpPr>
          <p:spPr>
            <a:xfrm>
              <a:off x="12553509" y="39215"/>
              <a:ext cx="4099181" cy="43342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3200"/>
            </a:p>
          </p:txBody>
        </p:sp>
        <p:sp>
          <p:nvSpPr>
            <p:cNvPr id="205" name="Tekstvak 204">
              <a:extLst>
                <a:ext uri="{FF2B5EF4-FFF2-40B4-BE49-F238E27FC236}">
                  <a16:creationId xmlns:a16="http://schemas.microsoft.com/office/drawing/2014/main" id="{B2ABA67B-599D-4D35-A6AF-6473A8D8EB48}"/>
                </a:ext>
              </a:extLst>
            </p:cNvPr>
            <p:cNvSpPr txBox="1"/>
            <p:nvPr userDrawn="1"/>
          </p:nvSpPr>
          <p:spPr>
            <a:xfrm>
              <a:off x="12664744" y="53066"/>
              <a:ext cx="3601951" cy="400110"/>
            </a:xfrm>
            <a:prstGeom prst="rect">
              <a:avLst/>
            </a:prstGeom>
            <a:noFill/>
          </p:spPr>
          <p:txBody>
            <a:bodyPr wrap="square" rtlCol="0">
              <a:spAutoFit/>
            </a:bodyPr>
            <a:lstStyle/>
            <a:p>
              <a:r>
                <a:rPr lang="nl-BE" sz="2000" b="1" dirty="0">
                  <a:solidFill>
                    <a:schemeClr val="accent1"/>
                  </a:solidFill>
                </a:rPr>
                <a:t>Voor wie is deze dia?</a:t>
              </a:r>
            </a:p>
          </p:txBody>
        </p:sp>
        <p:sp>
          <p:nvSpPr>
            <p:cNvPr id="206" name="Tekstvak 205">
              <a:extLst>
                <a:ext uri="{FF2B5EF4-FFF2-40B4-BE49-F238E27FC236}">
                  <a16:creationId xmlns:a16="http://schemas.microsoft.com/office/drawing/2014/main" id="{87EF8F5D-FF19-4DF9-99D9-16CDF59300D7}"/>
                </a:ext>
              </a:extLst>
            </p:cNvPr>
            <p:cNvSpPr txBox="1"/>
            <p:nvPr userDrawn="1"/>
          </p:nvSpPr>
          <p:spPr>
            <a:xfrm>
              <a:off x="12672777" y="633947"/>
              <a:ext cx="3869550" cy="1954381"/>
            </a:xfrm>
            <a:prstGeom prst="rect">
              <a:avLst/>
            </a:prstGeom>
            <a:noFill/>
          </p:spPr>
          <p:txBody>
            <a:bodyPr wrap="square" rtlCol="0">
              <a:spAutoFit/>
            </a:bodyPr>
            <a:lstStyle/>
            <a:p>
              <a:pPr marL="0" indent="0">
                <a:buClr>
                  <a:schemeClr val="accent3"/>
                </a:buClr>
                <a:buFont typeface="Arial" panose="020B0604020202020204" pitchFamily="34" charset="0"/>
                <a:buNone/>
              </a:pPr>
              <a:r>
                <a:rPr lang="nl-BE" sz="1100" dirty="0"/>
                <a:t>De grootste fout die gemaakt wordt wanneer iemand een presentatie geeft is om meteen PowerPoint op te starten om te beginnen. Op die manier begin je aan een presentatie die vooral een spiekbriefje voor jezelf is. Slides die vol staan met tekst dienen vooral om de spreker te helpen zijn verhaal te onthouden. </a:t>
              </a:r>
            </a:p>
            <a:p>
              <a:pPr marL="0" indent="0">
                <a:buClr>
                  <a:schemeClr val="accent3"/>
                </a:buClr>
                <a:buFont typeface="Arial" panose="020B0604020202020204" pitchFamily="34" charset="0"/>
                <a:buNone/>
              </a:pPr>
              <a:endParaRPr lang="nl-BE" sz="1100" dirty="0"/>
            </a:p>
            <a:p>
              <a:pPr marL="0" indent="0">
                <a:buClr>
                  <a:schemeClr val="accent3"/>
                </a:buClr>
                <a:buFont typeface="Arial" panose="020B0604020202020204" pitchFamily="34" charset="0"/>
                <a:buNone/>
              </a:pPr>
              <a:r>
                <a:rPr lang="nl-BE" sz="1100" dirty="0"/>
                <a:t>Bijkomende problemen met dia's die vol staan met tekst:</a:t>
              </a:r>
              <a:endParaRPr lang="en-US" sz="1100" dirty="0"/>
            </a:p>
            <a:p>
              <a:pPr marL="171450" indent="-171450">
                <a:buClr>
                  <a:schemeClr val="accent3"/>
                </a:buClr>
                <a:buFont typeface="Arial" panose="020B0604020202020204" pitchFamily="34" charset="0"/>
                <a:buChar char="+"/>
              </a:pPr>
              <a:r>
                <a:rPr lang="nl-BE" sz="1100" dirty="0"/>
                <a:t>Ze verleiden de spreker om de tekst woordelijk voor te lezen.</a:t>
              </a:r>
            </a:p>
            <a:p>
              <a:pPr marL="171450" indent="-171450">
                <a:buClr>
                  <a:schemeClr val="accent3"/>
                </a:buClr>
                <a:buFont typeface="Arial" panose="020B0604020202020204" pitchFamily="34" charset="0"/>
                <a:buChar char="+"/>
              </a:pPr>
              <a:r>
                <a:rPr lang="nl-BE" sz="1100" dirty="0"/>
                <a:t>als gevolg daarvan, vermoeien zij het publiek</a:t>
              </a:r>
            </a:p>
            <a:p>
              <a:pPr marL="171450" indent="-171450">
                <a:buClr>
                  <a:schemeClr val="accent3"/>
                </a:buClr>
                <a:buFont typeface="Arial" panose="020B0604020202020204" pitchFamily="34" charset="0"/>
                <a:buChar char="+"/>
              </a:pPr>
              <a:r>
                <a:rPr lang="nl-BE" sz="1100" dirty="0"/>
                <a:t>ze trekken de aandacht van de spreker weg van hen.</a:t>
              </a:r>
            </a:p>
            <a:p>
              <a:pPr marL="171450" indent="-171450">
                <a:buClr>
                  <a:schemeClr val="accent3"/>
                </a:buClr>
                <a:buFont typeface="Arial" panose="020B0604020202020204" pitchFamily="34" charset="0"/>
                <a:buChar char="+"/>
              </a:pPr>
              <a:r>
                <a:rPr lang="nl-BE" sz="1100" dirty="0"/>
                <a:t>ze zijn vooral saai en inspiratieloos</a:t>
              </a:r>
              <a:endParaRPr lang="en-US" sz="1100" dirty="0"/>
            </a:p>
          </p:txBody>
        </p:sp>
        <p:sp>
          <p:nvSpPr>
            <p:cNvPr id="207" name="Tekstvak 206">
              <a:extLst>
                <a:ext uri="{FF2B5EF4-FFF2-40B4-BE49-F238E27FC236}">
                  <a16:creationId xmlns:a16="http://schemas.microsoft.com/office/drawing/2014/main" id="{97EABA2F-B021-40C5-A4A3-9A785FC4D992}"/>
                </a:ext>
              </a:extLst>
            </p:cNvPr>
            <p:cNvSpPr txBox="1"/>
            <p:nvPr userDrawn="1"/>
          </p:nvSpPr>
          <p:spPr>
            <a:xfrm>
              <a:off x="12672777" y="2615985"/>
              <a:ext cx="3738297" cy="1615827"/>
            </a:xfrm>
            <a:prstGeom prst="rect">
              <a:avLst/>
            </a:prstGeom>
            <a:noFill/>
          </p:spPr>
          <p:txBody>
            <a:bodyPr wrap="square" rtlCol="0">
              <a:spAutoFit/>
            </a:bodyPr>
            <a:lstStyle/>
            <a:p>
              <a:pPr marL="0" indent="0">
                <a:buClr>
                  <a:schemeClr val="accent3"/>
                </a:buClr>
                <a:buFont typeface="Arial" panose="020B0604020202020204" pitchFamily="34" charset="0"/>
                <a:buNone/>
              </a:pPr>
              <a:r>
                <a:rPr lang="nl-BE" sz="1100" dirty="0"/>
                <a:t>Het belangrijkste doel van het gebruik van dia's bij het geven van een presentatie is om het publiek de kans te geven uw verhaal beter te begrijpen. De dia's moeten ondersteunend zijn aan de boodschap die je vertelt. </a:t>
              </a:r>
            </a:p>
            <a:p>
              <a:pPr marL="0" indent="0">
                <a:buClr>
                  <a:schemeClr val="accent3"/>
                </a:buClr>
                <a:buFont typeface="Arial" panose="020B0604020202020204" pitchFamily="34" charset="0"/>
                <a:buNone/>
              </a:pPr>
              <a:endParaRPr lang="nl-BE" sz="1100" dirty="0"/>
            </a:p>
            <a:p>
              <a:pPr marL="0" indent="0">
                <a:buClr>
                  <a:schemeClr val="accent3"/>
                </a:buClr>
                <a:buFont typeface="Arial" panose="020B0604020202020204" pitchFamily="34" charset="0"/>
                <a:buNone/>
              </a:pPr>
              <a:r>
                <a:rPr lang="nl-BE" sz="1100" dirty="0"/>
                <a:t>En dus moet je jezelf bij elke dia afvragen:</a:t>
              </a:r>
            </a:p>
            <a:p>
              <a:pPr marL="0" indent="0">
                <a:buClr>
                  <a:schemeClr val="accent3"/>
                </a:buClr>
                <a:buFont typeface="Arial" panose="020B0604020202020204" pitchFamily="34" charset="0"/>
                <a:buNone/>
              </a:pPr>
              <a:r>
                <a:rPr lang="nl-BE" sz="1100" b="1" dirty="0"/>
                <a:t>'Helpt deze dia mijn publiek of helpt deze dia mij om het verhaal beter te onthouden? </a:t>
              </a:r>
              <a:r>
                <a:rPr lang="nl-BE" sz="1100" b="0" dirty="0"/>
                <a:t>In het laatste geval is het beter om de dia weg te laten.</a:t>
              </a:r>
              <a:endParaRPr lang="en-US" sz="1100" b="0" dirty="0"/>
            </a:p>
          </p:txBody>
        </p:sp>
        <p:sp>
          <p:nvSpPr>
            <p:cNvPr id="208" name="Tekstvak 207">
              <a:extLst>
                <a:ext uri="{FF2B5EF4-FFF2-40B4-BE49-F238E27FC236}">
                  <a16:creationId xmlns:a16="http://schemas.microsoft.com/office/drawing/2014/main" id="{C276090B-9F17-452F-9E00-A0DEC98563B1}"/>
                </a:ext>
              </a:extLst>
            </p:cNvPr>
            <p:cNvSpPr txBox="1"/>
            <p:nvPr userDrawn="1"/>
          </p:nvSpPr>
          <p:spPr>
            <a:xfrm>
              <a:off x="12672777" y="4329570"/>
              <a:ext cx="3738297" cy="1446550"/>
            </a:xfrm>
            <a:prstGeom prst="rect">
              <a:avLst/>
            </a:prstGeom>
            <a:noFill/>
          </p:spPr>
          <p:txBody>
            <a:bodyPr wrap="square" rtlCol="0">
              <a:spAutoFit/>
            </a:bodyPr>
            <a:lstStyle/>
            <a:p>
              <a:pPr marL="0" indent="0">
                <a:buClr>
                  <a:schemeClr val="accent3"/>
                </a:buClr>
                <a:buFont typeface="Arial" panose="020B0604020202020204" pitchFamily="34" charset="0"/>
                <a:buNone/>
              </a:pPr>
              <a:r>
                <a:rPr lang="nl-BE" sz="1100" dirty="0"/>
                <a:t>Probeer in je presentatie ook genoeg afwisseling te creëren. Niet elke keer dezelfde slide met andere tekst, dit wordt saai en het lijkt dan alsof je altijd op dezelfde slide blijft staan. Breng genoeg afwisseling door voldoende beeldmateriaal te laten zien.</a:t>
              </a:r>
            </a:p>
            <a:p>
              <a:pPr marL="0" indent="0">
                <a:buClr>
                  <a:schemeClr val="accent3"/>
                </a:buClr>
                <a:buFont typeface="Arial" panose="020B0604020202020204" pitchFamily="34" charset="0"/>
                <a:buNone/>
              </a:pPr>
              <a:endParaRPr lang="en-US" sz="1100" b="0" dirty="0"/>
            </a:p>
            <a:p>
              <a:pPr marL="0" indent="0">
                <a:buClr>
                  <a:schemeClr val="accent3"/>
                </a:buClr>
                <a:buFont typeface="Arial" panose="020B0604020202020204" pitchFamily="34" charset="0"/>
                <a:buNone/>
              </a:pPr>
              <a:r>
                <a:rPr lang="en-US" sz="1100" b="0" dirty="0" err="1"/>
                <a:t>Gebruik</a:t>
              </a:r>
              <a:r>
                <a:rPr lang="en-US" sz="1100" b="0" dirty="0"/>
                <a:t> de </a:t>
              </a:r>
              <a:r>
                <a:rPr lang="en-US" sz="1100" b="0" dirty="0" err="1"/>
                <a:t>titelslides</a:t>
              </a:r>
              <a:r>
                <a:rPr lang="en-US" sz="1100" b="0" dirty="0"/>
                <a:t> om </a:t>
              </a:r>
              <a:r>
                <a:rPr lang="en-US" sz="1100" b="0" dirty="0" err="1"/>
                <a:t>aan</a:t>
              </a:r>
              <a:r>
                <a:rPr lang="en-US" sz="1100" b="0" dirty="0"/>
                <a:t> </a:t>
              </a:r>
              <a:r>
                <a:rPr lang="en-US" sz="1100" b="0" dirty="0" err="1"/>
                <a:t>te</a:t>
              </a:r>
              <a:r>
                <a:rPr lang="en-US" sz="1100" b="0" dirty="0"/>
                <a:t> </a:t>
              </a:r>
              <a:r>
                <a:rPr lang="en-US" sz="1100" b="0" dirty="0" err="1"/>
                <a:t>geven</a:t>
              </a:r>
              <a:r>
                <a:rPr lang="en-US" sz="1100" b="0" dirty="0"/>
                <a:t> </a:t>
              </a:r>
              <a:r>
                <a:rPr lang="en-US" sz="1100" b="0" dirty="0" err="1"/>
                <a:t>dat</a:t>
              </a:r>
              <a:r>
                <a:rPr lang="en-US" sz="1100" b="0" dirty="0"/>
                <a:t> je </a:t>
              </a:r>
              <a:r>
                <a:rPr lang="en-US" sz="1100" b="0" dirty="0" err="1"/>
                <a:t>een</a:t>
              </a:r>
              <a:r>
                <a:rPr lang="en-US" sz="1100" b="0" dirty="0"/>
                <a:t> </a:t>
              </a:r>
              <a:r>
                <a:rPr lang="en-US" sz="1100" b="0" dirty="0" err="1"/>
                <a:t>ander</a:t>
              </a:r>
              <a:r>
                <a:rPr lang="en-US" sz="1100" b="0" dirty="0"/>
                <a:t> </a:t>
              </a:r>
              <a:r>
                <a:rPr lang="en-US" sz="1100" b="0" dirty="0" err="1"/>
                <a:t>hoofdstuk</a:t>
              </a:r>
              <a:r>
                <a:rPr lang="en-US" sz="1100" b="0" dirty="0"/>
                <a:t> </a:t>
              </a:r>
              <a:r>
                <a:rPr lang="en-US" sz="1100" b="0" dirty="0" err="1"/>
                <a:t>begint</a:t>
              </a:r>
              <a:r>
                <a:rPr lang="en-US" sz="1100" b="0" dirty="0"/>
                <a:t>. </a:t>
              </a:r>
            </a:p>
          </p:txBody>
        </p:sp>
      </p:grpSp>
      <p:grpSp>
        <p:nvGrpSpPr>
          <p:cNvPr id="113" name="Groep 112">
            <a:extLst>
              <a:ext uri="{FF2B5EF4-FFF2-40B4-BE49-F238E27FC236}">
                <a16:creationId xmlns:a16="http://schemas.microsoft.com/office/drawing/2014/main" id="{98D4A381-B970-457D-A3F7-4B7B15C30702}"/>
              </a:ext>
            </a:extLst>
          </p:cNvPr>
          <p:cNvGrpSpPr/>
          <p:nvPr userDrawn="1"/>
        </p:nvGrpSpPr>
        <p:grpSpPr>
          <a:xfrm>
            <a:off x="-7045696" y="267572"/>
            <a:ext cx="3385298" cy="3586723"/>
            <a:chOff x="-3549710" y="1276353"/>
            <a:chExt cx="3385298" cy="3586723"/>
          </a:xfrm>
        </p:grpSpPr>
        <p:grpSp>
          <p:nvGrpSpPr>
            <p:cNvPr id="114" name="Groep 113">
              <a:extLst>
                <a:ext uri="{FF2B5EF4-FFF2-40B4-BE49-F238E27FC236}">
                  <a16:creationId xmlns:a16="http://schemas.microsoft.com/office/drawing/2014/main" id="{9FBCF2B8-F63A-495A-8827-2924A74B1F2B}"/>
                </a:ext>
              </a:extLst>
            </p:cNvPr>
            <p:cNvGrpSpPr/>
            <p:nvPr userDrawn="1"/>
          </p:nvGrpSpPr>
          <p:grpSpPr>
            <a:xfrm>
              <a:off x="-3549709" y="1276353"/>
              <a:ext cx="3385297" cy="2738077"/>
              <a:chOff x="-3549709" y="1276351"/>
              <a:chExt cx="3385297" cy="2738077"/>
            </a:xfrm>
          </p:grpSpPr>
          <p:sp>
            <p:nvSpPr>
              <p:cNvPr id="117" name="Rechthoek 116">
                <a:extLst>
                  <a:ext uri="{FF2B5EF4-FFF2-40B4-BE49-F238E27FC236}">
                    <a16:creationId xmlns:a16="http://schemas.microsoft.com/office/drawing/2014/main" id="{8FB37B4C-A8AE-45ED-B54F-7480A8013229}"/>
                  </a:ext>
                </a:extLst>
              </p:cNvPr>
              <p:cNvSpPr/>
              <p:nvPr userDrawn="1"/>
            </p:nvSpPr>
            <p:spPr>
              <a:xfrm>
                <a:off x="-3529258" y="1276351"/>
                <a:ext cx="2572469" cy="280344"/>
              </a:xfrm>
              <a:prstGeom prst="rect">
                <a:avLst/>
              </a:prstGeom>
              <a:noFill/>
              <a:ln w="25400" cap="flat" cmpd="sng" algn="ctr">
                <a:noFill/>
                <a:prstDash val="solid"/>
              </a:ln>
              <a:effectLst/>
            </p:spPr>
            <p:txBody>
              <a:bodyPr lIns="0" tIns="0" rIns="0" bIns="0" rtlCol="0" anchor="t"/>
              <a:lstStyle/>
              <a:p>
                <a:pPr marL="0" marR="0" lvl="0" indent="0" algn="l" defTabSz="685783" rtl="0" eaLnBrk="1" fontAlgn="auto" latinLnBrk="0" hangingPunct="1">
                  <a:lnSpc>
                    <a:spcPct val="90000"/>
                  </a:lnSpc>
                  <a:spcBef>
                    <a:spcPts val="751"/>
                  </a:spcBef>
                  <a:spcAft>
                    <a:spcPts val="0"/>
                  </a:spcAft>
                  <a:buClrTx/>
                  <a:buSzTx/>
                  <a:buFont typeface="Arial" panose="020B0604020202020204" pitchFamily="34" charset="0"/>
                  <a:buNone/>
                  <a:tabLst/>
                  <a:defRPr/>
                </a:pPr>
                <a:r>
                  <a:rPr lang="nl-NL" sz="1800" b="0" i="0" kern="1200" noProof="0" dirty="0">
                    <a:solidFill>
                      <a:schemeClr val="tx1"/>
                    </a:solidFill>
                    <a:latin typeface="+mn-lt"/>
                    <a:ea typeface="+mn-ea"/>
                    <a:cs typeface="+mn-cs"/>
                  </a:rPr>
                  <a:t>Tekst niveaus</a:t>
                </a:r>
              </a:p>
            </p:txBody>
          </p:sp>
          <p:sp>
            <p:nvSpPr>
              <p:cNvPr id="118" name="Textfield placeholder">
                <a:extLst>
                  <a:ext uri="{FF2B5EF4-FFF2-40B4-BE49-F238E27FC236}">
                    <a16:creationId xmlns:a16="http://schemas.microsoft.com/office/drawing/2014/main" id="{A8BA697D-B812-4E96-9BCE-2AFE6AC52FF0}"/>
                  </a:ext>
                </a:extLst>
              </p:cNvPr>
              <p:cNvSpPr txBox="1">
                <a:spLocks/>
              </p:cNvSpPr>
              <p:nvPr userDrawn="1"/>
            </p:nvSpPr>
            <p:spPr>
              <a:xfrm>
                <a:off x="-3535859" y="2872729"/>
                <a:ext cx="2868384" cy="261500"/>
              </a:xfrm>
              <a:prstGeom prst="rect">
                <a:avLst/>
              </a:prstGeom>
            </p:spPr>
            <p:txBody>
              <a:bodyPr vert="horz" lIns="0" tIns="0" rIns="0" bIns="0" rtlCol="0" anchor="ctr">
                <a:noAutofit/>
              </a:bodyPr>
              <a:lstStyle>
                <a:lvl1pPr marL="0" indent="0" algn="l" defTabSz="1087016" rtl="0" eaLnBrk="1" latinLnBrk="0" hangingPunct="1">
                  <a:lnSpc>
                    <a:spcPts val="1800"/>
                  </a:lnSpc>
                  <a:spcBef>
                    <a:spcPts val="400"/>
                  </a:spcBef>
                  <a:spcAft>
                    <a:spcPts val="400"/>
                  </a:spcAft>
                  <a:buSzPct val="80000"/>
                  <a:buFont typeface="Wingdings" pitchFamily="2" charset="2"/>
                  <a:buNone/>
                  <a:defRPr sz="1600" b="0" kern="1200">
                    <a:solidFill>
                      <a:schemeClr val="tx1"/>
                    </a:solidFill>
                    <a:latin typeface="+mn-lt"/>
                    <a:ea typeface="+mn-ea"/>
                    <a:cs typeface="+mn-cs"/>
                  </a:defRPr>
                </a:lvl1pPr>
                <a:lvl2pPr marL="228600" indent="-228600" algn="l" defTabSz="1087016" rtl="0" eaLnBrk="1" latinLnBrk="0" hangingPunct="1">
                  <a:lnSpc>
                    <a:spcPts val="1800"/>
                  </a:lnSpc>
                  <a:spcBef>
                    <a:spcPts val="400"/>
                  </a:spcBef>
                  <a:spcAft>
                    <a:spcPts val="400"/>
                  </a:spcAft>
                  <a:buClr>
                    <a:schemeClr val="tx2"/>
                  </a:buClr>
                  <a:buSzPct val="80000"/>
                  <a:buFontTx/>
                  <a:buBlip>
                    <a:blip r:embed="rId35"/>
                  </a:buBlip>
                  <a:tabLst/>
                  <a:defRPr sz="1600" kern="1200">
                    <a:solidFill>
                      <a:schemeClr val="tx1"/>
                    </a:solidFill>
                    <a:latin typeface="+mn-lt"/>
                    <a:ea typeface="+mn-ea"/>
                    <a:cs typeface="+mn-cs"/>
                  </a:defRPr>
                </a:lvl2pPr>
                <a:lvl3pPr marL="396875" indent="-160338" algn="l" defTabSz="1087016" rtl="0" eaLnBrk="1" latinLnBrk="0" hangingPunct="1">
                  <a:lnSpc>
                    <a:spcPts val="1600"/>
                  </a:lnSpc>
                  <a:spcBef>
                    <a:spcPts val="200"/>
                  </a:spcBef>
                  <a:spcAft>
                    <a:spcPts val="200"/>
                  </a:spcAft>
                  <a:buClr>
                    <a:schemeClr val="tx2"/>
                  </a:buClr>
                  <a:buFont typeface="Trebuchet MS" pitchFamily="34" charset="0"/>
                  <a:buChar char="−"/>
                  <a:defRPr sz="1400" kern="1200">
                    <a:solidFill>
                      <a:schemeClr val="tx1"/>
                    </a:solidFill>
                    <a:latin typeface="+mn-lt"/>
                    <a:ea typeface="+mn-ea"/>
                    <a:cs typeface="+mn-cs"/>
                  </a:defRPr>
                </a:lvl3pPr>
                <a:lvl4pPr marL="0" indent="0" algn="l" defTabSz="1087016" rtl="0" eaLnBrk="1" latinLnBrk="0" hangingPunct="1">
                  <a:lnSpc>
                    <a:spcPts val="1800"/>
                  </a:lnSpc>
                  <a:spcBef>
                    <a:spcPts val="400"/>
                  </a:spcBef>
                  <a:spcAft>
                    <a:spcPts val="400"/>
                  </a:spcAft>
                  <a:buFont typeface="Wingdings" pitchFamily="2" charset="2"/>
                  <a:buNone/>
                  <a:defRPr sz="1600" b="1" kern="1200">
                    <a:solidFill>
                      <a:schemeClr val="tx1"/>
                    </a:solidFill>
                    <a:latin typeface="+mn-lt"/>
                    <a:ea typeface="+mn-ea"/>
                    <a:cs typeface="+mn-cs"/>
                  </a:defRPr>
                </a:lvl4pPr>
                <a:lvl5pPr marL="0" indent="0" algn="l" defTabSz="1087016" rtl="0" eaLnBrk="1" latinLnBrk="0" hangingPunct="1">
                  <a:lnSpc>
                    <a:spcPts val="3800"/>
                  </a:lnSpc>
                  <a:spcBef>
                    <a:spcPts val="1200"/>
                  </a:spcBef>
                  <a:spcAft>
                    <a:spcPts val="400"/>
                  </a:spcAft>
                  <a:buFont typeface="Wingdings" pitchFamily="2" charset="2"/>
                  <a:buNone/>
                  <a:defRPr sz="1600" b="1" kern="1200" baseline="0">
                    <a:solidFill>
                      <a:schemeClr val="tx2"/>
                    </a:solidFill>
                    <a:latin typeface="+mn-lt"/>
                    <a:ea typeface="+mn-ea"/>
                    <a:cs typeface="+mn-cs"/>
                  </a:defRPr>
                </a:lvl5pPr>
                <a:lvl6pPr marL="0" indent="0" algn="l" defTabSz="1087016" rtl="0" eaLnBrk="1" latinLnBrk="0" hangingPunct="1">
                  <a:lnSpc>
                    <a:spcPct val="250000"/>
                  </a:lnSpc>
                  <a:spcBef>
                    <a:spcPts val="0"/>
                  </a:spcBef>
                  <a:spcAft>
                    <a:spcPts val="0"/>
                  </a:spcAft>
                  <a:buFont typeface="Arial" pitchFamily="34" charset="0"/>
                  <a:buNone/>
                  <a:defRPr sz="2000" kern="1200" cap="all" baseline="0">
                    <a:solidFill>
                      <a:schemeClr val="tx1">
                        <a:lumMod val="75000"/>
                        <a:lumOff val="25000"/>
                      </a:schemeClr>
                    </a:solidFill>
                    <a:latin typeface="+mn-lt"/>
                    <a:ea typeface="+mn-ea"/>
                    <a:cs typeface="+mn-cs"/>
                  </a:defRPr>
                </a:lvl6pPr>
                <a:lvl7pPr marL="3532800"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76308"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19815"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marL="0" marR="0" lvl="0" indent="0" algn="l" defTabSz="914377" rtl="0" eaLnBrk="1" fontAlgn="auto" latinLnBrk="0" hangingPunct="1">
                  <a:lnSpc>
                    <a:spcPct val="90000"/>
                  </a:lnSpc>
                  <a:spcBef>
                    <a:spcPts val="1000"/>
                  </a:spcBef>
                  <a:spcAft>
                    <a:spcPts val="400"/>
                  </a:spcAft>
                  <a:buClr>
                    <a:schemeClr val="accent3"/>
                  </a:buClr>
                  <a:buSzPct val="100000"/>
                  <a:buFontTx/>
                  <a:buNone/>
                  <a:tabLst/>
                  <a:defRPr/>
                </a:pPr>
                <a:r>
                  <a:rPr lang="nl-NL" sz="2800" kern="1200" noProof="0" dirty="0">
                    <a:solidFill>
                      <a:schemeClr val="tx1"/>
                    </a:solidFill>
                    <a:latin typeface="+mn-lt"/>
                    <a:ea typeface="+mn-ea"/>
                    <a:cs typeface="+mn-cs"/>
                  </a:rPr>
                  <a:t>Platte tekst (28pt)</a:t>
                </a:r>
              </a:p>
            </p:txBody>
          </p:sp>
          <p:sp>
            <p:nvSpPr>
              <p:cNvPr id="119" name="Textfield placeholder">
                <a:extLst>
                  <a:ext uri="{FF2B5EF4-FFF2-40B4-BE49-F238E27FC236}">
                    <a16:creationId xmlns:a16="http://schemas.microsoft.com/office/drawing/2014/main" id="{1A4A0F3D-06A1-4FC5-B67E-25592EC704C2}"/>
                  </a:ext>
                </a:extLst>
              </p:cNvPr>
              <p:cNvSpPr txBox="1">
                <a:spLocks/>
              </p:cNvSpPr>
              <p:nvPr userDrawn="1"/>
            </p:nvSpPr>
            <p:spPr>
              <a:xfrm>
                <a:off x="-3549709" y="3336860"/>
                <a:ext cx="3385297" cy="259683"/>
              </a:xfrm>
              <a:prstGeom prst="rect">
                <a:avLst/>
              </a:prstGeom>
            </p:spPr>
            <p:txBody>
              <a:bodyPr vert="horz" lIns="0" tIns="0" rIns="0" bIns="0" rtlCol="0" anchor="ctr">
                <a:noAutofit/>
              </a:bodyPr>
              <a:lstStyle>
                <a:lvl1pPr marL="0" indent="0" algn="l" defTabSz="1087016" rtl="0" eaLnBrk="1" latinLnBrk="0" hangingPunct="1">
                  <a:lnSpc>
                    <a:spcPts val="1800"/>
                  </a:lnSpc>
                  <a:spcBef>
                    <a:spcPts val="400"/>
                  </a:spcBef>
                  <a:spcAft>
                    <a:spcPts val="400"/>
                  </a:spcAft>
                  <a:buSzPct val="80000"/>
                  <a:buFont typeface="Wingdings" pitchFamily="2" charset="2"/>
                  <a:buNone/>
                  <a:defRPr sz="1600" b="0" kern="1200">
                    <a:solidFill>
                      <a:schemeClr val="tx1"/>
                    </a:solidFill>
                    <a:latin typeface="+mn-lt"/>
                    <a:ea typeface="+mn-ea"/>
                    <a:cs typeface="+mn-cs"/>
                  </a:defRPr>
                </a:lvl1pPr>
                <a:lvl2pPr marL="228600" indent="-228600" algn="l" defTabSz="1087016" rtl="0" eaLnBrk="1" latinLnBrk="0" hangingPunct="1">
                  <a:lnSpc>
                    <a:spcPts val="1800"/>
                  </a:lnSpc>
                  <a:spcBef>
                    <a:spcPts val="400"/>
                  </a:spcBef>
                  <a:spcAft>
                    <a:spcPts val="400"/>
                  </a:spcAft>
                  <a:buClr>
                    <a:schemeClr val="tx2"/>
                  </a:buClr>
                  <a:buSzPct val="80000"/>
                  <a:buFontTx/>
                  <a:buBlip>
                    <a:blip r:embed="rId35"/>
                  </a:buBlip>
                  <a:tabLst/>
                  <a:defRPr sz="1600" kern="1200">
                    <a:solidFill>
                      <a:schemeClr val="tx1"/>
                    </a:solidFill>
                    <a:latin typeface="+mn-lt"/>
                    <a:ea typeface="+mn-ea"/>
                    <a:cs typeface="+mn-cs"/>
                  </a:defRPr>
                </a:lvl2pPr>
                <a:lvl3pPr marL="396875" indent="-160338" algn="l" defTabSz="1087016" rtl="0" eaLnBrk="1" latinLnBrk="0" hangingPunct="1">
                  <a:lnSpc>
                    <a:spcPts val="1600"/>
                  </a:lnSpc>
                  <a:spcBef>
                    <a:spcPts val="200"/>
                  </a:spcBef>
                  <a:spcAft>
                    <a:spcPts val="200"/>
                  </a:spcAft>
                  <a:buClr>
                    <a:schemeClr val="tx2"/>
                  </a:buClr>
                  <a:buFont typeface="Trebuchet MS" pitchFamily="34" charset="0"/>
                  <a:buChar char="−"/>
                  <a:defRPr sz="1400" kern="1200">
                    <a:solidFill>
                      <a:schemeClr val="tx1"/>
                    </a:solidFill>
                    <a:latin typeface="+mn-lt"/>
                    <a:ea typeface="+mn-ea"/>
                    <a:cs typeface="+mn-cs"/>
                  </a:defRPr>
                </a:lvl3pPr>
                <a:lvl4pPr marL="0" indent="0" algn="l" defTabSz="1087016" rtl="0" eaLnBrk="1" latinLnBrk="0" hangingPunct="1">
                  <a:lnSpc>
                    <a:spcPts val="1800"/>
                  </a:lnSpc>
                  <a:spcBef>
                    <a:spcPts val="400"/>
                  </a:spcBef>
                  <a:spcAft>
                    <a:spcPts val="400"/>
                  </a:spcAft>
                  <a:buFont typeface="Wingdings" pitchFamily="2" charset="2"/>
                  <a:buNone/>
                  <a:defRPr sz="1600" b="1" kern="1200">
                    <a:solidFill>
                      <a:schemeClr val="tx1"/>
                    </a:solidFill>
                    <a:latin typeface="+mn-lt"/>
                    <a:ea typeface="+mn-ea"/>
                    <a:cs typeface="+mn-cs"/>
                  </a:defRPr>
                </a:lvl4pPr>
                <a:lvl5pPr marL="0" indent="0" algn="l" defTabSz="1087016" rtl="0" eaLnBrk="1" latinLnBrk="0" hangingPunct="1">
                  <a:lnSpc>
                    <a:spcPts val="3800"/>
                  </a:lnSpc>
                  <a:spcBef>
                    <a:spcPts val="1200"/>
                  </a:spcBef>
                  <a:spcAft>
                    <a:spcPts val="400"/>
                  </a:spcAft>
                  <a:buFont typeface="Wingdings" pitchFamily="2" charset="2"/>
                  <a:buNone/>
                  <a:defRPr sz="1600" b="1" kern="1200" baseline="0">
                    <a:solidFill>
                      <a:schemeClr val="tx2"/>
                    </a:solidFill>
                    <a:latin typeface="+mn-lt"/>
                    <a:ea typeface="+mn-ea"/>
                    <a:cs typeface="+mn-cs"/>
                  </a:defRPr>
                </a:lvl5pPr>
                <a:lvl6pPr marL="0" indent="0" algn="l" defTabSz="1087016" rtl="0" eaLnBrk="1" latinLnBrk="0" hangingPunct="1">
                  <a:lnSpc>
                    <a:spcPct val="250000"/>
                  </a:lnSpc>
                  <a:spcBef>
                    <a:spcPts val="0"/>
                  </a:spcBef>
                  <a:spcAft>
                    <a:spcPts val="0"/>
                  </a:spcAft>
                  <a:buFont typeface="Arial" pitchFamily="34" charset="0"/>
                  <a:buNone/>
                  <a:defRPr sz="2000" kern="1200" cap="all" baseline="0">
                    <a:solidFill>
                      <a:schemeClr val="tx1">
                        <a:lumMod val="75000"/>
                        <a:lumOff val="25000"/>
                      </a:schemeClr>
                    </a:solidFill>
                    <a:latin typeface="+mn-lt"/>
                    <a:ea typeface="+mn-ea"/>
                    <a:cs typeface="+mn-cs"/>
                  </a:defRPr>
                </a:lvl6pPr>
                <a:lvl7pPr marL="3532800"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76308"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19815"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marL="9" marR="0" lvl="1" indent="-342900" algn="l" defTabSz="914377" rtl="0" eaLnBrk="1" fontAlgn="auto" latinLnBrk="0" hangingPunct="1">
                  <a:lnSpc>
                    <a:spcPct val="90000"/>
                  </a:lnSpc>
                  <a:spcBef>
                    <a:spcPts val="500"/>
                  </a:spcBef>
                  <a:spcAft>
                    <a:spcPts val="600"/>
                  </a:spcAft>
                  <a:buClr>
                    <a:schemeClr val="accent2"/>
                  </a:buClr>
                  <a:buSzPct val="50000"/>
                  <a:buFont typeface="Wingdings 2" panose="05020102010507070707" pitchFamily="18" charset="2"/>
                  <a:buChar char="¼"/>
                  <a:tabLst>
                    <a:tab pos="4394090" algn="l"/>
                  </a:tabLst>
                  <a:defRPr/>
                </a:pPr>
                <a:r>
                  <a:rPr lang="nl-NL" sz="2400" kern="1200" noProof="0" dirty="0">
                    <a:solidFill>
                      <a:schemeClr val="tx1"/>
                    </a:solidFill>
                    <a:latin typeface="+mn-lt"/>
                    <a:ea typeface="+mn-ea"/>
                    <a:cs typeface="+mn-cs"/>
                  </a:rPr>
                  <a:t>Tweede niveau (24pt)</a:t>
                </a:r>
              </a:p>
            </p:txBody>
          </p:sp>
          <p:cxnSp>
            <p:nvCxnSpPr>
              <p:cNvPr id="120" name="Rechte verbindingslijn 119">
                <a:extLst>
                  <a:ext uri="{FF2B5EF4-FFF2-40B4-BE49-F238E27FC236}">
                    <a16:creationId xmlns:a16="http://schemas.microsoft.com/office/drawing/2014/main" id="{F6FBB937-1C18-4103-856A-4D34CC9F1A7F}"/>
                  </a:ext>
                </a:extLst>
              </p:cNvPr>
              <p:cNvCxnSpPr/>
              <p:nvPr userDrawn="1"/>
            </p:nvCxnSpPr>
            <p:spPr>
              <a:xfrm>
                <a:off x="-3519217" y="2750438"/>
                <a:ext cx="2556798" cy="0"/>
              </a:xfrm>
              <a:prstGeom prst="line">
                <a:avLst/>
              </a:prstGeom>
              <a:noFill/>
              <a:ln w="9525" cap="flat" cmpd="sng" algn="ctr">
                <a:solidFill>
                  <a:schemeClr val="accent2"/>
                </a:solidFill>
                <a:prstDash val="solid"/>
              </a:ln>
              <a:effectLst/>
            </p:spPr>
          </p:cxnSp>
          <p:sp>
            <p:nvSpPr>
              <p:cNvPr id="121" name="Rechthoek 120">
                <a:extLst>
                  <a:ext uri="{FF2B5EF4-FFF2-40B4-BE49-F238E27FC236}">
                    <a16:creationId xmlns:a16="http://schemas.microsoft.com/office/drawing/2014/main" id="{6720935A-9312-4229-B4A8-2B49C3833F1A}"/>
                  </a:ext>
                </a:extLst>
              </p:cNvPr>
              <p:cNvSpPr/>
              <p:nvPr/>
            </p:nvSpPr>
            <p:spPr>
              <a:xfrm>
                <a:off x="-3526033" y="2098550"/>
                <a:ext cx="524003" cy="501028"/>
              </a:xfrm>
              <a:prstGeom prst="rect">
                <a:avLst/>
              </a:prstGeom>
              <a:solidFill>
                <a:sysClr val="window" lastClr="FFFFFF"/>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prstClr val="white"/>
                  </a:solidFill>
                  <a:effectLst/>
                  <a:uLnTx/>
                  <a:uFillTx/>
                  <a:latin typeface="Calibri" panose="020F0502020204030204" pitchFamily="34" charset="0"/>
                  <a:ea typeface="+mn-ea"/>
                  <a:cs typeface="+mn-cs"/>
                </a:endParaRPr>
              </a:p>
            </p:txBody>
          </p:sp>
          <p:pic>
            <p:nvPicPr>
              <p:cNvPr id="122" name="Picture 2">
                <a:extLst>
                  <a:ext uri="{FF2B5EF4-FFF2-40B4-BE49-F238E27FC236}">
                    <a16:creationId xmlns:a16="http://schemas.microsoft.com/office/drawing/2014/main" id="{BA1F426A-174B-4760-AEBF-09E38FD4D1BE}"/>
                  </a:ext>
                </a:extLst>
              </p:cNvPr>
              <p:cNvPicPr>
                <a:picLocks noChangeAspect="1" noChangeArrowheads="1"/>
              </p:cNvPicPr>
              <p:nvPr/>
            </p:nvPicPr>
            <p:blipFill>
              <a:blip r:embed="rId36" cstate="print">
                <a:extLst>
                  <a:ext uri="{28A0092B-C50C-407E-A947-70E740481C1C}">
                    <a14:useLocalDpi xmlns:a14="http://schemas.microsoft.com/office/drawing/2010/main" val="0"/>
                  </a:ext>
                </a:extLst>
              </a:blip>
              <a:srcRect/>
              <a:stretch>
                <a:fillRect/>
              </a:stretch>
            </p:blipFill>
            <p:spPr bwMode="auto">
              <a:xfrm>
                <a:off x="-3285599" y="2118058"/>
                <a:ext cx="222649" cy="205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3" name="Picture 3">
                <a:extLst>
                  <a:ext uri="{FF2B5EF4-FFF2-40B4-BE49-F238E27FC236}">
                    <a16:creationId xmlns:a16="http://schemas.microsoft.com/office/drawing/2014/main" id="{EC6811D9-08F0-4A05-9A36-B23D25BD5A50}"/>
                  </a:ext>
                </a:extLst>
              </p:cNvPr>
              <p:cNvPicPr>
                <a:picLocks noChangeAspect="1" noChangeArrowheads="1"/>
              </p:cNvPicPr>
              <p:nvPr/>
            </p:nvPicPr>
            <p:blipFill>
              <a:blip r:embed="rId37" cstate="print">
                <a:extLst>
                  <a:ext uri="{28A0092B-C50C-407E-A947-70E740481C1C}">
                    <a14:useLocalDpi xmlns:a14="http://schemas.microsoft.com/office/drawing/2010/main" val="0"/>
                  </a:ext>
                </a:extLst>
              </a:blip>
              <a:srcRect/>
              <a:stretch>
                <a:fillRect/>
              </a:stretch>
            </p:blipFill>
            <p:spPr bwMode="auto">
              <a:xfrm>
                <a:off x="-3494219" y="2118058"/>
                <a:ext cx="203698" cy="2099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4" name="Rechthoek 123">
                <a:extLst>
                  <a:ext uri="{FF2B5EF4-FFF2-40B4-BE49-F238E27FC236}">
                    <a16:creationId xmlns:a16="http://schemas.microsoft.com/office/drawing/2014/main" id="{F1CA1563-9EC6-4ED2-A4AA-F69BA7AE6B20}"/>
                  </a:ext>
                </a:extLst>
              </p:cNvPr>
              <p:cNvSpPr/>
              <p:nvPr/>
            </p:nvSpPr>
            <p:spPr>
              <a:xfrm>
                <a:off x="-3449390" y="2414273"/>
                <a:ext cx="130689" cy="11429"/>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25" name="Rechthoek 124">
                <a:extLst>
                  <a:ext uri="{FF2B5EF4-FFF2-40B4-BE49-F238E27FC236}">
                    <a16:creationId xmlns:a16="http://schemas.microsoft.com/office/drawing/2014/main" id="{189E7A70-26C9-4AFB-BDFC-6EF332A04278}"/>
                  </a:ext>
                </a:extLst>
              </p:cNvPr>
              <p:cNvSpPr/>
              <p:nvPr/>
            </p:nvSpPr>
            <p:spPr>
              <a:xfrm>
                <a:off x="-3449390" y="2437198"/>
                <a:ext cx="130689" cy="11429"/>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26" name="Rechthoek 125">
                <a:extLst>
                  <a:ext uri="{FF2B5EF4-FFF2-40B4-BE49-F238E27FC236}">
                    <a16:creationId xmlns:a16="http://schemas.microsoft.com/office/drawing/2014/main" id="{B963B19D-5A17-484A-94FE-DD6777BF9C27}"/>
                  </a:ext>
                </a:extLst>
              </p:cNvPr>
              <p:cNvSpPr/>
              <p:nvPr/>
            </p:nvSpPr>
            <p:spPr>
              <a:xfrm>
                <a:off x="-3449390" y="2483049"/>
                <a:ext cx="130689" cy="11429"/>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27" name="Rechthoek 126">
                <a:extLst>
                  <a:ext uri="{FF2B5EF4-FFF2-40B4-BE49-F238E27FC236}">
                    <a16:creationId xmlns:a16="http://schemas.microsoft.com/office/drawing/2014/main" id="{0EE70F17-9C54-40E7-98A6-E706E884AF1D}"/>
                  </a:ext>
                </a:extLst>
              </p:cNvPr>
              <p:cNvSpPr/>
              <p:nvPr/>
            </p:nvSpPr>
            <p:spPr>
              <a:xfrm>
                <a:off x="-3449390" y="2505976"/>
                <a:ext cx="130689" cy="11429"/>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28" name="Rechthoek 127">
                <a:extLst>
                  <a:ext uri="{FF2B5EF4-FFF2-40B4-BE49-F238E27FC236}">
                    <a16:creationId xmlns:a16="http://schemas.microsoft.com/office/drawing/2014/main" id="{D67E76D9-E7A1-43AB-A146-7CAF0132073A}"/>
                  </a:ext>
                </a:extLst>
              </p:cNvPr>
              <p:cNvSpPr/>
              <p:nvPr/>
            </p:nvSpPr>
            <p:spPr>
              <a:xfrm>
                <a:off x="-3449390" y="2460124"/>
                <a:ext cx="130689" cy="11429"/>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grpSp>
            <p:nvGrpSpPr>
              <p:cNvPr id="129" name="Groep 128">
                <a:extLst>
                  <a:ext uri="{FF2B5EF4-FFF2-40B4-BE49-F238E27FC236}">
                    <a16:creationId xmlns:a16="http://schemas.microsoft.com/office/drawing/2014/main" id="{84B63FCA-EF70-4898-B408-BCC86353B883}"/>
                  </a:ext>
                </a:extLst>
              </p:cNvPr>
              <p:cNvGrpSpPr/>
              <p:nvPr/>
            </p:nvGrpSpPr>
            <p:grpSpPr>
              <a:xfrm>
                <a:off x="-3226194" y="2414273"/>
                <a:ext cx="60967" cy="103132"/>
                <a:chOff x="-2796392" y="1123442"/>
                <a:chExt cx="120832" cy="104889"/>
              </a:xfrm>
            </p:grpSpPr>
            <p:sp>
              <p:nvSpPr>
                <p:cNvPr id="169" name="Rechthoek 168">
                  <a:extLst>
                    <a:ext uri="{FF2B5EF4-FFF2-40B4-BE49-F238E27FC236}">
                      <a16:creationId xmlns:a16="http://schemas.microsoft.com/office/drawing/2014/main" id="{DEA864DD-155E-48C7-BCD6-370CFBF727E8}"/>
                    </a:ext>
                  </a:extLst>
                </p:cNvPr>
                <p:cNvSpPr/>
                <p:nvPr/>
              </p:nvSpPr>
              <p:spPr>
                <a:xfrm>
                  <a:off x="-2796392" y="1123442"/>
                  <a:ext cx="120832" cy="11624"/>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70" name="Rechthoek 169">
                  <a:extLst>
                    <a:ext uri="{FF2B5EF4-FFF2-40B4-BE49-F238E27FC236}">
                      <a16:creationId xmlns:a16="http://schemas.microsoft.com/office/drawing/2014/main" id="{AAE599D2-E513-4627-8170-A98E39652DE9}"/>
                    </a:ext>
                  </a:extLst>
                </p:cNvPr>
                <p:cNvSpPr/>
                <p:nvPr/>
              </p:nvSpPr>
              <p:spPr>
                <a:xfrm>
                  <a:off x="-2796392" y="1146758"/>
                  <a:ext cx="120832" cy="11624"/>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71" name="Rechthoek 170">
                  <a:extLst>
                    <a:ext uri="{FF2B5EF4-FFF2-40B4-BE49-F238E27FC236}">
                      <a16:creationId xmlns:a16="http://schemas.microsoft.com/office/drawing/2014/main" id="{EECC6BC3-EE19-49CF-8771-87BE7017C3FA}"/>
                    </a:ext>
                  </a:extLst>
                </p:cNvPr>
                <p:cNvSpPr/>
                <p:nvPr/>
              </p:nvSpPr>
              <p:spPr>
                <a:xfrm>
                  <a:off x="-2796392" y="1193390"/>
                  <a:ext cx="120832" cy="11624"/>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72" name="Rechthoek 171">
                  <a:extLst>
                    <a:ext uri="{FF2B5EF4-FFF2-40B4-BE49-F238E27FC236}">
                      <a16:creationId xmlns:a16="http://schemas.microsoft.com/office/drawing/2014/main" id="{2A5E51EE-1F93-412C-94D6-904DF6000240}"/>
                    </a:ext>
                  </a:extLst>
                </p:cNvPr>
                <p:cNvSpPr/>
                <p:nvPr/>
              </p:nvSpPr>
              <p:spPr>
                <a:xfrm>
                  <a:off x="-2796392" y="1216707"/>
                  <a:ext cx="120832" cy="11624"/>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73" name="Rechthoek 172">
                  <a:extLst>
                    <a:ext uri="{FF2B5EF4-FFF2-40B4-BE49-F238E27FC236}">
                      <a16:creationId xmlns:a16="http://schemas.microsoft.com/office/drawing/2014/main" id="{798F7488-8F30-4DC5-9708-A4DDEDCC1857}"/>
                    </a:ext>
                  </a:extLst>
                </p:cNvPr>
                <p:cNvSpPr/>
                <p:nvPr/>
              </p:nvSpPr>
              <p:spPr>
                <a:xfrm>
                  <a:off x="-2796392" y="1170074"/>
                  <a:ext cx="120832" cy="11624"/>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grpSp>
          <p:grpSp>
            <p:nvGrpSpPr>
              <p:cNvPr id="130" name="Groep 129">
                <a:extLst>
                  <a:ext uri="{FF2B5EF4-FFF2-40B4-BE49-F238E27FC236}">
                    <a16:creationId xmlns:a16="http://schemas.microsoft.com/office/drawing/2014/main" id="{4E133CB6-6789-449E-A203-05A47698DB45}"/>
                  </a:ext>
                </a:extLst>
              </p:cNvPr>
              <p:cNvGrpSpPr/>
              <p:nvPr/>
            </p:nvGrpSpPr>
            <p:grpSpPr>
              <a:xfrm>
                <a:off x="-3155473" y="2414273"/>
                <a:ext cx="60967" cy="103132"/>
                <a:chOff x="-2796392" y="1123442"/>
                <a:chExt cx="120832" cy="104889"/>
              </a:xfrm>
            </p:grpSpPr>
            <p:sp>
              <p:nvSpPr>
                <p:cNvPr id="164" name="Rechthoek 163">
                  <a:extLst>
                    <a:ext uri="{FF2B5EF4-FFF2-40B4-BE49-F238E27FC236}">
                      <a16:creationId xmlns:a16="http://schemas.microsoft.com/office/drawing/2014/main" id="{97EC6668-7851-47A8-B6CC-EA382300DB16}"/>
                    </a:ext>
                  </a:extLst>
                </p:cNvPr>
                <p:cNvSpPr/>
                <p:nvPr/>
              </p:nvSpPr>
              <p:spPr>
                <a:xfrm>
                  <a:off x="-2796392" y="1123442"/>
                  <a:ext cx="120832" cy="11624"/>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65" name="Rechthoek 164">
                  <a:extLst>
                    <a:ext uri="{FF2B5EF4-FFF2-40B4-BE49-F238E27FC236}">
                      <a16:creationId xmlns:a16="http://schemas.microsoft.com/office/drawing/2014/main" id="{2750E643-4D9B-4FA2-95E8-75AEDCB7E848}"/>
                    </a:ext>
                  </a:extLst>
                </p:cNvPr>
                <p:cNvSpPr/>
                <p:nvPr/>
              </p:nvSpPr>
              <p:spPr>
                <a:xfrm>
                  <a:off x="-2796392" y="1146758"/>
                  <a:ext cx="120832" cy="11624"/>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66" name="Rechthoek 165">
                  <a:extLst>
                    <a:ext uri="{FF2B5EF4-FFF2-40B4-BE49-F238E27FC236}">
                      <a16:creationId xmlns:a16="http://schemas.microsoft.com/office/drawing/2014/main" id="{7431575E-D838-4B24-A414-E608C3A8F9C1}"/>
                    </a:ext>
                  </a:extLst>
                </p:cNvPr>
                <p:cNvSpPr/>
                <p:nvPr/>
              </p:nvSpPr>
              <p:spPr>
                <a:xfrm>
                  <a:off x="-2796392" y="1193390"/>
                  <a:ext cx="120832" cy="11624"/>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67" name="Rechthoek 166">
                  <a:extLst>
                    <a:ext uri="{FF2B5EF4-FFF2-40B4-BE49-F238E27FC236}">
                      <a16:creationId xmlns:a16="http://schemas.microsoft.com/office/drawing/2014/main" id="{6306AE03-C2FE-44AA-A86C-19E0783439BF}"/>
                    </a:ext>
                  </a:extLst>
                </p:cNvPr>
                <p:cNvSpPr/>
                <p:nvPr/>
              </p:nvSpPr>
              <p:spPr>
                <a:xfrm>
                  <a:off x="-2796392" y="1216707"/>
                  <a:ext cx="120832" cy="11624"/>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68" name="Rechthoek 167">
                  <a:extLst>
                    <a:ext uri="{FF2B5EF4-FFF2-40B4-BE49-F238E27FC236}">
                      <a16:creationId xmlns:a16="http://schemas.microsoft.com/office/drawing/2014/main" id="{A46F8E71-5952-4D3E-8179-DAA1F6FF2BBD}"/>
                    </a:ext>
                  </a:extLst>
                </p:cNvPr>
                <p:cNvSpPr/>
                <p:nvPr/>
              </p:nvSpPr>
              <p:spPr>
                <a:xfrm>
                  <a:off x="-2796392" y="1170074"/>
                  <a:ext cx="120832" cy="11624"/>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grpSp>
          <p:sp>
            <p:nvSpPr>
              <p:cNvPr id="131" name="Afgeronde rechthoek 69">
                <a:extLst>
                  <a:ext uri="{FF2B5EF4-FFF2-40B4-BE49-F238E27FC236}">
                    <a16:creationId xmlns:a16="http://schemas.microsoft.com/office/drawing/2014/main" id="{8879CF09-6D6E-4ECE-A1C6-56AF29F21261}"/>
                  </a:ext>
                </a:extLst>
              </p:cNvPr>
              <p:cNvSpPr/>
              <p:nvPr/>
            </p:nvSpPr>
            <p:spPr>
              <a:xfrm>
                <a:off x="-2613177" y="2233729"/>
                <a:ext cx="313472" cy="324076"/>
              </a:xfrm>
              <a:prstGeom prst="roundRect">
                <a:avLst>
                  <a:gd name="adj" fmla="val 10944"/>
                </a:avLst>
              </a:prstGeom>
              <a:solidFill>
                <a:srgbClr val="FFFFFF"/>
              </a:solidFill>
              <a:ln w="12700" cap="flat" cmpd="sng" algn="ctr">
                <a:solidFill>
                  <a:schemeClr val="accent1"/>
                </a:solid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32" name="Rechthoek 131">
                <a:extLst>
                  <a:ext uri="{FF2B5EF4-FFF2-40B4-BE49-F238E27FC236}">
                    <a16:creationId xmlns:a16="http://schemas.microsoft.com/office/drawing/2014/main" id="{B1A15155-12B4-429E-B475-C4C604FA4931}"/>
                  </a:ext>
                </a:extLst>
              </p:cNvPr>
              <p:cNvSpPr/>
              <p:nvPr userDrawn="1"/>
            </p:nvSpPr>
            <p:spPr>
              <a:xfrm>
                <a:off x="-2533793" y="2314891"/>
                <a:ext cx="49894"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33" name="Rechthoek 132">
                <a:extLst>
                  <a:ext uri="{FF2B5EF4-FFF2-40B4-BE49-F238E27FC236}">
                    <a16:creationId xmlns:a16="http://schemas.microsoft.com/office/drawing/2014/main" id="{BCF866BE-73AE-4153-9FF7-C252DDFD9F36}"/>
                  </a:ext>
                </a:extLst>
              </p:cNvPr>
              <p:cNvSpPr/>
              <p:nvPr userDrawn="1"/>
            </p:nvSpPr>
            <p:spPr>
              <a:xfrm>
                <a:off x="-2533793" y="2427071"/>
                <a:ext cx="49894"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34" name="Rechthoek 133">
                <a:extLst>
                  <a:ext uri="{FF2B5EF4-FFF2-40B4-BE49-F238E27FC236}">
                    <a16:creationId xmlns:a16="http://schemas.microsoft.com/office/drawing/2014/main" id="{EA0DCD68-AE83-4FFE-B61F-E595AF09AB84}"/>
                  </a:ext>
                </a:extLst>
              </p:cNvPr>
              <p:cNvSpPr/>
              <p:nvPr userDrawn="1"/>
            </p:nvSpPr>
            <p:spPr>
              <a:xfrm>
                <a:off x="-2533793" y="2457830"/>
                <a:ext cx="49894"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35" name="Rechthoek 134">
                <a:extLst>
                  <a:ext uri="{FF2B5EF4-FFF2-40B4-BE49-F238E27FC236}">
                    <a16:creationId xmlns:a16="http://schemas.microsoft.com/office/drawing/2014/main" id="{0B66E8F6-7851-44D0-8491-6A7C0213FD97}"/>
                  </a:ext>
                </a:extLst>
              </p:cNvPr>
              <p:cNvSpPr/>
              <p:nvPr userDrawn="1"/>
            </p:nvSpPr>
            <p:spPr>
              <a:xfrm>
                <a:off x="-2463566" y="2314891"/>
                <a:ext cx="110783"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36" name="Rechthoek 135">
                <a:extLst>
                  <a:ext uri="{FF2B5EF4-FFF2-40B4-BE49-F238E27FC236}">
                    <a16:creationId xmlns:a16="http://schemas.microsoft.com/office/drawing/2014/main" id="{6D752743-D346-4D93-AB02-A7D4493F92F0}"/>
                  </a:ext>
                </a:extLst>
              </p:cNvPr>
              <p:cNvSpPr/>
              <p:nvPr userDrawn="1"/>
            </p:nvSpPr>
            <p:spPr>
              <a:xfrm>
                <a:off x="-2463566" y="2427071"/>
                <a:ext cx="110783"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37" name="Rechthoek 136">
                <a:extLst>
                  <a:ext uri="{FF2B5EF4-FFF2-40B4-BE49-F238E27FC236}">
                    <a16:creationId xmlns:a16="http://schemas.microsoft.com/office/drawing/2014/main" id="{526295FF-D414-455B-9D52-280FEB9E2B7E}"/>
                  </a:ext>
                </a:extLst>
              </p:cNvPr>
              <p:cNvSpPr/>
              <p:nvPr userDrawn="1"/>
            </p:nvSpPr>
            <p:spPr>
              <a:xfrm>
                <a:off x="-2463566" y="2457830"/>
                <a:ext cx="19386"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38" name="Rechthoek 137">
                <a:extLst>
                  <a:ext uri="{FF2B5EF4-FFF2-40B4-BE49-F238E27FC236}">
                    <a16:creationId xmlns:a16="http://schemas.microsoft.com/office/drawing/2014/main" id="{EA01C4B5-7122-4F93-BB83-7A2B211DDF2D}"/>
                  </a:ext>
                </a:extLst>
              </p:cNvPr>
              <p:cNvSpPr/>
              <p:nvPr userDrawn="1"/>
            </p:nvSpPr>
            <p:spPr>
              <a:xfrm>
                <a:off x="-2463566" y="2351512"/>
                <a:ext cx="110783"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39" name="Rechthoek 138">
                <a:extLst>
                  <a:ext uri="{FF2B5EF4-FFF2-40B4-BE49-F238E27FC236}">
                    <a16:creationId xmlns:a16="http://schemas.microsoft.com/office/drawing/2014/main" id="{F822BFEE-2971-430B-A411-73B8A20D7422}"/>
                  </a:ext>
                </a:extLst>
              </p:cNvPr>
              <p:cNvSpPr/>
              <p:nvPr userDrawn="1"/>
            </p:nvSpPr>
            <p:spPr>
              <a:xfrm>
                <a:off x="-2463566" y="2390191"/>
                <a:ext cx="66123" cy="22844"/>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40" name="Rechthoek 139">
                <a:extLst>
                  <a:ext uri="{FF2B5EF4-FFF2-40B4-BE49-F238E27FC236}">
                    <a16:creationId xmlns:a16="http://schemas.microsoft.com/office/drawing/2014/main" id="{97956EC6-A797-416A-AB19-4F41A5AC0660}"/>
                  </a:ext>
                </a:extLst>
              </p:cNvPr>
              <p:cNvSpPr/>
              <p:nvPr userDrawn="1"/>
            </p:nvSpPr>
            <p:spPr>
              <a:xfrm>
                <a:off x="-2463566" y="2288938"/>
                <a:ext cx="9693"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41" name="Rechthoek 140">
                <a:extLst>
                  <a:ext uri="{FF2B5EF4-FFF2-40B4-BE49-F238E27FC236}">
                    <a16:creationId xmlns:a16="http://schemas.microsoft.com/office/drawing/2014/main" id="{2714568C-D333-4B68-B859-71A7C5F19150}"/>
                  </a:ext>
                </a:extLst>
              </p:cNvPr>
              <p:cNvSpPr/>
              <p:nvPr userDrawn="1"/>
            </p:nvSpPr>
            <p:spPr>
              <a:xfrm>
                <a:off x="-2463566" y="2485433"/>
                <a:ext cx="9693"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42" name="Vrije vorm 81">
                <a:extLst>
                  <a:ext uri="{FF2B5EF4-FFF2-40B4-BE49-F238E27FC236}">
                    <a16:creationId xmlns:a16="http://schemas.microsoft.com/office/drawing/2014/main" id="{1561D078-DB3C-4E22-9B4D-93EE91D19EB4}"/>
                  </a:ext>
                </a:extLst>
              </p:cNvPr>
              <p:cNvSpPr/>
              <p:nvPr userDrawn="1"/>
            </p:nvSpPr>
            <p:spPr>
              <a:xfrm>
                <a:off x="-2560099" y="2345784"/>
                <a:ext cx="83088" cy="66075"/>
              </a:xfrm>
              <a:custGeom>
                <a:avLst/>
                <a:gdLst>
                  <a:gd name="connsiteX0" fmla="*/ 635000 w 762000"/>
                  <a:gd name="connsiteY0" fmla="*/ 0 h 575734"/>
                  <a:gd name="connsiteX1" fmla="*/ 482600 w 762000"/>
                  <a:gd name="connsiteY1" fmla="*/ 203200 h 575734"/>
                  <a:gd name="connsiteX2" fmla="*/ 762000 w 762000"/>
                  <a:gd name="connsiteY2" fmla="*/ 203200 h 575734"/>
                  <a:gd name="connsiteX3" fmla="*/ 762000 w 762000"/>
                  <a:gd name="connsiteY3" fmla="*/ 364067 h 575734"/>
                  <a:gd name="connsiteX4" fmla="*/ 482600 w 762000"/>
                  <a:gd name="connsiteY4" fmla="*/ 364067 h 575734"/>
                  <a:gd name="connsiteX5" fmla="*/ 635000 w 762000"/>
                  <a:gd name="connsiteY5" fmla="*/ 575734 h 575734"/>
                  <a:gd name="connsiteX6" fmla="*/ 524933 w 762000"/>
                  <a:gd name="connsiteY6" fmla="*/ 575734 h 575734"/>
                  <a:gd name="connsiteX7" fmla="*/ 0 w 762000"/>
                  <a:gd name="connsiteY7" fmla="*/ 313267 h 575734"/>
                  <a:gd name="connsiteX8" fmla="*/ 533400 w 762000"/>
                  <a:gd name="connsiteY8" fmla="*/ 0 h 575734"/>
                  <a:gd name="connsiteX9" fmla="*/ 635000 w 762000"/>
                  <a:gd name="connsiteY9" fmla="*/ 0 h 5757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62000" h="575734">
                    <a:moveTo>
                      <a:pt x="635000" y="0"/>
                    </a:moveTo>
                    <a:lnTo>
                      <a:pt x="482600" y="203200"/>
                    </a:lnTo>
                    <a:lnTo>
                      <a:pt x="762000" y="203200"/>
                    </a:lnTo>
                    <a:lnTo>
                      <a:pt x="762000" y="364067"/>
                    </a:lnTo>
                    <a:lnTo>
                      <a:pt x="482600" y="364067"/>
                    </a:lnTo>
                    <a:lnTo>
                      <a:pt x="635000" y="575734"/>
                    </a:lnTo>
                    <a:lnTo>
                      <a:pt x="524933" y="575734"/>
                    </a:lnTo>
                    <a:lnTo>
                      <a:pt x="0" y="313267"/>
                    </a:lnTo>
                    <a:lnTo>
                      <a:pt x="533400" y="0"/>
                    </a:lnTo>
                    <a:lnTo>
                      <a:pt x="635000" y="0"/>
                    </a:lnTo>
                    <a:close/>
                  </a:path>
                </a:pathLst>
              </a:custGeom>
              <a:solidFill>
                <a:srgbClr val="003C75"/>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cxnSp>
            <p:nvCxnSpPr>
              <p:cNvPr id="143" name="Rechte verbindingslijn 142">
                <a:extLst>
                  <a:ext uri="{FF2B5EF4-FFF2-40B4-BE49-F238E27FC236}">
                    <a16:creationId xmlns:a16="http://schemas.microsoft.com/office/drawing/2014/main" id="{1CD4364C-9877-4666-BD2D-ED86D498E1EA}"/>
                  </a:ext>
                </a:extLst>
              </p:cNvPr>
              <p:cNvCxnSpPr>
                <a:cxnSpLocks/>
                <a:stCxn id="123" idx="2"/>
                <a:endCxn id="131" idx="1"/>
              </p:cNvCxnSpPr>
              <p:nvPr/>
            </p:nvCxnSpPr>
            <p:spPr>
              <a:xfrm>
                <a:off x="-3392370" y="2328000"/>
                <a:ext cx="779193" cy="67767"/>
              </a:xfrm>
              <a:prstGeom prst="line">
                <a:avLst/>
              </a:prstGeom>
              <a:noFill/>
              <a:ln w="9525" cap="flat" cmpd="sng" algn="ctr">
                <a:solidFill>
                  <a:schemeClr val="accent1"/>
                </a:solidFill>
                <a:prstDash val="solid"/>
                <a:headEnd type="oval"/>
              </a:ln>
              <a:effectLst/>
            </p:spPr>
          </p:cxnSp>
          <p:cxnSp>
            <p:nvCxnSpPr>
              <p:cNvPr id="144" name="Rechte verbindingslijn 143">
                <a:extLst>
                  <a:ext uri="{FF2B5EF4-FFF2-40B4-BE49-F238E27FC236}">
                    <a16:creationId xmlns:a16="http://schemas.microsoft.com/office/drawing/2014/main" id="{2FD9AC5E-4ADC-46A9-9FF1-9CA0621755A5}"/>
                  </a:ext>
                </a:extLst>
              </p:cNvPr>
              <p:cNvCxnSpPr>
                <a:cxnSpLocks/>
                <a:stCxn id="122" idx="3"/>
              </p:cNvCxnSpPr>
              <p:nvPr/>
            </p:nvCxnSpPr>
            <p:spPr>
              <a:xfrm flipV="1">
                <a:off x="-3062950" y="1946509"/>
                <a:ext cx="449773" cy="274265"/>
              </a:xfrm>
              <a:prstGeom prst="line">
                <a:avLst/>
              </a:prstGeom>
              <a:noFill/>
              <a:ln w="9525" cap="flat" cmpd="sng" algn="ctr">
                <a:solidFill>
                  <a:schemeClr val="accent1"/>
                </a:solidFill>
                <a:prstDash val="solid"/>
                <a:headEnd type="oval"/>
              </a:ln>
              <a:effectLst/>
            </p:spPr>
          </p:cxnSp>
          <p:sp>
            <p:nvSpPr>
              <p:cNvPr id="145" name="Textfield placeholder">
                <a:extLst>
                  <a:ext uri="{FF2B5EF4-FFF2-40B4-BE49-F238E27FC236}">
                    <a16:creationId xmlns:a16="http://schemas.microsoft.com/office/drawing/2014/main" id="{8F7156DF-4EFF-4234-B24D-6DE2C7A7F57A}"/>
                  </a:ext>
                </a:extLst>
              </p:cNvPr>
              <p:cNvSpPr txBox="1">
                <a:spLocks/>
              </p:cNvSpPr>
              <p:nvPr/>
            </p:nvSpPr>
            <p:spPr>
              <a:xfrm>
                <a:off x="-2006299" y="1761809"/>
                <a:ext cx="1233012" cy="427698"/>
              </a:xfrm>
              <a:prstGeom prst="rect">
                <a:avLst/>
              </a:prstGeom>
            </p:spPr>
            <p:txBody>
              <a:bodyPr vert="horz" lIns="0" tIns="0" rIns="0" bIns="0" rtlCol="0" anchor="ctr">
                <a:noAutofit/>
              </a:bodyPr>
              <a:lstStyle>
                <a:lvl1pPr marL="0" indent="0" algn="l" defTabSz="1087016" rtl="0" eaLnBrk="1" latinLnBrk="0" hangingPunct="1">
                  <a:lnSpc>
                    <a:spcPts val="1800"/>
                  </a:lnSpc>
                  <a:spcBef>
                    <a:spcPts val="400"/>
                  </a:spcBef>
                  <a:spcAft>
                    <a:spcPts val="400"/>
                  </a:spcAft>
                  <a:buSzPct val="80000"/>
                  <a:buFont typeface="Wingdings" pitchFamily="2" charset="2"/>
                  <a:buNone/>
                  <a:defRPr sz="1600" b="0" kern="1200">
                    <a:solidFill>
                      <a:schemeClr val="tx1"/>
                    </a:solidFill>
                    <a:latin typeface="+mn-lt"/>
                    <a:ea typeface="+mn-ea"/>
                    <a:cs typeface="+mn-cs"/>
                  </a:defRPr>
                </a:lvl1pPr>
                <a:lvl2pPr marL="228600" indent="-228600" algn="l" defTabSz="1087016" rtl="0" eaLnBrk="1" latinLnBrk="0" hangingPunct="1">
                  <a:lnSpc>
                    <a:spcPts val="1800"/>
                  </a:lnSpc>
                  <a:spcBef>
                    <a:spcPts val="400"/>
                  </a:spcBef>
                  <a:spcAft>
                    <a:spcPts val="400"/>
                  </a:spcAft>
                  <a:buClr>
                    <a:schemeClr val="tx2"/>
                  </a:buClr>
                  <a:buSzPct val="80000"/>
                  <a:buFontTx/>
                  <a:buBlip>
                    <a:blip r:embed="rId35"/>
                  </a:buBlip>
                  <a:tabLst/>
                  <a:defRPr sz="1600" kern="1200">
                    <a:solidFill>
                      <a:schemeClr val="tx1"/>
                    </a:solidFill>
                    <a:latin typeface="+mn-lt"/>
                    <a:ea typeface="+mn-ea"/>
                    <a:cs typeface="+mn-cs"/>
                  </a:defRPr>
                </a:lvl2pPr>
                <a:lvl3pPr marL="396875" indent="-160338" algn="l" defTabSz="1087016" rtl="0" eaLnBrk="1" latinLnBrk="0" hangingPunct="1">
                  <a:lnSpc>
                    <a:spcPts val="1600"/>
                  </a:lnSpc>
                  <a:spcBef>
                    <a:spcPts val="200"/>
                  </a:spcBef>
                  <a:spcAft>
                    <a:spcPts val="200"/>
                  </a:spcAft>
                  <a:buClr>
                    <a:schemeClr val="tx2"/>
                  </a:buClr>
                  <a:buFont typeface="Trebuchet MS" pitchFamily="34" charset="0"/>
                  <a:buChar char="−"/>
                  <a:defRPr sz="1400" kern="1200">
                    <a:solidFill>
                      <a:schemeClr val="tx1"/>
                    </a:solidFill>
                    <a:latin typeface="+mn-lt"/>
                    <a:ea typeface="+mn-ea"/>
                    <a:cs typeface="+mn-cs"/>
                  </a:defRPr>
                </a:lvl3pPr>
                <a:lvl4pPr marL="0" indent="0" algn="l" defTabSz="1087016" rtl="0" eaLnBrk="1" latinLnBrk="0" hangingPunct="1">
                  <a:lnSpc>
                    <a:spcPts val="1800"/>
                  </a:lnSpc>
                  <a:spcBef>
                    <a:spcPts val="400"/>
                  </a:spcBef>
                  <a:spcAft>
                    <a:spcPts val="400"/>
                  </a:spcAft>
                  <a:buFont typeface="Wingdings" pitchFamily="2" charset="2"/>
                  <a:buNone/>
                  <a:defRPr sz="1600" b="1" kern="1200">
                    <a:solidFill>
                      <a:schemeClr val="tx1"/>
                    </a:solidFill>
                    <a:latin typeface="+mn-lt"/>
                    <a:ea typeface="+mn-ea"/>
                    <a:cs typeface="+mn-cs"/>
                  </a:defRPr>
                </a:lvl4pPr>
                <a:lvl5pPr marL="0" indent="0" algn="l" defTabSz="1087016" rtl="0" eaLnBrk="1" latinLnBrk="0" hangingPunct="1">
                  <a:lnSpc>
                    <a:spcPts val="3800"/>
                  </a:lnSpc>
                  <a:spcBef>
                    <a:spcPts val="1200"/>
                  </a:spcBef>
                  <a:spcAft>
                    <a:spcPts val="400"/>
                  </a:spcAft>
                  <a:buFont typeface="Wingdings" pitchFamily="2" charset="2"/>
                  <a:buNone/>
                  <a:defRPr sz="1600" b="1" kern="1200" baseline="0">
                    <a:solidFill>
                      <a:schemeClr val="tx2"/>
                    </a:solidFill>
                    <a:latin typeface="+mn-lt"/>
                    <a:ea typeface="+mn-ea"/>
                    <a:cs typeface="+mn-cs"/>
                  </a:defRPr>
                </a:lvl5pPr>
                <a:lvl6pPr marL="0" indent="0" algn="l" defTabSz="1087016" rtl="0" eaLnBrk="1" latinLnBrk="0" hangingPunct="1">
                  <a:lnSpc>
                    <a:spcPct val="250000"/>
                  </a:lnSpc>
                  <a:spcBef>
                    <a:spcPts val="0"/>
                  </a:spcBef>
                  <a:spcAft>
                    <a:spcPts val="0"/>
                  </a:spcAft>
                  <a:buFont typeface="Arial" pitchFamily="34" charset="0"/>
                  <a:buNone/>
                  <a:defRPr sz="2000" kern="1200" cap="all" baseline="0">
                    <a:solidFill>
                      <a:schemeClr val="tx1">
                        <a:lumMod val="75000"/>
                        <a:lumOff val="25000"/>
                      </a:schemeClr>
                    </a:solidFill>
                    <a:latin typeface="+mn-lt"/>
                    <a:ea typeface="+mn-ea"/>
                    <a:cs typeface="+mn-cs"/>
                  </a:defRPr>
                </a:lvl6pPr>
                <a:lvl7pPr marL="3532800"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76308"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19815"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marL="0" marR="0" lvl="0" indent="0" algn="l" defTabSz="1086989" rtl="0" eaLnBrk="1" fontAlgn="auto" latinLnBrk="0" hangingPunct="1">
                  <a:lnSpc>
                    <a:spcPct val="100000"/>
                  </a:lnSpc>
                  <a:spcBef>
                    <a:spcPts val="0"/>
                  </a:spcBef>
                  <a:spcAft>
                    <a:spcPts val="0"/>
                  </a:spcAft>
                  <a:buClrTx/>
                  <a:buSzPct val="80000"/>
                  <a:buFont typeface="Wingdings" pitchFamily="2" charset="2"/>
                  <a:buNone/>
                  <a:tabLst/>
                  <a:defRPr/>
                </a:pPr>
                <a:r>
                  <a:rPr kumimoji="0" lang="nl-NL" sz="1100" b="0" i="0" u="none" strike="noStrike" kern="120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rPr>
                  <a:t>Niveau omhoog</a:t>
                </a:r>
              </a:p>
              <a:p>
                <a:pPr marL="0" marR="0" lvl="0" indent="0" algn="l" defTabSz="1086989" rtl="0" eaLnBrk="1" fontAlgn="auto" latinLnBrk="0" hangingPunct="1">
                  <a:lnSpc>
                    <a:spcPct val="100000"/>
                  </a:lnSpc>
                  <a:spcBef>
                    <a:spcPts val="0"/>
                  </a:spcBef>
                  <a:spcAft>
                    <a:spcPts val="0"/>
                  </a:spcAft>
                  <a:buClrTx/>
                  <a:buSzPct val="80000"/>
                  <a:buFont typeface="Wingdings" pitchFamily="2" charset="2"/>
                  <a:buNone/>
                  <a:tabLst/>
                  <a:defRPr/>
                </a:pPr>
                <a:r>
                  <a:rPr kumimoji="0" lang="nl-NL" sz="1100" b="0" i="0" u="none" strike="noStrike" kern="120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Level up</a:t>
                </a:r>
              </a:p>
            </p:txBody>
          </p:sp>
          <p:sp>
            <p:nvSpPr>
              <p:cNvPr id="146" name="Textfield placeholder">
                <a:extLst>
                  <a:ext uri="{FF2B5EF4-FFF2-40B4-BE49-F238E27FC236}">
                    <a16:creationId xmlns:a16="http://schemas.microsoft.com/office/drawing/2014/main" id="{1E321722-7D67-4C04-8B73-A48864DDCD3B}"/>
                  </a:ext>
                </a:extLst>
              </p:cNvPr>
              <p:cNvSpPr txBox="1">
                <a:spLocks/>
              </p:cNvSpPr>
              <p:nvPr/>
            </p:nvSpPr>
            <p:spPr>
              <a:xfrm>
                <a:off x="-2006300" y="2189360"/>
                <a:ext cx="1070223" cy="427699"/>
              </a:xfrm>
              <a:prstGeom prst="rect">
                <a:avLst/>
              </a:prstGeom>
            </p:spPr>
            <p:txBody>
              <a:bodyPr vert="horz" lIns="0" tIns="0" rIns="0" bIns="0" rtlCol="0" anchor="ctr">
                <a:noAutofit/>
              </a:bodyPr>
              <a:lstStyle>
                <a:lvl1pPr marL="0" indent="0" algn="l" defTabSz="1087016" rtl="0" eaLnBrk="1" latinLnBrk="0" hangingPunct="1">
                  <a:lnSpc>
                    <a:spcPts val="1800"/>
                  </a:lnSpc>
                  <a:spcBef>
                    <a:spcPts val="400"/>
                  </a:spcBef>
                  <a:spcAft>
                    <a:spcPts val="400"/>
                  </a:spcAft>
                  <a:buSzPct val="80000"/>
                  <a:buFont typeface="Wingdings" pitchFamily="2" charset="2"/>
                  <a:buNone/>
                  <a:defRPr sz="1600" b="0" kern="1200">
                    <a:solidFill>
                      <a:schemeClr val="tx1"/>
                    </a:solidFill>
                    <a:latin typeface="+mn-lt"/>
                    <a:ea typeface="+mn-ea"/>
                    <a:cs typeface="+mn-cs"/>
                  </a:defRPr>
                </a:lvl1pPr>
                <a:lvl2pPr marL="228600" indent="-228600" algn="l" defTabSz="1087016" rtl="0" eaLnBrk="1" latinLnBrk="0" hangingPunct="1">
                  <a:lnSpc>
                    <a:spcPts val="1800"/>
                  </a:lnSpc>
                  <a:spcBef>
                    <a:spcPts val="400"/>
                  </a:spcBef>
                  <a:spcAft>
                    <a:spcPts val="400"/>
                  </a:spcAft>
                  <a:buClr>
                    <a:schemeClr val="tx2"/>
                  </a:buClr>
                  <a:buSzPct val="80000"/>
                  <a:buFontTx/>
                  <a:buBlip>
                    <a:blip r:embed="rId35"/>
                  </a:buBlip>
                  <a:tabLst/>
                  <a:defRPr sz="1600" kern="1200">
                    <a:solidFill>
                      <a:schemeClr val="tx1"/>
                    </a:solidFill>
                    <a:latin typeface="+mn-lt"/>
                    <a:ea typeface="+mn-ea"/>
                    <a:cs typeface="+mn-cs"/>
                  </a:defRPr>
                </a:lvl2pPr>
                <a:lvl3pPr marL="396875" indent="-160338" algn="l" defTabSz="1087016" rtl="0" eaLnBrk="1" latinLnBrk="0" hangingPunct="1">
                  <a:lnSpc>
                    <a:spcPts val="1600"/>
                  </a:lnSpc>
                  <a:spcBef>
                    <a:spcPts val="200"/>
                  </a:spcBef>
                  <a:spcAft>
                    <a:spcPts val="200"/>
                  </a:spcAft>
                  <a:buClr>
                    <a:schemeClr val="tx2"/>
                  </a:buClr>
                  <a:buFont typeface="Trebuchet MS" pitchFamily="34" charset="0"/>
                  <a:buChar char="−"/>
                  <a:defRPr sz="1400" kern="1200">
                    <a:solidFill>
                      <a:schemeClr val="tx1"/>
                    </a:solidFill>
                    <a:latin typeface="+mn-lt"/>
                    <a:ea typeface="+mn-ea"/>
                    <a:cs typeface="+mn-cs"/>
                  </a:defRPr>
                </a:lvl3pPr>
                <a:lvl4pPr marL="0" indent="0" algn="l" defTabSz="1087016" rtl="0" eaLnBrk="1" latinLnBrk="0" hangingPunct="1">
                  <a:lnSpc>
                    <a:spcPts val="1800"/>
                  </a:lnSpc>
                  <a:spcBef>
                    <a:spcPts val="400"/>
                  </a:spcBef>
                  <a:spcAft>
                    <a:spcPts val="400"/>
                  </a:spcAft>
                  <a:buFont typeface="Wingdings" pitchFamily="2" charset="2"/>
                  <a:buNone/>
                  <a:defRPr sz="1600" b="1" kern="1200">
                    <a:solidFill>
                      <a:schemeClr val="tx1"/>
                    </a:solidFill>
                    <a:latin typeface="+mn-lt"/>
                    <a:ea typeface="+mn-ea"/>
                    <a:cs typeface="+mn-cs"/>
                  </a:defRPr>
                </a:lvl4pPr>
                <a:lvl5pPr marL="0" indent="0" algn="l" defTabSz="1087016" rtl="0" eaLnBrk="1" latinLnBrk="0" hangingPunct="1">
                  <a:lnSpc>
                    <a:spcPts val="3800"/>
                  </a:lnSpc>
                  <a:spcBef>
                    <a:spcPts val="1200"/>
                  </a:spcBef>
                  <a:spcAft>
                    <a:spcPts val="400"/>
                  </a:spcAft>
                  <a:buFont typeface="Wingdings" pitchFamily="2" charset="2"/>
                  <a:buNone/>
                  <a:defRPr sz="1600" b="1" kern="1200" baseline="0">
                    <a:solidFill>
                      <a:schemeClr val="tx2"/>
                    </a:solidFill>
                    <a:latin typeface="+mn-lt"/>
                    <a:ea typeface="+mn-ea"/>
                    <a:cs typeface="+mn-cs"/>
                  </a:defRPr>
                </a:lvl5pPr>
                <a:lvl6pPr marL="0" indent="0" algn="l" defTabSz="1087016" rtl="0" eaLnBrk="1" latinLnBrk="0" hangingPunct="1">
                  <a:lnSpc>
                    <a:spcPct val="250000"/>
                  </a:lnSpc>
                  <a:spcBef>
                    <a:spcPts val="0"/>
                  </a:spcBef>
                  <a:spcAft>
                    <a:spcPts val="0"/>
                  </a:spcAft>
                  <a:buFont typeface="Arial" pitchFamily="34" charset="0"/>
                  <a:buNone/>
                  <a:defRPr sz="2000" kern="1200" cap="all" baseline="0">
                    <a:solidFill>
                      <a:schemeClr val="tx1">
                        <a:lumMod val="75000"/>
                        <a:lumOff val="25000"/>
                      </a:schemeClr>
                    </a:solidFill>
                    <a:latin typeface="+mn-lt"/>
                    <a:ea typeface="+mn-ea"/>
                    <a:cs typeface="+mn-cs"/>
                  </a:defRPr>
                </a:lvl6pPr>
                <a:lvl7pPr marL="3532800"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76308"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19815"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marL="0" marR="0" lvl="0" indent="0" algn="l" defTabSz="1086989" rtl="0" eaLnBrk="1" fontAlgn="auto" latinLnBrk="0" hangingPunct="1">
                  <a:lnSpc>
                    <a:spcPct val="100000"/>
                  </a:lnSpc>
                  <a:spcBef>
                    <a:spcPts val="0"/>
                  </a:spcBef>
                  <a:spcAft>
                    <a:spcPts val="0"/>
                  </a:spcAft>
                  <a:buClrTx/>
                  <a:buSzPct val="80000"/>
                  <a:buFont typeface="Wingdings" pitchFamily="2" charset="2"/>
                  <a:buNone/>
                  <a:tabLst/>
                  <a:defRPr/>
                </a:pPr>
                <a:r>
                  <a:rPr kumimoji="0" lang="nl-NL" sz="1100" b="0" i="0" u="none" strike="noStrike" kern="120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rPr>
                  <a:t>Niveau omlaag</a:t>
                </a:r>
              </a:p>
              <a:p>
                <a:pPr marL="0" marR="0" lvl="0" indent="0" algn="l" defTabSz="1086989" rtl="0" eaLnBrk="1" fontAlgn="auto" latinLnBrk="0" hangingPunct="1">
                  <a:lnSpc>
                    <a:spcPct val="100000"/>
                  </a:lnSpc>
                  <a:spcBef>
                    <a:spcPts val="0"/>
                  </a:spcBef>
                  <a:spcAft>
                    <a:spcPts val="0"/>
                  </a:spcAft>
                  <a:buClrTx/>
                  <a:buSzPct val="80000"/>
                  <a:buFont typeface="Wingdings" pitchFamily="2" charset="2"/>
                  <a:buNone/>
                  <a:tabLst/>
                  <a:defRPr/>
                </a:pPr>
                <a:r>
                  <a:rPr kumimoji="0" lang="nl-NL" sz="1100" b="0" i="0" u="none" strike="noStrike" kern="120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Level down</a:t>
                </a:r>
              </a:p>
            </p:txBody>
          </p:sp>
          <p:sp>
            <p:nvSpPr>
              <p:cNvPr id="147" name="Textfield placeholder">
                <a:extLst>
                  <a:ext uri="{FF2B5EF4-FFF2-40B4-BE49-F238E27FC236}">
                    <a16:creationId xmlns:a16="http://schemas.microsoft.com/office/drawing/2014/main" id="{56F8193A-170F-4E82-B5BD-E5F7AFD85FE9}"/>
                  </a:ext>
                </a:extLst>
              </p:cNvPr>
              <p:cNvSpPr txBox="1">
                <a:spLocks/>
              </p:cNvSpPr>
              <p:nvPr/>
            </p:nvSpPr>
            <p:spPr>
              <a:xfrm>
                <a:off x="-3521422" y="3754745"/>
                <a:ext cx="3192494" cy="259683"/>
              </a:xfrm>
              <a:prstGeom prst="rect">
                <a:avLst/>
              </a:prstGeom>
            </p:spPr>
            <p:txBody>
              <a:bodyPr vert="horz" lIns="0" tIns="0" rIns="0" bIns="0" rtlCol="0" anchor="ctr">
                <a:noAutofit/>
              </a:bodyPr>
              <a:lstStyle>
                <a:lvl1pPr marL="0" indent="0" algn="l" defTabSz="1087016" rtl="0" eaLnBrk="1" latinLnBrk="0" hangingPunct="1">
                  <a:lnSpc>
                    <a:spcPts val="1800"/>
                  </a:lnSpc>
                  <a:spcBef>
                    <a:spcPts val="400"/>
                  </a:spcBef>
                  <a:spcAft>
                    <a:spcPts val="400"/>
                  </a:spcAft>
                  <a:buSzPct val="80000"/>
                  <a:buFont typeface="Wingdings" pitchFamily="2" charset="2"/>
                  <a:buNone/>
                  <a:defRPr sz="1600" b="0" kern="1200">
                    <a:solidFill>
                      <a:schemeClr val="tx1"/>
                    </a:solidFill>
                    <a:latin typeface="+mn-lt"/>
                    <a:ea typeface="+mn-ea"/>
                    <a:cs typeface="+mn-cs"/>
                  </a:defRPr>
                </a:lvl1pPr>
                <a:lvl2pPr marL="228600" indent="-228600" algn="l" defTabSz="1087016" rtl="0" eaLnBrk="1" latinLnBrk="0" hangingPunct="1">
                  <a:lnSpc>
                    <a:spcPts val="1800"/>
                  </a:lnSpc>
                  <a:spcBef>
                    <a:spcPts val="400"/>
                  </a:spcBef>
                  <a:spcAft>
                    <a:spcPts val="400"/>
                  </a:spcAft>
                  <a:buClr>
                    <a:schemeClr val="tx2"/>
                  </a:buClr>
                  <a:buSzPct val="80000"/>
                  <a:buFontTx/>
                  <a:buBlip>
                    <a:blip r:embed="rId35"/>
                  </a:buBlip>
                  <a:tabLst/>
                  <a:defRPr sz="1600" kern="1200">
                    <a:solidFill>
                      <a:schemeClr val="tx1"/>
                    </a:solidFill>
                    <a:latin typeface="+mn-lt"/>
                    <a:ea typeface="+mn-ea"/>
                    <a:cs typeface="+mn-cs"/>
                  </a:defRPr>
                </a:lvl2pPr>
                <a:lvl3pPr marL="396875" indent="-160338" algn="l" defTabSz="1087016" rtl="0" eaLnBrk="1" latinLnBrk="0" hangingPunct="1">
                  <a:lnSpc>
                    <a:spcPts val="1600"/>
                  </a:lnSpc>
                  <a:spcBef>
                    <a:spcPts val="200"/>
                  </a:spcBef>
                  <a:spcAft>
                    <a:spcPts val="200"/>
                  </a:spcAft>
                  <a:buClr>
                    <a:schemeClr val="tx2"/>
                  </a:buClr>
                  <a:buFont typeface="Trebuchet MS" pitchFamily="34" charset="0"/>
                  <a:buChar char="−"/>
                  <a:defRPr sz="1400" kern="1200">
                    <a:solidFill>
                      <a:schemeClr val="tx1"/>
                    </a:solidFill>
                    <a:latin typeface="+mn-lt"/>
                    <a:ea typeface="+mn-ea"/>
                    <a:cs typeface="+mn-cs"/>
                  </a:defRPr>
                </a:lvl3pPr>
                <a:lvl4pPr marL="0" indent="0" algn="l" defTabSz="1087016" rtl="0" eaLnBrk="1" latinLnBrk="0" hangingPunct="1">
                  <a:lnSpc>
                    <a:spcPts val="1800"/>
                  </a:lnSpc>
                  <a:spcBef>
                    <a:spcPts val="400"/>
                  </a:spcBef>
                  <a:spcAft>
                    <a:spcPts val="400"/>
                  </a:spcAft>
                  <a:buFont typeface="Wingdings" pitchFamily="2" charset="2"/>
                  <a:buNone/>
                  <a:defRPr sz="1600" b="1" kern="1200">
                    <a:solidFill>
                      <a:schemeClr val="tx1"/>
                    </a:solidFill>
                    <a:latin typeface="+mn-lt"/>
                    <a:ea typeface="+mn-ea"/>
                    <a:cs typeface="+mn-cs"/>
                  </a:defRPr>
                </a:lvl4pPr>
                <a:lvl5pPr marL="0" indent="0" algn="l" defTabSz="1087016" rtl="0" eaLnBrk="1" latinLnBrk="0" hangingPunct="1">
                  <a:lnSpc>
                    <a:spcPts val="3800"/>
                  </a:lnSpc>
                  <a:spcBef>
                    <a:spcPts val="1200"/>
                  </a:spcBef>
                  <a:spcAft>
                    <a:spcPts val="400"/>
                  </a:spcAft>
                  <a:buFont typeface="Wingdings" pitchFamily="2" charset="2"/>
                  <a:buNone/>
                  <a:defRPr sz="1600" b="1" kern="1200" baseline="0">
                    <a:solidFill>
                      <a:schemeClr val="tx2"/>
                    </a:solidFill>
                    <a:latin typeface="+mn-lt"/>
                    <a:ea typeface="+mn-ea"/>
                    <a:cs typeface="+mn-cs"/>
                  </a:defRPr>
                </a:lvl5pPr>
                <a:lvl6pPr marL="0" indent="0" algn="l" defTabSz="1087016" rtl="0" eaLnBrk="1" latinLnBrk="0" hangingPunct="1">
                  <a:lnSpc>
                    <a:spcPct val="250000"/>
                  </a:lnSpc>
                  <a:spcBef>
                    <a:spcPts val="0"/>
                  </a:spcBef>
                  <a:spcAft>
                    <a:spcPts val="0"/>
                  </a:spcAft>
                  <a:buFont typeface="Arial" pitchFamily="34" charset="0"/>
                  <a:buNone/>
                  <a:defRPr sz="2000" kern="1200" cap="all" baseline="0">
                    <a:solidFill>
                      <a:schemeClr val="tx1">
                        <a:lumMod val="75000"/>
                        <a:lumOff val="25000"/>
                      </a:schemeClr>
                    </a:solidFill>
                    <a:latin typeface="+mn-lt"/>
                    <a:ea typeface="+mn-ea"/>
                    <a:cs typeface="+mn-cs"/>
                  </a:defRPr>
                </a:lvl6pPr>
                <a:lvl7pPr marL="3532800"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76308"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19815"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marL="719982" marR="0" lvl="2" indent="-342891" algn="l" defTabSz="914377" rtl="0" eaLnBrk="1" fontAlgn="auto" latinLnBrk="0" hangingPunct="1">
                  <a:lnSpc>
                    <a:spcPct val="90000"/>
                  </a:lnSpc>
                  <a:spcBef>
                    <a:spcPts val="1200"/>
                  </a:spcBef>
                  <a:spcAft>
                    <a:spcPts val="400"/>
                  </a:spcAft>
                  <a:buClr>
                    <a:schemeClr val="accent3"/>
                  </a:buClr>
                  <a:buSzPct val="80000"/>
                  <a:buFont typeface="Wingdings 2" panose="05020102010507070707" pitchFamily="18" charset="2"/>
                  <a:buChar char="¡"/>
                  <a:tabLst>
                    <a:tab pos="266693" algn="l"/>
                  </a:tabLst>
                  <a:defRPr/>
                </a:pPr>
                <a:r>
                  <a:rPr lang="nl-NL" sz="1800" kern="1200" noProof="0" dirty="0">
                    <a:solidFill>
                      <a:schemeClr val="tx1"/>
                    </a:solidFill>
                    <a:latin typeface="+mn-lt"/>
                    <a:ea typeface="+mn-ea"/>
                    <a:cs typeface="+mn-cs"/>
                  </a:rPr>
                  <a:t>Derde niveau (20pt)</a:t>
                </a:r>
              </a:p>
            </p:txBody>
          </p:sp>
          <p:sp>
            <p:nvSpPr>
              <p:cNvPr id="148" name="Afgeronde rechthoek 67">
                <a:extLst>
                  <a:ext uri="{FF2B5EF4-FFF2-40B4-BE49-F238E27FC236}">
                    <a16:creationId xmlns:a16="http://schemas.microsoft.com/office/drawing/2014/main" id="{FF1D0293-B0BC-4542-8C91-BEA0D9C3C916}"/>
                  </a:ext>
                </a:extLst>
              </p:cNvPr>
              <p:cNvSpPr/>
              <p:nvPr/>
            </p:nvSpPr>
            <p:spPr>
              <a:xfrm>
                <a:off x="-3519967" y="1706764"/>
                <a:ext cx="513775" cy="333502"/>
              </a:xfrm>
              <a:prstGeom prst="roundRect">
                <a:avLst>
                  <a:gd name="adj" fmla="val 7565"/>
                </a:avLst>
              </a:prstGeom>
              <a:gradFill>
                <a:gsLst>
                  <a:gs pos="0">
                    <a:srgbClr val="FFEC8F"/>
                  </a:gs>
                  <a:gs pos="100000">
                    <a:srgbClr val="FFFFFF"/>
                  </a:gs>
                </a:gsLst>
                <a:lin ang="5400000" scaled="0"/>
              </a:gra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prstClr val="white"/>
                  </a:solidFill>
                  <a:effectLst/>
                  <a:uLnTx/>
                  <a:uFillTx/>
                  <a:latin typeface="Calibri" panose="020F0502020204030204" pitchFamily="34" charset="0"/>
                  <a:ea typeface="+mn-ea"/>
                  <a:cs typeface="+mn-cs"/>
                </a:endParaRPr>
              </a:p>
            </p:txBody>
          </p:sp>
          <p:sp>
            <p:nvSpPr>
              <p:cNvPr id="149" name="Vrije vorm 68">
                <a:extLst>
                  <a:ext uri="{FF2B5EF4-FFF2-40B4-BE49-F238E27FC236}">
                    <a16:creationId xmlns:a16="http://schemas.microsoft.com/office/drawing/2014/main" id="{382E3D1A-3790-4DCE-8643-0319AAAF2925}"/>
                  </a:ext>
                </a:extLst>
              </p:cNvPr>
              <p:cNvSpPr/>
              <p:nvPr/>
            </p:nvSpPr>
            <p:spPr>
              <a:xfrm>
                <a:off x="-3526032" y="1748201"/>
                <a:ext cx="519840" cy="297000"/>
              </a:xfrm>
              <a:custGeom>
                <a:avLst/>
                <a:gdLst>
                  <a:gd name="connsiteX0" fmla="*/ 55524 w 528695"/>
                  <a:gd name="connsiteY0" fmla="*/ 0 h 302059"/>
                  <a:gd name="connsiteX1" fmla="*/ 455496 w 528695"/>
                  <a:gd name="connsiteY1" fmla="*/ 0 h 302059"/>
                  <a:gd name="connsiteX2" fmla="*/ 475205 w 528695"/>
                  <a:gd name="connsiteY2" fmla="*/ 19709 h 302059"/>
                  <a:gd name="connsiteX3" fmla="*/ 475205 w 528695"/>
                  <a:gd name="connsiteY3" fmla="*/ 230056 h 302059"/>
                  <a:gd name="connsiteX4" fmla="*/ 516694 w 528695"/>
                  <a:gd name="connsiteY4" fmla="*/ 230056 h 302059"/>
                  <a:gd name="connsiteX5" fmla="*/ 528695 w 528695"/>
                  <a:gd name="connsiteY5" fmla="*/ 242057 h 302059"/>
                  <a:gd name="connsiteX6" fmla="*/ 528695 w 528695"/>
                  <a:gd name="connsiteY6" fmla="*/ 290058 h 302059"/>
                  <a:gd name="connsiteX7" fmla="*/ 516694 w 528695"/>
                  <a:gd name="connsiteY7" fmla="*/ 302059 h 302059"/>
                  <a:gd name="connsiteX8" fmla="*/ 12001 w 528695"/>
                  <a:gd name="connsiteY8" fmla="*/ 302059 h 302059"/>
                  <a:gd name="connsiteX9" fmla="*/ 0 w 528695"/>
                  <a:gd name="connsiteY9" fmla="*/ 290058 h 302059"/>
                  <a:gd name="connsiteX10" fmla="*/ 0 w 528695"/>
                  <a:gd name="connsiteY10" fmla="*/ 242057 h 302059"/>
                  <a:gd name="connsiteX11" fmla="*/ 12001 w 528695"/>
                  <a:gd name="connsiteY11" fmla="*/ 230056 h 302059"/>
                  <a:gd name="connsiteX12" fmla="*/ 35815 w 528695"/>
                  <a:gd name="connsiteY12" fmla="*/ 230056 h 302059"/>
                  <a:gd name="connsiteX13" fmla="*/ 35815 w 528695"/>
                  <a:gd name="connsiteY13" fmla="*/ 19709 h 302059"/>
                  <a:gd name="connsiteX14" fmla="*/ 55524 w 528695"/>
                  <a:gd name="connsiteY14" fmla="*/ 0 h 3020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28695" h="302059">
                    <a:moveTo>
                      <a:pt x="55524" y="0"/>
                    </a:moveTo>
                    <a:lnTo>
                      <a:pt x="455496" y="0"/>
                    </a:lnTo>
                    <a:cubicBezTo>
                      <a:pt x="466381" y="0"/>
                      <a:pt x="475205" y="8824"/>
                      <a:pt x="475205" y="19709"/>
                    </a:cubicBezTo>
                    <a:lnTo>
                      <a:pt x="475205" y="230056"/>
                    </a:lnTo>
                    <a:lnTo>
                      <a:pt x="516694" y="230056"/>
                    </a:lnTo>
                    <a:cubicBezTo>
                      <a:pt x="523322" y="230056"/>
                      <a:pt x="528695" y="235429"/>
                      <a:pt x="528695" y="242057"/>
                    </a:cubicBezTo>
                    <a:lnTo>
                      <a:pt x="528695" y="290058"/>
                    </a:lnTo>
                    <a:cubicBezTo>
                      <a:pt x="528695" y="296686"/>
                      <a:pt x="523322" y="302059"/>
                      <a:pt x="516694" y="302059"/>
                    </a:cubicBezTo>
                    <a:lnTo>
                      <a:pt x="12001" y="302059"/>
                    </a:lnTo>
                    <a:cubicBezTo>
                      <a:pt x="5373" y="302059"/>
                      <a:pt x="0" y="296686"/>
                      <a:pt x="0" y="290058"/>
                    </a:cubicBezTo>
                    <a:lnTo>
                      <a:pt x="0" y="242057"/>
                    </a:lnTo>
                    <a:cubicBezTo>
                      <a:pt x="0" y="235429"/>
                      <a:pt x="5373" y="230056"/>
                      <a:pt x="12001" y="230056"/>
                    </a:cubicBezTo>
                    <a:lnTo>
                      <a:pt x="35815" y="230056"/>
                    </a:lnTo>
                    <a:lnTo>
                      <a:pt x="35815" y="19709"/>
                    </a:lnTo>
                    <a:cubicBezTo>
                      <a:pt x="35815" y="8824"/>
                      <a:pt x="44639" y="0"/>
                      <a:pt x="55524" y="0"/>
                    </a:cubicBezTo>
                    <a:close/>
                  </a:path>
                </a:pathLst>
              </a:custGeom>
              <a:solidFill>
                <a:sysClr val="window" lastClr="FFFFFF">
                  <a:lumMod val="95000"/>
                </a:sysClr>
              </a:solidFill>
              <a:ln w="9525" cap="flat" cmpd="sng" algn="ctr">
                <a:solidFill>
                  <a:srgbClr val="9DAB99">
                    <a:lumMod val="90000"/>
                  </a:srgbClr>
                </a:solidFill>
                <a:prstDash val="solid"/>
              </a:ln>
              <a:effectLst/>
            </p:spPr>
            <p:txBody>
              <a:bodyPr rot="0" spcFirstLastPara="0" vert="horz" wrap="square" lIns="108000" tIns="36000" rIns="108000" bIns="108000" numCol="1" spcCol="0" rtlCol="0" fromWordArt="0" anchor="ctr" anchorCtr="0" forceAA="0" compatLnSpc="1">
                <a:prstTxWarp prst="textNoShape">
                  <a:avLst/>
                </a:prstTxWarp>
                <a:noAutofit/>
              </a:bodyPr>
              <a:lstStyle>
                <a:defPPr>
                  <a:defRPr lang="nl-NL"/>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nl-NL" sz="8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Start</a:t>
                </a:r>
              </a:p>
            </p:txBody>
          </p:sp>
          <p:cxnSp>
            <p:nvCxnSpPr>
              <p:cNvPr id="150" name="Rechte verbindingslijn 149">
                <a:extLst>
                  <a:ext uri="{FF2B5EF4-FFF2-40B4-BE49-F238E27FC236}">
                    <a16:creationId xmlns:a16="http://schemas.microsoft.com/office/drawing/2014/main" id="{4D1173C0-3533-46BC-8E8F-F7FE7FC3F9C9}"/>
                  </a:ext>
                </a:extLst>
              </p:cNvPr>
              <p:cNvCxnSpPr/>
              <p:nvPr/>
            </p:nvCxnSpPr>
            <p:spPr>
              <a:xfrm>
                <a:off x="-3521423" y="1600939"/>
                <a:ext cx="2556798" cy="0"/>
              </a:xfrm>
              <a:prstGeom prst="line">
                <a:avLst/>
              </a:prstGeom>
              <a:noFill/>
              <a:ln w="9525" cap="flat" cmpd="sng" algn="ctr">
                <a:solidFill>
                  <a:schemeClr val="accent2"/>
                </a:solidFill>
                <a:prstDash val="solid"/>
              </a:ln>
              <a:effectLst/>
            </p:spPr>
          </p:cxnSp>
          <p:grpSp>
            <p:nvGrpSpPr>
              <p:cNvPr id="151" name="Groep 150">
                <a:extLst>
                  <a:ext uri="{FF2B5EF4-FFF2-40B4-BE49-F238E27FC236}">
                    <a16:creationId xmlns:a16="http://schemas.microsoft.com/office/drawing/2014/main" id="{6FACF12B-7130-48EA-9ADA-99FC752E9C72}"/>
                  </a:ext>
                </a:extLst>
              </p:cNvPr>
              <p:cNvGrpSpPr/>
              <p:nvPr userDrawn="1"/>
            </p:nvGrpSpPr>
            <p:grpSpPr>
              <a:xfrm flipH="1">
                <a:off x="-2613177" y="1836300"/>
                <a:ext cx="313472" cy="324076"/>
                <a:chOff x="-2613177" y="1836300"/>
                <a:chExt cx="313472" cy="324076"/>
              </a:xfrm>
            </p:grpSpPr>
            <p:sp>
              <p:nvSpPr>
                <p:cNvPr id="152" name="Afgeronde rechthoek 69">
                  <a:extLst>
                    <a:ext uri="{FF2B5EF4-FFF2-40B4-BE49-F238E27FC236}">
                      <a16:creationId xmlns:a16="http://schemas.microsoft.com/office/drawing/2014/main" id="{110172C7-0D7D-4334-BF0B-BD75CB043F0F}"/>
                    </a:ext>
                  </a:extLst>
                </p:cNvPr>
                <p:cNvSpPr/>
                <p:nvPr userDrawn="1"/>
              </p:nvSpPr>
              <p:spPr>
                <a:xfrm>
                  <a:off x="-2613177" y="1836300"/>
                  <a:ext cx="313472" cy="324076"/>
                </a:xfrm>
                <a:prstGeom prst="roundRect">
                  <a:avLst>
                    <a:gd name="adj" fmla="val 10944"/>
                  </a:avLst>
                </a:prstGeom>
                <a:solidFill>
                  <a:srgbClr val="FFFFFF"/>
                </a:solidFill>
                <a:ln w="12700" cap="flat" cmpd="sng" algn="ctr">
                  <a:solidFill>
                    <a:schemeClr val="accent1"/>
                  </a:solid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53" name="Rechthoek 152">
                  <a:extLst>
                    <a:ext uri="{FF2B5EF4-FFF2-40B4-BE49-F238E27FC236}">
                      <a16:creationId xmlns:a16="http://schemas.microsoft.com/office/drawing/2014/main" id="{C216B2DC-7947-435D-A2E6-64F04478CAC1}"/>
                    </a:ext>
                  </a:extLst>
                </p:cNvPr>
                <p:cNvSpPr/>
                <p:nvPr userDrawn="1"/>
              </p:nvSpPr>
              <p:spPr>
                <a:xfrm>
                  <a:off x="-2533793" y="1917462"/>
                  <a:ext cx="49894"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54" name="Rechthoek 153">
                  <a:extLst>
                    <a:ext uri="{FF2B5EF4-FFF2-40B4-BE49-F238E27FC236}">
                      <a16:creationId xmlns:a16="http://schemas.microsoft.com/office/drawing/2014/main" id="{D2B5151F-A64F-4559-BA2D-C85F14DA0C0D}"/>
                    </a:ext>
                  </a:extLst>
                </p:cNvPr>
                <p:cNvSpPr/>
                <p:nvPr userDrawn="1"/>
              </p:nvSpPr>
              <p:spPr>
                <a:xfrm>
                  <a:off x="-2533793" y="2029642"/>
                  <a:ext cx="49894"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55" name="Rechthoek 154">
                  <a:extLst>
                    <a:ext uri="{FF2B5EF4-FFF2-40B4-BE49-F238E27FC236}">
                      <a16:creationId xmlns:a16="http://schemas.microsoft.com/office/drawing/2014/main" id="{ECDC35F5-269B-4EF1-95F7-3B3CBE92EA5F}"/>
                    </a:ext>
                  </a:extLst>
                </p:cNvPr>
                <p:cNvSpPr/>
                <p:nvPr userDrawn="1"/>
              </p:nvSpPr>
              <p:spPr>
                <a:xfrm>
                  <a:off x="-2533793" y="2060401"/>
                  <a:ext cx="49894"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56" name="Rechthoek 155">
                  <a:extLst>
                    <a:ext uri="{FF2B5EF4-FFF2-40B4-BE49-F238E27FC236}">
                      <a16:creationId xmlns:a16="http://schemas.microsoft.com/office/drawing/2014/main" id="{A5356815-9666-4BD4-8788-29C391A7A9FE}"/>
                    </a:ext>
                  </a:extLst>
                </p:cNvPr>
                <p:cNvSpPr/>
                <p:nvPr userDrawn="1"/>
              </p:nvSpPr>
              <p:spPr>
                <a:xfrm>
                  <a:off x="-2463566" y="1917462"/>
                  <a:ext cx="110783"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57" name="Rechthoek 156">
                  <a:extLst>
                    <a:ext uri="{FF2B5EF4-FFF2-40B4-BE49-F238E27FC236}">
                      <a16:creationId xmlns:a16="http://schemas.microsoft.com/office/drawing/2014/main" id="{B804A109-22E9-4CB1-AB74-1DE2C4F05430}"/>
                    </a:ext>
                  </a:extLst>
                </p:cNvPr>
                <p:cNvSpPr/>
                <p:nvPr userDrawn="1"/>
              </p:nvSpPr>
              <p:spPr>
                <a:xfrm>
                  <a:off x="-2463566" y="2029642"/>
                  <a:ext cx="110783"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58" name="Rechthoek 157">
                  <a:extLst>
                    <a:ext uri="{FF2B5EF4-FFF2-40B4-BE49-F238E27FC236}">
                      <a16:creationId xmlns:a16="http://schemas.microsoft.com/office/drawing/2014/main" id="{24FFBE55-4430-4B58-9BE2-C1AF9CD7A919}"/>
                    </a:ext>
                  </a:extLst>
                </p:cNvPr>
                <p:cNvSpPr/>
                <p:nvPr userDrawn="1"/>
              </p:nvSpPr>
              <p:spPr>
                <a:xfrm>
                  <a:off x="-2463566" y="2060401"/>
                  <a:ext cx="19386"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59" name="Rechthoek 158">
                  <a:extLst>
                    <a:ext uri="{FF2B5EF4-FFF2-40B4-BE49-F238E27FC236}">
                      <a16:creationId xmlns:a16="http://schemas.microsoft.com/office/drawing/2014/main" id="{D7D04BCF-35E9-4688-9D8B-9C30B94BCA1E}"/>
                    </a:ext>
                  </a:extLst>
                </p:cNvPr>
                <p:cNvSpPr/>
                <p:nvPr userDrawn="1"/>
              </p:nvSpPr>
              <p:spPr>
                <a:xfrm>
                  <a:off x="-2463566" y="1954083"/>
                  <a:ext cx="110783"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60" name="Rechthoek 159">
                  <a:extLst>
                    <a:ext uri="{FF2B5EF4-FFF2-40B4-BE49-F238E27FC236}">
                      <a16:creationId xmlns:a16="http://schemas.microsoft.com/office/drawing/2014/main" id="{BE6B5E7F-CB60-4C7B-B175-D73283D8F713}"/>
                    </a:ext>
                  </a:extLst>
                </p:cNvPr>
                <p:cNvSpPr/>
                <p:nvPr userDrawn="1"/>
              </p:nvSpPr>
              <p:spPr>
                <a:xfrm>
                  <a:off x="-2463566" y="1992762"/>
                  <a:ext cx="66123" cy="22844"/>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61" name="Rechthoek 160">
                  <a:extLst>
                    <a:ext uri="{FF2B5EF4-FFF2-40B4-BE49-F238E27FC236}">
                      <a16:creationId xmlns:a16="http://schemas.microsoft.com/office/drawing/2014/main" id="{99FEC418-AED2-4422-9915-67BECFA56901}"/>
                    </a:ext>
                  </a:extLst>
                </p:cNvPr>
                <p:cNvSpPr/>
                <p:nvPr userDrawn="1"/>
              </p:nvSpPr>
              <p:spPr>
                <a:xfrm>
                  <a:off x="-2463566" y="1891509"/>
                  <a:ext cx="9693"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62" name="Rechthoek 161">
                  <a:extLst>
                    <a:ext uri="{FF2B5EF4-FFF2-40B4-BE49-F238E27FC236}">
                      <a16:creationId xmlns:a16="http://schemas.microsoft.com/office/drawing/2014/main" id="{71F1D06C-3D9F-443B-BF73-BB86439E35A5}"/>
                    </a:ext>
                  </a:extLst>
                </p:cNvPr>
                <p:cNvSpPr/>
                <p:nvPr userDrawn="1"/>
              </p:nvSpPr>
              <p:spPr>
                <a:xfrm>
                  <a:off x="-2463566" y="2088004"/>
                  <a:ext cx="9693"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63" name="Vrije vorm 81">
                  <a:extLst>
                    <a:ext uri="{FF2B5EF4-FFF2-40B4-BE49-F238E27FC236}">
                      <a16:creationId xmlns:a16="http://schemas.microsoft.com/office/drawing/2014/main" id="{58064339-12F2-4931-845E-383A89F699BC}"/>
                    </a:ext>
                  </a:extLst>
                </p:cNvPr>
                <p:cNvSpPr/>
                <p:nvPr userDrawn="1"/>
              </p:nvSpPr>
              <p:spPr>
                <a:xfrm>
                  <a:off x="-2560099" y="1948355"/>
                  <a:ext cx="83088" cy="66075"/>
                </a:xfrm>
                <a:custGeom>
                  <a:avLst/>
                  <a:gdLst>
                    <a:gd name="connsiteX0" fmla="*/ 635000 w 762000"/>
                    <a:gd name="connsiteY0" fmla="*/ 0 h 575734"/>
                    <a:gd name="connsiteX1" fmla="*/ 482600 w 762000"/>
                    <a:gd name="connsiteY1" fmla="*/ 203200 h 575734"/>
                    <a:gd name="connsiteX2" fmla="*/ 762000 w 762000"/>
                    <a:gd name="connsiteY2" fmla="*/ 203200 h 575734"/>
                    <a:gd name="connsiteX3" fmla="*/ 762000 w 762000"/>
                    <a:gd name="connsiteY3" fmla="*/ 364067 h 575734"/>
                    <a:gd name="connsiteX4" fmla="*/ 482600 w 762000"/>
                    <a:gd name="connsiteY4" fmla="*/ 364067 h 575734"/>
                    <a:gd name="connsiteX5" fmla="*/ 635000 w 762000"/>
                    <a:gd name="connsiteY5" fmla="*/ 575734 h 575734"/>
                    <a:gd name="connsiteX6" fmla="*/ 524933 w 762000"/>
                    <a:gd name="connsiteY6" fmla="*/ 575734 h 575734"/>
                    <a:gd name="connsiteX7" fmla="*/ 0 w 762000"/>
                    <a:gd name="connsiteY7" fmla="*/ 313267 h 575734"/>
                    <a:gd name="connsiteX8" fmla="*/ 533400 w 762000"/>
                    <a:gd name="connsiteY8" fmla="*/ 0 h 575734"/>
                    <a:gd name="connsiteX9" fmla="*/ 635000 w 762000"/>
                    <a:gd name="connsiteY9" fmla="*/ 0 h 5757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62000" h="575734">
                      <a:moveTo>
                        <a:pt x="635000" y="0"/>
                      </a:moveTo>
                      <a:lnTo>
                        <a:pt x="482600" y="203200"/>
                      </a:lnTo>
                      <a:lnTo>
                        <a:pt x="762000" y="203200"/>
                      </a:lnTo>
                      <a:lnTo>
                        <a:pt x="762000" y="364067"/>
                      </a:lnTo>
                      <a:lnTo>
                        <a:pt x="482600" y="364067"/>
                      </a:lnTo>
                      <a:lnTo>
                        <a:pt x="635000" y="575734"/>
                      </a:lnTo>
                      <a:lnTo>
                        <a:pt x="524933" y="575734"/>
                      </a:lnTo>
                      <a:lnTo>
                        <a:pt x="0" y="313267"/>
                      </a:lnTo>
                      <a:lnTo>
                        <a:pt x="533400" y="0"/>
                      </a:lnTo>
                      <a:lnTo>
                        <a:pt x="635000" y="0"/>
                      </a:lnTo>
                      <a:close/>
                    </a:path>
                  </a:pathLst>
                </a:custGeom>
                <a:solidFill>
                  <a:srgbClr val="003C75"/>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grpSp>
        </p:grpSp>
        <p:sp>
          <p:nvSpPr>
            <p:cNvPr id="115" name="Tijdelijke aanduiding voor tekst 2">
              <a:extLst>
                <a:ext uri="{FF2B5EF4-FFF2-40B4-BE49-F238E27FC236}">
                  <a16:creationId xmlns:a16="http://schemas.microsoft.com/office/drawing/2014/main" id="{C4E11B57-18BA-47B5-A8E2-6B7975413E31}"/>
                </a:ext>
              </a:extLst>
            </p:cNvPr>
            <p:cNvSpPr txBox="1">
              <a:spLocks/>
            </p:cNvSpPr>
            <p:nvPr userDrawn="1"/>
          </p:nvSpPr>
          <p:spPr>
            <a:xfrm>
              <a:off x="-3549710" y="4141353"/>
              <a:ext cx="3220781" cy="303838"/>
            </a:xfrm>
            <a:prstGeom prst="rect">
              <a:avLst/>
            </a:prstGeom>
          </p:spPr>
          <p:txBody>
            <a:bodyPr vert="horz" lIns="0" tIns="0" rIns="0" bIns="0" rtlCol="0" anchor="t" anchorCtr="0">
              <a:noAutofit/>
            </a:bodyPr>
            <a:lstStyle>
              <a:lvl1pPr marL="72000" indent="-216000" algn="l" defTabSz="540000" rtl="0" eaLnBrk="1" latinLnBrk="0" hangingPunct="1">
                <a:lnSpc>
                  <a:spcPct val="100000"/>
                </a:lnSpc>
                <a:spcBef>
                  <a:spcPts val="600"/>
                </a:spcBef>
                <a:buSzPct val="50000"/>
                <a:buFont typeface="Wingdings 2" panose="05020102010507070707" pitchFamily="18" charset="2"/>
                <a:buChar char="¤"/>
                <a:defRPr sz="2800" kern="1200">
                  <a:solidFill>
                    <a:schemeClr val="tx1"/>
                  </a:solidFill>
                  <a:latin typeface="+mn-lt"/>
                  <a:ea typeface="+mn-ea"/>
                  <a:cs typeface="+mn-cs"/>
                </a:defRPr>
              </a:lvl1pPr>
              <a:lvl2pPr marL="538163" indent="-216000" algn="l" defTabSz="914400" rtl="0" eaLnBrk="1" latinLnBrk="0" hangingPunct="1">
                <a:lnSpc>
                  <a:spcPct val="100000"/>
                </a:lnSpc>
                <a:spcBef>
                  <a:spcPts val="600"/>
                </a:spcBef>
                <a:buClr>
                  <a:schemeClr val="accent2"/>
                </a:buClr>
                <a:buSzPct val="50000"/>
                <a:buFont typeface="Wingdings 2" panose="05020102010507070707" pitchFamily="18" charset="2"/>
                <a:buChar char="¼"/>
                <a:defRPr sz="2400" kern="1200">
                  <a:solidFill>
                    <a:schemeClr val="tx1"/>
                  </a:solidFill>
                  <a:latin typeface="+mn-lt"/>
                  <a:ea typeface="+mn-ea"/>
                  <a:cs typeface="+mn-cs"/>
                </a:defRPr>
              </a:lvl2pPr>
              <a:lvl3pPr marL="900000" indent="-216000" algn="l" defTabSz="914400" rtl="0" eaLnBrk="1" latinLnBrk="0" hangingPunct="1">
                <a:lnSpc>
                  <a:spcPct val="100000"/>
                </a:lnSpc>
                <a:spcBef>
                  <a:spcPts val="600"/>
                </a:spcBef>
                <a:buClr>
                  <a:schemeClr val="accent3"/>
                </a:buClr>
                <a:buSzPct val="50000"/>
                <a:buFont typeface="Wingdings 2" panose="05020102010507070707" pitchFamily="18" charset="2"/>
                <a:buChar char=""/>
                <a:defRPr sz="2000" kern="1200">
                  <a:solidFill>
                    <a:schemeClr val="tx1"/>
                  </a:solidFill>
                  <a:latin typeface="+mn-lt"/>
                  <a:ea typeface="+mn-ea"/>
                  <a:cs typeface="+mn-cs"/>
                </a:defRPr>
              </a:lvl3pPr>
              <a:lvl4pPr marL="1260000" indent="-216000" algn="l" defTabSz="914400" rtl="0" eaLnBrk="1" latinLnBrk="0" hangingPunct="1">
                <a:lnSpc>
                  <a:spcPct val="100000"/>
                </a:lnSpc>
                <a:spcBef>
                  <a:spcPts val="600"/>
                </a:spcBef>
                <a:buClr>
                  <a:schemeClr val="tx1"/>
                </a:buClr>
                <a:buSzPct val="50000"/>
                <a:buFont typeface="Wingdings 3" panose="05040102010807070707" pitchFamily="18" charset="2"/>
                <a:buChar char="{"/>
                <a:defRPr sz="1800" kern="1200">
                  <a:solidFill>
                    <a:schemeClr val="tx1"/>
                  </a:solidFill>
                  <a:latin typeface="+mn-lt"/>
                  <a:ea typeface="+mn-ea"/>
                  <a:cs typeface="+mn-cs"/>
                </a:defRPr>
              </a:lvl4pPr>
              <a:lvl5pPr marL="1620000" indent="-216000" algn="l" defTabSz="914400" rtl="0" eaLnBrk="1" latinLnBrk="0" hangingPunct="1">
                <a:lnSpc>
                  <a:spcPct val="100000"/>
                </a:lnSpc>
                <a:spcBef>
                  <a:spcPts val="600"/>
                </a:spcBef>
                <a:buClr>
                  <a:schemeClr val="accent4"/>
                </a:buClr>
                <a:buSzPct val="50000"/>
                <a:buFont typeface="Wingdings 2" panose="05020102010507070707" pitchFamily="18" charset="2"/>
                <a:buChar char="¼"/>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3"/>
              <a:r>
                <a:rPr lang="nl-BE" dirty="0"/>
                <a:t>Vierde niveau (18 </a:t>
              </a:r>
              <a:r>
                <a:rPr lang="nl-BE" dirty="0" err="1"/>
                <a:t>pt</a:t>
              </a:r>
              <a:r>
                <a:rPr lang="nl-BE" dirty="0"/>
                <a:t>)</a:t>
              </a:r>
            </a:p>
          </p:txBody>
        </p:sp>
        <p:sp>
          <p:nvSpPr>
            <p:cNvPr id="116" name="Tijdelijke aanduiding voor tekst 2">
              <a:extLst>
                <a:ext uri="{FF2B5EF4-FFF2-40B4-BE49-F238E27FC236}">
                  <a16:creationId xmlns:a16="http://schemas.microsoft.com/office/drawing/2014/main" id="{1DE44053-25CB-4770-A049-5203E22EE9B6}"/>
                </a:ext>
              </a:extLst>
            </p:cNvPr>
            <p:cNvSpPr txBox="1">
              <a:spLocks/>
            </p:cNvSpPr>
            <p:nvPr userDrawn="1"/>
          </p:nvSpPr>
          <p:spPr>
            <a:xfrm>
              <a:off x="-3549710" y="4559238"/>
              <a:ext cx="3385297" cy="303838"/>
            </a:xfrm>
            <a:prstGeom prst="rect">
              <a:avLst/>
            </a:prstGeom>
          </p:spPr>
          <p:txBody>
            <a:bodyPr vert="horz" lIns="0" tIns="0" rIns="0" bIns="0" rtlCol="0" anchor="t" anchorCtr="0">
              <a:noAutofit/>
            </a:bodyPr>
            <a:lstStyle>
              <a:lvl1pPr marL="72000" indent="-216000" algn="l" defTabSz="540000" rtl="0" eaLnBrk="1" latinLnBrk="0" hangingPunct="1">
                <a:lnSpc>
                  <a:spcPct val="100000"/>
                </a:lnSpc>
                <a:spcBef>
                  <a:spcPts val="600"/>
                </a:spcBef>
                <a:buSzPct val="50000"/>
                <a:buFont typeface="Wingdings 2" panose="05020102010507070707" pitchFamily="18" charset="2"/>
                <a:buChar char="¤"/>
                <a:defRPr sz="2800" kern="1200">
                  <a:solidFill>
                    <a:schemeClr val="tx1"/>
                  </a:solidFill>
                  <a:latin typeface="+mn-lt"/>
                  <a:ea typeface="+mn-ea"/>
                  <a:cs typeface="+mn-cs"/>
                </a:defRPr>
              </a:lvl1pPr>
              <a:lvl2pPr marL="538163" indent="-216000" algn="l" defTabSz="914400" rtl="0" eaLnBrk="1" latinLnBrk="0" hangingPunct="1">
                <a:lnSpc>
                  <a:spcPct val="100000"/>
                </a:lnSpc>
                <a:spcBef>
                  <a:spcPts val="600"/>
                </a:spcBef>
                <a:buClr>
                  <a:schemeClr val="accent2"/>
                </a:buClr>
                <a:buSzPct val="50000"/>
                <a:buFont typeface="Wingdings 2" panose="05020102010507070707" pitchFamily="18" charset="2"/>
                <a:buChar char="¼"/>
                <a:defRPr sz="2400" kern="1200">
                  <a:solidFill>
                    <a:schemeClr val="tx1"/>
                  </a:solidFill>
                  <a:latin typeface="+mn-lt"/>
                  <a:ea typeface="+mn-ea"/>
                  <a:cs typeface="+mn-cs"/>
                </a:defRPr>
              </a:lvl2pPr>
              <a:lvl3pPr marL="900000" indent="-216000" algn="l" defTabSz="914400" rtl="0" eaLnBrk="1" latinLnBrk="0" hangingPunct="1">
                <a:lnSpc>
                  <a:spcPct val="100000"/>
                </a:lnSpc>
                <a:spcBef>
                  <a:spcPts val="600"/>
                </a:spcBef>
                <a:buClr>
                  <a:schemeClr val="accent3"/>
                </a:buClr>
                <a:buSzPct val="50000"/>
                <a:buFont typeface="Wingdings 2" panose="05020102010507070707" pitchFamily="18" charset="2"/>
                <a:buChar char=""/>
                <a:defRPr sz="2000" kern="1200">
                  <a:solidFill>
                    <a:schemeClr val="tx1"/>
                  </a:solidFill>
                  <a:latin typeface="+mn-lt"/>
                  <a:ea typeface="+mn-ea"/>
                  <a:cs typeface="+mn-cs"/>
                </a:defRPr>
              </a:lvl3pPr>
              <a:lvl4pPr marL="1260000" indent="-216000" algn="l" defTabSz="914400" rtl="0" eaLnBrk="1" latinLnBrk="0" hangingPunct="1">
                <a:lnSpc>
                  <a:spcPct val="100000"/>
                </a:lnSpc>
                <a:spcBef>
                  <a:spcPts val="600"/>
                </a:spcBef>
                <a:buClr>
                  <a:schemeClr val="tx1"/>
                </a:buClr>
                <a:buSzPct val="50000"/>
                <a:buFont typeface="Wingdings 3" panose="05040102010807070707" pitchFamily="18" charset="2"/>
                <a:buChar char="{"/>
                <a:defRPr sz="1800" kern="1200">
                  <a:solidFill>
                    <a:schemeClr val="tx1"/>
                  </a:solidFill>
                  <a:latin typeface="+mn-lt"/>
                  <a:ea typeface="+mn-ea"/>
                  <a:cs typeface="+mn-cs"/>
                </a:defRPr>
              </a:lvl4pPr>
              <a:lvl5pPr marL="1620000" indent="-216000" algn="l" defTabSz="914400" rtl="0" eaLnBrk="1" latinLnBrk="0" hangingPunct="1">
                <a:lnSpc>
                  <a:spcPct val="100000"/>
                </a:lnSpc>
                <a:spcBef>
                  <a:spcPts val="600"/>
                </a:spcBef>
                <a:buClr>
                  <a:schemeClr val="accent4"/>
                </a:buClr>
                <a:buSzPct val="50000"/>
                <a:buFont typeface="Wingdings 2" panose="05020102010507070707" pitchFamily="18" charset="2"/>
                <a:buChar char="¼"/>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4"/>
              <a:r>
                <a:rPr lang="nl-BE" dirty="0"/>
                <a:t>Vijfde niveau (16 </a:t>
              </a:r>
              <a:r>
                <a:rPr lang="nl-BE" dirty="0" err="1"/>
                <a:t>pt</a:t>
              </a:r>
              <a:r>
                <a:rPr lang="nl-BE" dirty="0"/>
                <a:t>)</a:t>
              </a:r>
            </a:p>
          </p:txBody>
        </p:sp>
      </p:grpSp>
      <p:sp>
        <p:nvSpPr>
          <p:cNvPr id="174" name="Rechthoek 173">
            <a:extLst>
              <a:ext uri="{FF2B5EF4-FFF2-40B4-BE49-F238E27FC236}">
                <a16:creationId xmlns:a16="http://schemas.microsoft.com/office/drawing/2014/main" id="{594BE81C-A633-4FE6-B6D1-FF91C2740B71}"/>
              </a:ext>
            </a:extLst>
          </p:cNvPr>
          <p:cNvSpPr/>
          <p:nvPr userDrawn="1"/>
        </p:nvSpPr>
        <p:spPr>
          <a:xfrm>
            <a:off x="-7285957" y="3972162"/>
            <a:ext cx="3203717" cy="387386"/>
          </a:xfrm>
          <a:prstGeom prst="rect">
            <a:avLst/>
          </a:prstGeom>
          <a:noFill/>
          <a:ln w="25400" cap="flat" cmpd="sng" algn="ctr">
            <a:noFill/>
            <a:prstDash val="solid"/>
          </a:ln>
          <a:effectLst/>
        </p:spPr>
        <p:txBody>
          <a:bodyPr lIns="180000" rIns="180000" rtlCol="0" anchor="t"/>
          <a:lstStyle/>
          <a:p>
            <a:pPr marL="0" marR="0" lvl="0" indent="0" defTabSz="914377" eaLnBrk="1" fontAlgn="auto" latinLnBrk="0" hangingPunct="1">
              <a:lnSpc>
                <a:spcPct val="80000"/>
              </a:lnSpc>
              <a:spcBef>
                <a:spcPts val="0"/>
              </a:spcBef>
              <a:spcAft>
                <a:spcPts val="0"/>
              </a:spcAft>
              <a:buClrTx/>
              <a:buSzTx/>
              <a:buFontTx/>
              <a:buNone/>
              <a:tabLst/>
              <a:defRPr/>
            </a:pPr>
            <a:r>
              <a:rPr lang="en-US" sz="1400" b="0" i="0" u="none" kern="1200" noProof="0" dirty="0">
                <a:solidFill>
                  <a:schemeClr val="tx1"/>
                </a:solidFill>
                <a:latin typeface="+mn-lt"/>
                <a:ea typeface="+mn-ea"/>
                <a:cs typeface="+mn-cs"/>
              </a:rPr>
              <a:t>Voeg </a:t>
            </a:r>
            <a:r>
              <a:rPr lang="en-US" sz="1400" b="0" i="0" u="none" kern="1200" noProof="0" dirty="0" err="1">
                <a:solidFill>
                  <a:schemeClr val="tx1"/>
                </a:solidFill>
                <a:latin typeface="+mn-lt"/>
                <a:ea typeface="+mn-ea"/>
                <a:cs typeface="+mn-cs"/>
              </a:rPr>
              <a:t>een</a:t>
            </a:r>
            <a:r>
              <a:rPr lang="en-US" sz="1400" b="0" i="0" u="none" kern="1200" noProof="0" dirty="0">
                <a:solidFill>
                  <a:schemeClr val="tx1"/>
                </a:solidFill>
                <a:latin typeface="+mn-lt"/>
                <a:ea typeface="+mn-ea"/>
                <a:cs typeface="+mn-cs"/>
              </a:rPr>
              <a:t> </a:t>
            </a:r>
            <a:r>
              <a:rPr lang="en-US" sz="1400" b="0" i="0" u="none" kern="1200" noProof="0" dirty="0" err="1">
                <a:solidFill>
                  <a:schemeClr val="tx1"/>
                </a:solidFill>
                <a:latin typeface="+mn-lt"/>
                <a:ea typeface="+mn-ea"/>
                <a:cs typeface="+mn-cs"/>
              </a:rPr>
              <a:t>afbeelding</a:t>
            </a:r>
            <a:r>
              <a:rPr lang="en-US" sz="1400" b="0" i="0" u="none" kern="1200" noProof="0" dirty="0">
                <a:solidFill>
                  <a:schemeClr val="tx1"/>
                </a:solidFill>
                <a:latin typeface="+mn-lt"/>
                <a:ea typeface="+mn-ea"/>
                <a:cs typeface="+mn-cs"/>
              </a:rPr>
              <a:t> of film toe</a:t>
            </a:r>
            <a:endParaRPr lang="nl-NL" sz="1400" b="0" i="0" u="none" kern="1200" noProof="0" dirty="0">
              <a:solidFill>
                <a:schemeClr val="tx1"/>
              </a:solidFill>
              <a:latin typeface="+mn-lt"/>
              <a:ea typeface="+mn-ea"/>
              <a:cs typeface="+mn-cs"/>
            </a:endParaRPr>
          </a:p>
        </p:txBody>
      </p:sp>
      <p:cxnSp>
        <p:nvCxnSpPr>
          <p:cNvPr id="175" name="Rechte verbindingslijn 174">
            <a:extLst>
              <a:ext uri="{FF2B5EF4-FFF2-40B4-BE49-F238E27FC236}">
                <a16:creationId xmlns:a16="http://schemas.microsoft.com/office/drawing/2014/main" id="{FCBFC8A4-B2EE-44B8-848B-9A95AC1DE998}"/>
              </a:ext>
            </a:extLst>
          </p:cNvPr>
          <p:cNvCxnSpPr>
            <a:cxnSpLocks/>
          </p:cNvCxnSpPr>
          <p:nvPr userDrawn="1"/>
        </p:nvCxnSpPr>
        <p:spPr>
          <a:xfrm>
            <a:off x="-7112621" y="4251573"/>
            <a:ext cx="2596965" cy="0"/>
          </a:xfrm>
          <a:prstGeom prst="line">
            <a:avLst/>
          </a:prstGeom>
          <a:noFill/>
          <a:ln w="9525" cap="flat" cmpd="sng" algn="ctr">
            <a:solidFill>
              <a:schemeClr val="accent2"/>
            </a:solidFill>
            <a:prstDash val="solid"/>
          </a:ln>
          <a:effectLst/>
        </p:spPr>
      </p:cxnSp>
      <p:sp>
        <p:nvSpPr>
          <p:cNvPr id="176" name="Tekstvak 175">
            <a:extLst>
              <a:ext uri="{FF2B5EF4-FFF2-40B4-BE49-F238E27FC236}">
                <a16:creationId xmlns:a16="http://schemas.microsoft.com/office/drawing/2014/main" id="{542A3667-8C78-4D17-9C47-C2A3D961F890}"/>
              </a:ext>
            </a:extLst>
          </p:cNvPr>
          <p:cNvSpPr txBox="1"/>
          <p:nvPr userDrawn="1"/>
        </p:nvSpPr>
        <p:spPr>
          <a:xfrm>
            <a:off x="-7112624" y="4352053"/>
            <a:ext cx="2058484" cy="362262"/>
          </a:xfrm>
          <a:prstGeom prst="rect">
            <a:avLst/>
          </a:prstGeom>
          <a:noFill/>
        </p:spPr>
        <p:txBody>
          <a:bodyPr wrap="square" lIns="0" tIns="0" rIns="0" bIns="0" rtlCol="0" anchor="t">
            <a:noAutofit/>
          </a:bodyPr>
          <a:lstStyle>
            <a:defPPr>
              <a:defRPr lang="nl-NL"/>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rPr>
              <a:t>Afbeeldingen kunnen toegevoegd worden via deze knoppen:</a:t>
            </a:r>
          </a:p>
        </p:txBody>
      </p:sp>
      <p:grpSp>
        <p:nvGrpSpPr>
          <p:cNvPr id="177" name="Groep 176">
            <a:extLst>
              <a:ext uri="{FF2B5EF4-FFF2-40B4-BE49-F238E27FC236}">
                <a16:creationId xmlns:a16="http://schemas.microsoft.com/office/drawing/2014/main" id="{F3325D7D-3A7A-4061-9A7D-D23835A4F733}"/>
              </a:ext>
            </a:extLst>
          </p:cNvPr>
          <p:cNvGrpSpPr/>
          <p:nvPr userDrawn="1"/>
        </p:nvGrpSpPr>
        <p:grpSpPr>
          <a:xfrm>
            <a:off x="-5020889" y="4423058"/>
            <a:ext cx="250379" cy="249771"/>
            <a:chOff x="-706740" y="145633"/>
            <a:chExt cx="250379" cy="249771"/>
          </a:xfrm>
        </p:grpSpPr>
        <p:sp>
          <p:nvSpPr>
            <p:cNvPr id="178" name="Rechthoek 177">
              <a:extLst>
                <a:ext uri="{FF2B5EF4-FFF2-40B4-BE49-F238E27FC236}">
                  <a16:creationId xmlns:a16="http://schemas.microsoft.com/office/drawing/2014/main" id="{380B236B-55B9-432F-A26A-C90C2FDC8441}"/>
                </a:ext>
              </a:extLst>
            </p:cNvPr>
            <p:cNvSpPr/>
            <p:nvPr userDrawn="1"/>
          </p:nvSpPr>
          <p:spPr>
            <a:xfrm rot="5400000">
              <a:off x="-695663" y="134556"/>
              <a:ext cx="216024" cy="238177"/>
            </a:xfrm>
            <a:prstGeom prst="rect">
              <a:avLst/>
            </a:prstGeom>
            <a:solidFill>
              <a:schemeClr val="bg1"/>
            </a:solidFill>
            <a:ln w="15875" cap="sq">
              <a:solidFill>
                <a:schemeClr val="tx2">
                  <a:lumMod val="60000"/>
                  <a:lumOff val="4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179" name="Gelijkbenige driehoek 128">
              <a:extLst>
                <a:ext uri="{FF2B5EF4-FFF2-40B4-BE49-F238E27FC236}">
                  <a16:creationId xmlns:a16="http://schemas.microsoft.com/office/drawing/2014/main" id="{99701DA7-3884-425C-8370-F1FC98140FB5}"/>
                </a:ext>
              </a:extLst>
            </p:cNvPr>
            <p:cNvSpPr/>
            <p:nvPr userDrawn="1"/>
          </p:nvSpPr>
          <p:spPr>
            <a:xfrm>
              <a:off x="-691695" y="241573"/>
              <a:ext cx="131236" cy="108025"/>
            </a:xfrm>
            <a:custGeom>
              <a:avLst/>
              <a:gdLst>
                <a:gd name="connsiteX0" fmla="*/ 0 w 165756"/>
                <a:gd name="connsiteY0" fmla="*/ 108025 h 108025"/>
                <a:gd name="connsiteX1" fmla="*/ 82878 w 165756"/>
                <a:gd name="connsiteY1" fmla="*/ 0 h 108025"/>
                <a:gd name="connsiteX2" fmla="*/ 165756 w 165756"/>
                <a:gd name="connsiteY2" fmla="*/ 108025 h 108025"/>
                <a:gd name="connsiteX3" fmla="*/ 0 w 165756"/>
                <a:gd name="connsiteY3" fmla="*/ 108025 h 108025"/>
                <a:gd name="connsiteX0" fmla="*/ 0 w 165756"/>
                <a:gd name="connsiteY0" fmla="*/ 108025 h 108025"/>
                <a:gd name="connsiteX1" fmla="*/ 82878 w 165756"/>
                <a:gd name="connsiteY1" fmla="*/ 0 h 108025"/>
                <a:gd name="connsiteX2" fmla="*/ 165756 w 165756"/>
                <a:gd name="connsiteY2" fmla="*/ 108025 h 108025"/>
                <a:gd name="connsiteX3" fmla="*/ 37140 w 165756"/>
                <a:gd name="connsiteY3" fmla="*/ 106895 h 108025"/>
                <a:gd name="connsiteX4" fmla="*/ 0 w 165756"/>
                <a:gd name="connsiteY4" fmla="*/ 108025 h 108025"/>
                <a:gd name="connsiteX0" fmla="*/ 0 w 165756"/>
                <a:gd name="connsiteY0" fmla="*/ 108025 h 108025"/>
                <a:gd name="connsiteX1" fmla="*/ 34520 w 165756"/>
                <a:gd name="connsiteY1" fmla="*/ 62354 h 108025"/>
                <a:gd name="connsiteX2" fmla="*/ 82878 w 165756"/>
                <a:gd name="connsiteY2" fmla="*/ 0 h 108025"/>
                <a:gd name="connsiteX3" fmla="*/ 165756 w 165756"/>
                <a:gd name="connsiteY3" fmla="*/ 108025 h 108025"/>
                <a:gd name="connsiteX4" fmla="*/ 37140 w 165756"/>
                <a:gd name="connsiteY4" fmla="*/ 106895 h 108025"/>
                <a:gd name="connsiteX5" fmla="*/ 0 w 165756"/>
                <a:gd name="connsiteY5" fmla="*/ 108025 h 108025"/>
                <a:gd name="connsiteX0" fmla="*/ 2620 w 131236"/>
                <a:gd name="connsiteY0" fmla="*/ 106895 h 108025"/>
                <a:gd name="connsiteX1" fmla="*/ 0 w 131236"/>
                <a:gd name="connsiteY1" fmla="*/ 62354 h 108025"/>
                <a:gd name="connsiteX2" fmla="*/ 48358 w 131236"/>
                <a:gd name="connsiteY2" fmla="*/ 0 h 108025"/>
                <a:gd name="connsiteX3" fmla="*/ 131236 w 131236"/>
                <a:gd name="connsiteY3" fmla="*/ 108025 h 108025"/>
                <a:gd name="connsiteX4" fmla="*/ 2620 w 131236"/>
                <a:gd name="connsiteY4" fmla="*/ 106895 h 1080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236" h="108025">
                  <a:moveTo>
                    <a:pt x="2620" y="106895"/>
                  </a:moveTo>
                  <a:lnTo>
                    <a:pt x="0" y="62354"/>
                  </a:lnTo>
                  <a:lnTo>
                    <a:pt x="48358" y="0"/>
                  </a:lnTo>
                  <a:lnTo>
                    <a:pt x="131236" y="108025"/>
                  </a:lnTo>
                  <a:lnTo>
                    <a:pt x="2620" y="106895"/>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180" name="Ovaal 179">
              <a:extLst>
                <a:ext uri="{FF2B5EF4-FFF2-40B4-BE49-F238E27FC236}">
                  <a16:creationId xmlns:a16="http://schemas.microsoft.com/office/drawing/2014/main" id="{460868CD-4CBE-4B46-A097-1763A116FF04}"/>
                </a:ext>
              </a:extLst>
            </p:cNvPr>
            <p:cNvSpPr/>
            <p:nvPr userDrawn="1"/>
          </p:nvSpPr>
          <p:spPr>
            <a:xfrm>
              <a:off x="-550874" y="173162"/>
              <a:ext cx="54000" cy="54000"/>
            </a:xfrm>
            <a:prstGeom prst="ellipse">
              <a:avLst/>
            </a:prstGeom>
            <a:solidFill>
              <a:srgbClr val="FFC000"/>
            </a:solidFill>
            <a:ln w="15875"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GB" sz="1800"/>
            </a:p>
          </p:txBody>
        </p:sp>
        <p:sp>
          <p:nvSpPr>
            <p:cNvPr id="181" name="Rechthoek 180">
              <a:extLst>
                <a:ext uri="{FF2B5EF4-FFF2-40B4-BE49-F238E27FC236}">
                  <a16:creationId xmlns:a16="http://schemas.microsoft.com/office/drawing/2014/main" id="{4D7E31B0-9AC1-4111-8007-E1D8333FF9E5}"/>
                </a:ext>
              </a:extLst>
            </p:cNvPr>
            <p:cNvSpPr/>
            <p:nvPr userDrawn="1"/>
          </p:nvSpPr>
          <p:spPr>
            <a:xfrm rot="5400000">
              <a:off x="-576961" y="253117"/>
              <a:ext cx="108000" cy="133200"/>
            </a:xfrm>
            <a:prstGeom prst="rect">
              <a:avLst/>
            </a:prstGeom>
            <a:solidFill>
              <a:schemeClr val="bg1"/>
            </a:solidFill>
            <a:ln w="15875" cap="rnd">
              <a:solidFill>
                <a:schemeClr val="accent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cxnSp>
          <p:nvCxnSpPr>
            <p:cNvPr id="182" name="Rechte verbindingslijn 181">
              <a:extLst>
                <a:ext uri="{FF2B5EF4-FFF2-40B4-BE49-F238E27FC236}">
                  <a16:creationId xmlns:a16="http://schemas.microsoft.com/office/drawing/2014/main" id="{8D3F563A-2A14-4D49-893D-B95D4B4B0B72}"/>
                </a:ext>
              </a:extLst>
            </p:cNvPr>
            <p:cNvCxnSpPr/>
            <p:nvPr userDrawn="1"/>
          </p:nvCxnSpPr>
          <p:spPr>
            <a:xfrm>
              <a:off x="-540961" y="395404"/>
              <a:ext cx="36000" cy="0"/>
            </a:xfrm>
            <a:prstGeom prst="line">
              <a:avLst/>
            </a:prstGeom>
            <a:solidFill>
              <a:schemeClr val="bg1"/>
            </a:solidFill>
            <a:ln w="15875" cap="rnd">
              <a:solidFill>
                <a:schemeClr val="accent1"/>
              </a:solidFill>
              <a:round/>
            </a:ln>
          </p:spPr>
          <p:style>
            <a:lnRef idx="2">
              <a:schemeClr val="accent1">
                <a:shade val="50000"/>
              </a:schemeClr>
            </a:lnRef>
            <a:fillRef idx="1">
              <a:schemeClr val="accent1"/>
            </a:fillRef>
            <a:effectRef idx="0">
              <a:schemeClr val="accent1"/>
            </a:effectRef>
            <a:fontRef idx="minor">
              <a:schemeClr val="lt1"/>
            </a:fontRef>
          </p:style>
        </p:cxnSp>
      </p:grpSp>
      <p:sp>
        <p:nvSpPr>
          <p:cNvPr id="183" name="Tekstvak 182">
            <a:extLst>
              <a:ext uri="{FF2B5EF4-FFF2-40B4-BE49-F238E27FC236}">
                <a16:creationId xmlns:a16="http://schemas.microsoft.com/office/drawing/2014/main" id="{7B9DAB44-73EC-41C6-B83D-209B84F1A039}"/>
              </a:ext>
            </a:extLst>
          </p:cNvPr>
          <p:cNvSpPr txBox="1"/>
          <p:nvPr userDrawn="1"/>
        </p:nvSpPr>
        <p:spPr>
          <a:xfrm>
            <a:off x="-7112624" y="4785647"/>
            <a:ext cx="2585084" cy="362262"/>
          </a:xfrm>
          <a:prstGeom prst="rect">
            <a:avLst/>
          </a:prstGeom>
          <a:noFill/>
        </p:spPr>
        <p:txBody>
          <a:bodyPr wrap="square" lIns="0" tIns="0" rIns="0" bIns="0" rtlCol="0" anchor="t">
            <a:noAutofit/>
          </a:bodyPr>
          <a:lstStyle>
            <a:defPPr>
              <a:defRPr lang="nl-NL"/>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rPr>
              <a:t>De afbeelding wordt automatisch geschaald naar het ingestelde kader</a:t>
            </a:r>
          </a:p>
        </p:txBody>
      </p:sp>
      <p:sp>
        <p:nvSpPr>
          <p:cNvPr id="184" name="Tekstvak 183">
            <a:extLst>
              <a:ext uri="{FF2B5EF4-FFF2-40B4-BE49-F238E27FC236}">
                <a16:creationId xmlns:a16="http://schemas.microsoft.com/office/drawing/2014/main" id="{1C42B846-E975-430D-800E-CCA740CCDF51}"/>
              </a:ext>
            </a:extLst>
          </p:cNvPr>
          <p:cNvSpPr txBox="1"/>
          <p:nvPr userDrawn="1"/>
        </p:nvSpPr>
        <p:spPr>
          <a:xfrm>
            <a:off x="-7112624" y="5192618"/>
            <a:ext cx="2585084" cy="362262"/>
          </a:xfrm>
          <a:prstGeom prst="rect">
            <a:avLst/>
          </a:prstGeom>
          <a:noFill/>
        </p:spPr>
        <p:txBody>
          <a:bodyPr wrap="square" lIns="0" tIns="0" rIns="0" bIns="0" rtlCol="0" anchor="t">
            <a:noAutofit/>
          </a:bodyPr>
          <a:lstStyle>
            <a:defPPr>
              <a:defRPr lang="nl-NL"/>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rPr>
              <a:t>Om een afbeelding te wijzigen, verwijder je best de huidige en begin je terug opnieuw</a:t>
            </a:r>
          </a:p>
        </p:txBody>
      </p:sp>
      <p:grpSp>
        <p:nvGrpSpPr>
          <p:cNvPr id="185" name="Groep 184">
            <a:extLst>
              <a:ext uri="{FF2B5EF4-FFF2-40B4-BE49-F238E27FC236}">
                <a16:creationId xmlns:a16="http://schemas.microsoft.com/office/drawing/2014/main" id="{B607F746-1270-486C-A06B-DF99FD84F690}"/>
              </a:ext>
            </a:extLst>
          </p:cNvPr>
          <p:cNvGrpSpPr/>
          <p:nvPr userDrawn="1"/>
        </p:nvGrpSpPr>
        <p:grpSpPr>
          <a:xfrm>
            <a:off x="-4668802" y="4423057"/>
            <a:ext cx="252000" cy="216024"/>
            <a:chOff x="-932185" y="5325334"/>
            <a:chExt cx="252000" cy="216024"/>
          </a:xfrm>
        </p:grpSpPr>
        <p:sp>
          <p:nvSpPr>
            <p:cNvPr id="186" name="Rechthoek 185">
              <a:extLst>
                <a:ext uri="{FF2B5EF4-FFF2-40B4-BE49-F238E27FC236}">
                  <a16:creationId xmlns:a16="http://schemas.microsoft.com/office/drawing/2014/main" id="{47F9AC5E-08CE-4D7F-BFBB-AD4FED728F4E}"/>
                </a:ext>
              </a:extLst>
            </p:cNvPr>
            <p:cNvSpPr/>
            <p:nvPr userDrawn="1"/>
          </p:nvSpPr>
          <p:spPr>
            <a:xfrm rot="5400000">
              <a:off x="-914197" y="5307346"/>
              <a:ext cx="216024" cy="252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grpSp>
          <p:nvGrpSpPr>
            <p:cNvPr id="187" name="Groep 186">
              <a:extLst>
                <a:ext uri="{FF2B5EF4-FFF2-40B4-BE49-F238E27FC236}">
                  <a16:creationId xmlns:a16="http://schemas.microsoft.com/office/drawing/2014/main" id="{1D5428DE-3D53-425A-B720-8A7C9C890A73}"/>
                </a:ext>
              </a:extLst>
            </p:cNvPr>
            <p:cNvGrpSpPr/>
            <p:nvPr userDrawn="1"/>
          </p:nvGrpSpPr>
          <p:grpSpPr>
            <a:xfrm>
              <a:off x="-925512" y="5325900"/>
              <a:ext cx="241658" cy="36000"/>
              <a:chOff x="-964435" y="5325900"/>
              <a:chExt cx="241658" cy="36000"/>
            </a:xfrm>
          </p:grpSpPr>
          <p:sp>
            <p:nvSpPr>
              <p:cNvPr id="196" name="Rechthoek 195">
                <a:extLst>
                  <a:ext uri="{FF2B5EF4-FFF2-40B4-BE49-F238E27FC236}">
                    <a16:creationId xmlns:a16="http://schemas.microsoft.com/office/drawing/2014/main" id="{4ED90AF3-2DD7-4B51-99C9-073F3F011911}"/>
                  </a:ext>
                </a:extLst>
              </p:cNvPr>
              <p:cNvSpPr/>
              <p:nvPr userDrawn="1"/>
            </p:nvSpPr>
            <p:spPr>
              <a:xfrm rot="5400000">
                <a:off x="-964435"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197" name="Rechthoek 196">
                <a:extLst>
                  <a:ext uri="{FF2B5EF4-FFF2-40B4-BE49-F238E27FC236}">
                    <a16:creationId xmlns:a16="http://schemas.microsoft.com/office/drawing/2014/main" id="{3BA85AC8-922E-4421-AAC6-9C14FF9EDD8A}"/>
                  </a:ext>
                </a:extLst>
              </p:cNvPr>
              <p:cNvSpPr/>
              <p:nvPr userDrawn="1"/>
            </p:nvSpPr>
            <p:spPr>
              <a:xfrm rot="5400000">
                <a:off x="-928435"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198" name="Rechthoek 197">
                <a:extLst>
                  <a:ext uri="{FF2B5EF4-FFF2-40B4-BE49-F238E27FC236}">
                    <a16:creationId xmlns:a16="http://schemas.microsoft.com/office/drawing/2014/main" id="{DEEDDE18-DA2E-4D5D-8E54-DE9E8D4AD33C}"/>
                  </a:ext>
                </a:extLst>
              </p:cNvPr>
              <p:cNvSpPr/>
              <p:nvPr userDrawn="1"/>
            </p:nvSpPr>
            <p:spPr>
              <a:xfrm rot="5400000">
                <a:off x="-894436"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199" name="Rechthoek 198">
                <a:extLst>
                  <a:ext uri="{FF2B5EF4-FFF2-40B4-BE49-F238E27FC236}">
                    <a16:creationId xmlns:a16="http://schemas.microsoft.com/office/drawing/2014/main" id="{285C285F-81B8-4C23-A1B3-B06B28E8083F}"/>
                  </a:ext>
                </a:extLst>
              </p:cNvPr>
              <p:cNvSpPr/>
              <p:nvPr userDrawn="1"/>
            </p:nvSpPr>
            <p:spPr>
              <a:xfrm rot="5400000">
                <a:off x="-861503"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200" name="Rechthoek 199">
                <a:extLst>
                  <a:ext uri="{FF2B5EF4-FFF2-40B4-BE49-F238E27FC236}">
                    <a16:creationId xmlns:a16="http://schemas.microsoft.com/office/drawing/2014/main" id="{603576D2-6A4E-4BB9-A3B3-AD341D678F98}"/>
                  </a:ext>
                </a:extLst>
              </p:cNvPr>
              <p:cNvSpPr/>
              <p:nvPr userDrawn="1"/>
            </p:nvSpPr>
            <p:spPr>
              <a:xfrm rot="5400000">
                <a:off x="-827504"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201" name="Rechthoek 200">
                <a:extLst>
                  <a:ext uri="{FF2B5EF4-FFF2-40B4-BE49-F238E27FC236}">
                    <a16:creationId xmlns:a16="http://schemas.microsoft.com/office/drawing/2014/main" id="{9A387549-7ADF-4D02-B721-242DA144A5CB}"/>
                  </a:ext>
                </a:extLst>
              </p:cNvPr>
              <p:cNvSpPr/>
              <p:nvPr userDrawn="1"/>
            </p:nvSpPr>
            <p:spPr>
              <a:xfrm rot="5400000">
                <a:off x="-793853"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210" name="Rechthoek 209">
                <a:extLst>
                  <a:ext uri="{FF2B5EF4-FFF2-40B4-BE49-F238E27FC236}">
                    <a16:creationId xmlns:a16="http://schemas.microsoft.com/office/drawing/2014/main" id="{3EB5EB6E-EE69-431B-B491-C2A374AE7F97}"/>
                  </a:ext>
                </a:extLst>
              </p:cNvPr>
              <p:cNvSpPr/>
              <p:nvPr userDrawn="1"/>
            </p:nvSpPr>
            <p:spPr>
              <a:xfrm rot="5400000">
                <a:off x="-758777"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grpSp>
        <p:grpSp>
          <p:nvGrpSpPr>
            <p:cNvPr id="188" name="Groep 187">
              <a:extLst>
                <a:ext uri="{FF2B5EF4-FFF2-40B4-BE49-F238E27FC236}">
                  <a16:creationId xmlns:a16="http://schemas.microsoft.com/office/drawing/2014/main" id="{1A1863B5-02D0-4E97-91BE-60A0CCE16F6C}"/>
                </a:ext>
              </a:extLst>
            </p:cNvPr>
            <p:cNvGrpSpPr/>
            <p:nvPr userDrawn="1"/>
          </p:nvGrpSpPr>
          <p:grpSpPr>
            <a:xfrm>
              <a:off x="-925512" y="5502593"/>
              <a:ext cx="241658" cy="36000"/>
              <a:chOff x="-964435" y="5325900"/>
              <a:chExt cx="241658" cy="36000"/>
            </a:xfrm>
          </p:grpSpPr>
          <p:sp>
            <p:nvSpPr>
              <p:cNvPr id="189" name="Rechthoek 188">
                <a:extLst>
                  <a:ext uri="{FF2B5EF4-FFF2-40B4-BE49-F238E27FC236}">
                    <a16:creationId xmlns:a16="http://schemas.microsoft.com/office/drawing/2014/main" id="{661B6721-61AD-4794-9950-054895B299D1}"/>
                  </a:ext>
                </a:extLst>
              </p:cNvPr>
              <p:cNvSpPr/>
              <p:nvPr userDrawn="1"/>
            </p:nvSpPr>
            <p:spPr>
              <a:xfrm rot="5400000">
                <a:off x="-964435"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190" name="Rechthoek 189">
                <a:extLst>
                  <a:ext uri="{FF2B5EF4-FFF2-40B4-BE49-F238E27FC236}">
                    <a16:creationId xmlns:a16="http://schemas.microsoft.com/office/drawing/2014/main" id="{9433020F-E140-4A7C-9F4C-6A3D0A5AC377}"/>
                  </a:ext>
                </a:extLst>
              </p:cNvPr>
              <p:cNvSpPr/>
              <p:nvPr userDrawn="1"/>
            </p:nvSpPr>
            <p:spPr>
              <a:xfrm rot="5400000">
                <a:off x="-928435"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191" name="Rechthoek 190">
                <a:extLst>
                  <a:ext uri="{FF2B5EF4-FFF2-40B4-BE49-F238E27FC236}">
                    <a16:creationId xmlns:a16="http://schemas.microsoft.com/office/drawing/2014/main" id="{9E7DFDEF-C7E0-4943-96B3-5ABD153EC031}"/>
                  </a:ext>
                </a:extLst>
              </p:cNvPr>
              <p:cNvSpPr/>
              <p:nvPr userDrawn="1"/>
            </p:nvSpPr>
            <p:spPr>
              <a:xfrm rot="5400000">
                <a:off x="-894436"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192" name="Rechthoek 191">
                <a:extLst>
                  <a:ext uri="{FF2B5EF4-FFF2-40B4-BE49-F238E27FC236}">
                    <a16:creationId xmlns:a16="http://schemas.microsoft.com/office/drawing/2014/main" id="{E48C9AB6-9FED-4334-ADF7-F2FA3342080F}"/>
                  </a:ext>
                </a:extLst>
              </p:cNvPr>
              <p:cNvSpPr/>
              <p:nvPr userDrawn="1"/>
            </p:nvSpPr>
            <p:spPr>
              <a:xfrm rot="5400000">
                <a:off x="-861503"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193" name="Rechthoek 192">
                <a:extLst>
                  <a:ext uri="{FF2B5EF4-FFF2-40B4-BE49-F238E27FC236}">
                    <a16:creationId xmlns:a16="http://schemas.microsoft.com/office/drawing/2014/main" id="{7AD9B443-8BEA-4E51-8F5A-02F577E86374}"/>
                  </a:ext>
                </a:extLst>
              </p:cNvPr>
              <p:cNvSpPr/>
              <p:nvPr userDrawn="1"/>
            </p:nvSpPr>
            <p:spPr>
              <a:xfrm rot="5400000">
                <a:off x="-827504"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194" name="Rechthoek 193">
                <a:extLst>
                  <a:ext uri="{FF2B5EF4-FFF2-40B4-BE49-F238E27FC236}">
                    <a16:creationId xmlns:a16="http://schemas.microsoft.com/office/drawing/2014/main" id="{796D9F70-2E4A-44C7-A058-12F674880F38}"/>
                  </a:ext>
                </a:extLst>
              </p:cNvPr>
              <p:cNvSpPr/>
              <p:nvPr userDrawn="1"/>
            </p:nvSpPr>
            <p:spPr>
              <a:xfrm rot="5400000">
                <a:off x="-793853"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195" name="Rechthoek 194">
                <a:extLst>
                  <a:ext uri="{FF2B5EF4-FFF2-40B4-BE49-F238E27FC236}">
                    <a16:creationId xmlns:a16="http://schemas.microsoft.com/office/drawing/2014/main" id="{DFC091D6-F540-4D08-8CAE-71464A485D90}"/>
                  </a:ext>
                </a:extLst>
              </p:cNvPr>
              <p:cNvSpPr/>
              <p:nvPr userDrawn="1"/>
            </p:nvSpPr>
            <p:spPr>
              <a:xfrm rot="5400000">
                <a:off x="-758777"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grpSp>
      </p:grpSp>
      <p:sp>
        <p:nvSpPr>
          <p:cNvPr id="211" name="Tekstvak 210">
            <a:extLst>
              <a:ext uri="{FF2B5EF4-FFF2-40B4-BE49-F238E27FC236}">
                <a16:creationId xmlns:a16="http://schemas.microsoft.com/office/drawing/2014/main" id="{03883F06-380E-4E30-A1F2-EBB078C204C6}"/>
              </a:ext>
            </a:extLst>
          </p:cNvPr>
          <p:cNvSpPr txBox="1"/>
          <p:nvPr userDrawn="1"/>
        </p:nvSpPr>
        <p:spPr>
          <a:xfrm>
            <a:off x="-7112624" y="5637701"/>
            <a:ext cx="2585084" cy="1544308"/>
          </a:xfrm>
          <a:prstGeom prst="rect">
            <a:avLst/>
          </a:prstGeom>
          <a:noFill/>
        </p:spPr>
        <p:txBody>
          <a:bodyPr wrap="square" lIns="0" tIns="0" rIns="0" bIns="0" rtlCol="0" anchor="t">
            <a:noAutofit/>
          </a:bodyPr>
          <a:lstStyle>
            <a:defPPr>
              <a:defRPr lang="nl-NL"/>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rPr>
              <a:t>Je kan na het invoegen de foto nog verschuiven en/of  vergroten door de foto te:</a:t>
            </a:r>
          </a:p>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endParaRPr>
          </a:p>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rPr>
              <a:t>selecteren &gt; afbeeldingsopmaak &gt; bijsnijden &gt; pijltje naar beneden &gt; opvullen of aanpassen.</a:t>
            </a:r>
          </a:p>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endParaRPr>
          </a:p>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1"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ENG</a:t>
            </a:r>
            <a:r>
              <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 select &gt; image </a:t>
            </a:r>
            <a:r>
              <a:rPr kumimoji="0" lang="nl-NL" sz="1100" b="0" i="0" u="none" strike="noStrike" kern="0" cap="none" spc="0" normalizeH="0" baseline="0" noProof="0" dirty="0" err="1">
                <a:ln>
                  <a:noFill/>
                </a:ln>
                <a:solidFill>
                  <a:schemeClr val="accent2"/>
                </a:solidFill>
                <a:effectLst/>
                <a:uLnTx/>
                <a:uFillTx/>
                <a:latin typeface="Calibri" panose="020F0502020204030204" pitchFamily="34" charset="0"/>
                <a:ea typeface="+mn-ea"/>
                <a:cs typeface="Segoe UI Light" panose="020B0502040204020203" pitchFamily="34" charset="0"/>
              </a:rPr>
              <a:t>layout</a:t>
            </a:r>
            <a:r>
              <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 &gt; </a:t>
            </a:r>
            <a:r>
              <a:rPr kumimoji="0" lang="nl-NL" sz="1100" b="0" i="0" u="none" strike="noStrike" kern="0" cap="none" spc="0" normalizeH="0" baseline="0" noProof="0" dirty="0" err="1">
                <a:ln>
                  <a:noFill/>
                </a:ln>
                <a:solidFill>
                  <a:schemeClr val="accent2"/>
                </a:solidFill>
                <a:effectLst/>
                <a:uLnTx/>
                <a:uFillTx/>
                <a:latin typeface="Calibri" panose="020F0502020204030204" pitchFamily="34" charset="0"/>
                <a:ea typeface="+mn-ea"/>
                <a:cs typeface="Segoe UI Light" panose="020B0502040204020203" pitchFamily="34" charset="0"/>
              </a:rPr>
              <a:t>crop</a:t>
            </a:r>
            <a:r>
              <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 &gt; down </a:t>
            </a:r>
            <a:r>
              <a:rPr kumimoji="0" lang="nl-NL" sz="1100" b="0" i="0" u="none" strike="noStrike" kern="0" cap="none" spc="0" normalizeH="0" baseline="0" noProof="0" dirty="0" err="1">
                <a:ln>
                  <a:noFill/>
                </a:ln>
                <a:solidFill>
                  <a:schemeClr val="accent2"/>
                </a:solidFill>
                <a:effectLst/>
                <a:uLnTx/>
                <a:uFillTx/>
                <a:latin typeface="Calibri" panose="020F0502020204030204" pitchFamily="34" charset="0"/>
                <a:ea typeface="+mn-ea"/>
                <a:cs typeface="Segoe UI Light" panose="020B0502040204020203" pitchFamily="34" charset="0"/>
              </a:rPr>
              <a:t>arrow</a:t>
            </a:r>
            <a:r>
              <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 &gt; </a:t>
            </a:r>
            <a:r>
              <a:rPr kumimoji="0" lang="nl-NL" sz="1100" b="0" i="0" u="none" strike="noStrike" kern="0" cap="none" spc="0" normalizeH="0" baseline="0" noProof="0" dirty="0" err="1">
                <a:ln>
                  <a:noFill/>
                </a:ln>
                <a:solidFill>
                  <a:schemeClr val="accent2"/>
                </a:solidFill>
                <a:effectLst/>
                <a:uLnTx/>
                <a:uFillTx/>
                <a:latin typeface="Calibri" panose="020F0502020204030204" pitchFamily="34" charset="0"/>
                <a:ea typeface="+mn-ea"/>
                <a:cs typeface="Segoe UI Light" panose="020B0502040204020203" pitchFamily="34" charset="0"/>
              </a:rPr>
              <a:t>fill</a:t>
            </a:r>
            <a:r>
              <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 or </a:t>
            </a:r>
            <a:r>
              <a:rPr kumimoji="0" lang="nl-NL" sz="1100" b="0" i="0" u="none" strike="noStrike" kern="0" cap="none" spc="0" normalizeH="0" baseline="0" noProof="0" dirty="0" err="1">
                <a:ln>
                  <a:noFill/>
                </a:ln>
                <a:solidFill>
                  <a:schemeClr val="accent2"/>
                </a:solidFill>
                <a:effectLst/>
                <a:uLnTx/>
                <a:uFillTx/>
                <a:latin typeface="Calibri" panose="020F0502020204030204" pitchFamily="34" charset="0"/>
                <a:ea typeface="+mn-ea"/>
                <a:cs typeface="Segoe UI Light" panose="020B0502040204020203" pitchFamily="34" charset="0"/>
              </a:rPr>
              <a:t>adjust</a:t>
            </a:r>
            <a:r>
              <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a:t>
            </a:r>
          </a:p>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endParaRPr>
          </a:p>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rPr>
              <a:t>De foto gaat zich automatisch aanpassen naar de kader of je kan de foto zelf verkleinen en vergroten.</a:t>
            </a:r>
          </a:p>
        </p:txBody>
      </p:sp>
      <p:sp>
        <p:nvSpPr>
          <p:cNvPr id="212" name="Rechthoek 211">
            <a:extLst>
              <a:ext uri="{FF2B5EF4-FFF2-40B4-BE49-F238E27FC236}">
                <a16:creationId xmlns:a16="http://schemas.microsoft.com/office/drawing/2014/main" id="{0FE41D34-81EC-4E45-8253-627906F43B2A}"/>
              </a:ext>
            </a:extLst>
          </p:cNvPr>
          <p:cNvSpPr/>
          <p:nvPr userDrawn="1"/>
        </p:nvSpPr>
        <p:spPr>
          <a:xfrm>
            <a:off x="-3562660" y="352036"/>
            <a:ext cx="3203717" cy="387386"/>
          </a:xfrm>
          <a:prstGeom prst="rect">
            <a:avLst/>
          </a:prstGeom>
          <a:noFill/>
          <a:ln w="25400" cap="flat" cmpd="sng" algn="ctr">
            <a:noFill/>
            <a:prstDash val="solid"/>
          </a:ln>
          <a:effectLst/>
        </p:spPr>
        <p:txBody>
          <a:bodyPr lIns="180000" rIns="180000" rtlCol="0" anchor="t"/>
          <a:lstStyle/>
          <a:p>
            <a:pPr marL="0" marR="0" lvl="0" indent="0" defTabSz="914377" eaLnBrk="1" fontAlgn="auto" latinLnBrk="0" hangingPunct="1">
              <a:lnSpc>
                <a:spcPct val="80000"/>
              </a:lnSpc>
              <a:spcBef>
                <a:spcPts val="0"/>
              </a:spcBef>
              <a:spcAft>
                <a:spcPts val="0"/>
              </a:spcAft>
              <a:buClrTx/>
              <a:buSzTx/>
              <a:buFontTx/>
              <a:buNone/>
              <a:tabLst/>
              <a:defRPr/>
            </a:pPr>
            <a:r>
              <a:rPr lang="en-US" sz="1400" b="0" i="0" u="none" kern="1200" noProof="0" dirty="0" err="1">
                <a:solidFill>
                  <a:schemeClr val="tx1"/>
                </a:solidFill>
                <a:latin typeface="+mn-lt"/>
                <a:ea typeface="+mn-ea"/>
                <a:cs typeface="+mn-cs"/>
              </a:rPr>
              <a:t>Voettekst</a:t>
            </a:r>
            <a:r>
              <a:rPr lang="en-US" sz="1400" b="0" i="0" u="none" kern="1200" noProof="0" dirty="0">
                <a:solidFill>
                  <a:schemeClr val="tx1"/>
                </a:solidFill>
                <a:latin typeface="+mn-lt"/>
                <a:ea typeface="+mn-ea"/>
                <a:cs typeface="+mn-cs"/>
              </a:rPr>
              <a:t> </a:t>
            </a:r>
            <a:r>
              <a:rPr lang="en-US" sz="1400" b="0" i="0" u="none" kern="1200" noProof="0" dirty="0" err="1">
                <a:solidFill>
                  <a:schemeClr val="tx1"/>
                </a:solidFill>
                <a:latin typeface="+mn-lt"/>
                <a:ea typeface="+mn-ea"/>
                <a:cs typeface="+mn-cs"/>
              </a:rPr>
              <a:t>aanpassen</a:t>
            </a:r>
            <a:r>
              <a:rPr lang="en-US" sz="1400" b="0" i="0" u="none" kern="1200" noProof="0" dirty="0">
                <a:solidFill>
                  <a:schemeClr val="tx1"/>
                </a:solidFill>
                <a:latin typeface="+mn-lt"/>
                <a:ea typeface="+mn-ea"/>
                <a:cs typeface="+mn-cs"/>
              </a:rPr>
              <a:t> van de </a:t>
            </a:r>
            <a:r>
              <a:rPr lang="en-US" sz="1400" b="0" i="0" u="none" kern="1200" noProof="0" dirty="0" err="1">
                <a:solidFill>
                  <a:schemeClr val="tx1"/>
                </a:solidFill>
                <a:latin typeface="+mn-lt"/>
                <a:ea typeface="+mn-ea"/>
                <a:cs typeface="+mn-cs"/>
              </a:rPr>
              <a:t>presentatie</a:t>
            </a:r>
            <a:endParaRPr lang="nl-NL" sz="1400" b="0" i="0" u="none" kern="1200" noProof="0" dirty="0">
              <a:solidFill>
                <a:schemeClr val="tx1"/>
              </a:solidFill>
              <a:latin typeface="+mn-lt"/>
              <a:ea typeface="+mn-ea"/>
              <a:cs typeface="+mn-cs"/>
            </a:endParaRPr>
          </a:p>
        </p:txBody>
      </p:sp>
      <p:cxnSp>
        <p:nvCxnSpPr>
          <p:cNvPr id="213" name="Rechte verbindingslijn 212">
            <a:extLst>
              <a:ext uri="{FF2B5EF4-FFF2-40B4-BE49-F238E27FC236}">
                <a16:creationId xmlns:a16="http://schemas.microsoft.com/office/drawing/2014/main" id="{43F76312-4C75-45D1-98D4-D5CD751F467E}"/>
              </a:ext>
            </a:extLst>
          </p:cNvPr>
          <p:cNvCxnSpPr>
            <a:cxnSpLocks/>
          </p:cNvCxnSpPr>
          <p:nvPr userDrawn="1"/>
        </p:nvCxnSpPr>
        <p:spPr>
          <a:xfrm>
            <a:off x="-3389324" y="631447"/>
            <a:ext cx="2596965" cy="0"/>
          </a:xfrm>
          <a:prstGeom prst="line">
            <a:avLst/>
          </a:prstGeom>
          <a:noFill/>
          <a:ln w="9525" cap="flat" cmpd="sng" algn="ctr">
            <a:solidFill>
              <a:schemeClr val="accent2"/>
            </a:solidFill>
            <a:prstDash val="solid"/>
          </a:ln>
          <a:effectLst/>
        </p:spPr>
      </p:cxnSp>
      <p:sp>
        <p:nvSpPr>
          <p:cNvPr id="214" name="Tekstvak 213">
            <a:extLst>
              <a:ext uri="{FF2B5EF4-FFF2-40B4-BE49-F238E27FC236}">
                <a16:creationId xmlns:a16="http://schemas.microsoft.com/office/drawing/2014/main" id="{0D3A9DA8-941D-41CE-917D-DD5EEF9F92D2}"/>
              </a:ext>
            </a:extLst>
          </p:cNvPr>
          <p:cNvSpPr txBox="1"/>
          <p:nvPr userDrawn="1"/>
        </p:nvSpPr>
        <p:spPr>
          <a:xfrm>
            <a:off x="-3389327" y="731927"/>
            <a:ext cx="2058484" cy="362262"/>
          </a:xfrm>
          <a:prstGeom prst="rect">
            <a:avLst/>
          </a:prstGeom>
          <a:noFill/>
        </p:spPr>
        <p:txBody>
          <a:bodyPr wrap="square" lIns="0" tIns="0" rIns="0" bIns="0" rtlCol="0" anchor="t">
            <a:noAutofit/>
          </a:bodyPr>
          <a:lstStyle>
            <a:defPPr>
              <a:defRPr lang="nl-NL"/>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rPr>
              <a:t>Invoegen &gt;  Groep tekst &gt; Koptekst en voettekst &gt; titel instellen bij voettekst</a:t>
            </a:r>
          </a:p>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endParaRPr>
          </a:p>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1"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ENG</a:t>
            </a:r>
            <a:r>
              <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 </a:t>
            </a:r>
            <a:r>
              <a:rPr kumimoji="0" lang="nl-NL" sz="1100" b="0" i="0" u="none" strike="noStrike" kern="0" cap="none" spc="0" normalizeH="0" baseline="0" noProof="0" dirty="0" err="1">
                <a:ln>
                  <a:noFill/>
                </a:ln>
                <a:solidFill>
                  <a:schemeClr val="accent2"/>
                </a:solidFill>
                <a:effectLst/>
                <a:uLnTx/>
                <a:uFillTx/>
                <a:latin typeface="Calibri" panose="020F0502020204030204" pitchFamily="34" charset="0"/>
                <a:ea typeface="+mn-ea"/>
                <a:cs typeface="Segoe UI Light" panose="020B0502040204020203" pitchFamily="34" charset="0"/>
              </a:rPr>
              <a:t>Insert</a:t>
            </a:r>
            <a:r>
              <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  &gt;  Group </a:t>
            </a:r>
            <a:r>
              <a:rPr kumimoji="0" lang="nl-NL" sz="1100" b="0" i="0" u="none" strike="noStrike" kern="0" cap="none" spc="0" normalizeH="0" baseline="0" noProof="0" dirty="0" err="1">
                <a:ln>
                  <a:noFill/>
                </a:ln>
                <a:solidFill>
                  <a:schemeClr val="accent2"/>
                </a:solidFill>
                <a:effectLst/>
                <a:uLnTx/>
                <a:uFillTx/>
                <a:latin typeface="Calibri" panose="020F0502020204030204" pitchFamily="34" charset="0"/>
                <a:ea typeface="+mn-ea"/>
                <a:cs typeface="Segoe UI Light" panose="020B0502040204020203" pitchFamily="34" charset="0"/>
              </a:rPr>
              <a:t>text</a:t>
            </a:r>
            <a:r>
              <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 &gt; Header </a:t>
            </a:r>
            <a:r>
              <a:rPr kumimoji="0" lang="nl-NL" sz="1100" b="0" i="0" u="none" strike="noStrike" kern="0" cap="none" spc="0" normalizeH="0" baseline="0" noProof="0" dirty="0" err="1">
                <a:ln>
                  <a:noFill/>
                </a:ln>
                <a:solidFill>
                  <a:schemeClr val="accent2"/>
                </a:solidFill>
                <a:effectLst/>
                <a:uLnTx/>
                <a:uFillTx/>
                <a:latin typeface="Calibri" panose="020F0502020204030204" pitchFamily="34" charset="0"/>
                <a:ea typeface="+mn-ea"/>
                <a:cs typeface="Segoe UI Light" panose="020B0502040204020203" pitchFamily="34" charset="0"/>
              </a:rPr>
              <a:t>and</a:t>
            </a:r>
            <a:r>
              <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 </a:t>
            </a:r>
            <a:r>
              <a:rPr kumimoji="0" lang="nl-NL" sz="1100" b="0" i="0" u="none" strike="noStrike" kern="0" cap="none" spc="0" normalizeH="0" baseline="0" noProof="0" dirty="0" err="1">
                <a:ln>
                  <a:noFill/>
                </a:ln>
                <a:solidFill>
                  <a:schemeClr val="accent2"/>
                </a:solidFill>
                <a:effectLst/>
                <a:uLnTx/>
                <a:uFillTx/>
                <a:latin typeface="Calibri" panose="020F0502020204030204" pitchFamily="34" charset="0"/>
                <a:ea typeface="+mn-ea"/>
                <a:cs typeface="Segoe UI Light" panose="020B0502040204020203" pitchFamily="34" charset="0"/>
              </a:rPr>
              <a:t>footer</a:t>
            </a:r>
            <a:r>
              <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 &gt; Set </a:t>
            </a:r>
            <a:r>
              <a:rPr kumimoji="0" lang="nl-NL" sz="1100" b="0" i="0" u="none" strike="noStrike" kern="0" cap="none" spc="0" normalizeH="0" baseline="0" noProof="0" dirty="0" err="1">
                <a:ln>
                  <a:noFill/>
                </a:ln>
                <a:solidFill>
                  <a:schemeClr val="accent2"/>
                </a:solidFill>
                <a:effectLst/>
                <a:uLnTx/>
                <a:uFillTx/>
                <a:latin typeface="Calibri" panose="020F0502020204030204" pitchFamily="34" charset="0"/>
                <a:ea typeface="+mn-ea"/>
                <a:cs typeface="Segoe UI Light" panose="020B0502040204020203" pitchFamily="34" charset="0"/>
              </a:rPr>
              <a:t>title</a:t>
            </a:r>
            <a:r>
              <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 at </a:t>
            </a:r>
            <a:r>
              <a:rPr kumimoji="0" lang="nl-NL" sz="1100" b="0" i="0" u="none" strike="noStrike" kern="0" cap="none" spc="0" normalizeH="0" baseline="0" noProof="0" dirty="0" err="1">
                <a:ln>
                  <a:noFill/>
                </a:ln>
                <a:solidFill>
                  <a:schemeClr val="accent2"/>
                </a:solidFill>
                <a:effectLst/>
                <a:uLnTx/>
                <a:uFillTx/>
                <a:latin typeface="Calibri" panose="020F0502020204030204" pitchFamily="34" charset="0"/>
                <a:ea typeface="+mn-ea"/>
                <a:cs typeface="Segoe UI Light" panose="020B0502040204020203" pitchFamily="34" charset="0"/>
              </a:rPr>
              <a:t>footer</a:t>
            </a:r>
            <a:endPar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endParaRPr>
          </a:p>
        </p:txBody>
      </p:sp>
      <p:sp>
        <p:nvSpPr>
          <p:cNvPr id="215" name="Rechthoek 214">
            <a:extLst>
              <a:ext uri="{FF2B5EF4-FFF2-40B4-BE49-F238E27FC236}">
                <a16:creationId xmlns:a16="http://schemas.microsoft.com/office/drawing/2014/main" id="{8B094935-3CD9-4106-91B7-2C346430A169}"/>
              </a:ext>
            </a:extLst>
          </p:cNvPr>
          <p:cNvSpPr/>
          <p:nvPr userDrawn="1"/>
        </p:nvSpPr>
        <p:spPr>
          <a:xfrm>
            <a:off x="-3553318" y="1861361"/>
            <a:ext cx="2868384" cy="387386"/>
          </a:xfrm>
          <a:prstGeom prst="rect">
            <a:avLst/>
          </a:prstGeom>
          <a:noFill/>
          <a:ln w="25400" cap="flat" cmpd="sng" algn="ctr">
            <a:noFill/>
            <a:prstDash val="solid"/>
          </a:ln>
          <a:effectLst/>
        </p:spPr>
        <p:txBody>
          <a:bodyPr lIns="180000" rIns="180000" rtlCol="0" anchor="t"/>
          <a:lstStyle/>
          <a:p>
            <a:pPr marL="0" marR="0" lvl="0" indent="0" algn="l" defTabSz="914377" rtl="0" eaLnBrk="1" fontAlgn="auto" latinLnBrk="0" hangingPunct="1">
              <a:lnSpc>
                <a:spcPct val="80000"/>
              </a:lnSpc>
              <a:spcBef>
                <a:spcPts val="0"/>
              </a:spcBef>
              <a:spcAft>
                <a:spcPts val="0"/>
              </a:spcAft>
              <a:buClrTx/>
              <a:buSzTx/>
              <a:buFontTx/>
              <a:buNone/>
              <a:tabLst/>
              <a:defRPr/>
            </a:pPr>
            <a:r>
              <a:rPr lang="en-US" sz="1400" b="0" i="0" u="none" kern="1200" noProof="0" dirty="0" err="1">
                <a:solidFill>
                  <a:schemeClr val="tx1"/>
                </a:solidFill>
                <a:latin typeface="+mn-lt"/>
                <a:ea typeface="+mn-ea"/>
                <a:cs typeface="+mn-cs"/>
              </a:rPr>
              <a:t>Iconen</a:t>
            </a:r>
            <a:endParaRPr lang="nl-NL" sz="1400" b="0" i="0" u="none" kern="1200" noProof="0" dirty="0">
              <a:solidFill>
                <a:schemeClr val="tx1"/>
              </a:solidFill>
              <a:latin typeface="+mn-lt"/>
              <a:ea typeface="+mn-ea"/>
              <a:cs typeface="+mn-cs"/>
            </a:endParaRPr>
          </a:p>
        </p:txBody>
      </p:sp>
      <p:cxnSp>
        <p:nvCxnSpPr>
          <p:cNvPr id="216" name="Rechte verbindingslijn 215">
            <a:extLst>
              <a:ext uri="{FF2B5EF4-FFF2-40B4-BE49-F238E27FC236}">
                <a16:creationId xmlns:a16="http://schemas.microsoft.com/office/drawing/2014/main" id="{C2D77F95-CD02-4A8D-8793-1D111AB3206C}"/>
              </a:ext>
            </a:extLst>
          </p:cNvPr>
          <p:cNvCxnSpPr/>
          <p:nvPr userDrawn="1"/>
        </p:nvCxnSpPr>
        <p:spPr>
          <a:xfrm>
            <a:off x="-3379982" y="2119801"/>
            <a:ext cx="2596964" cy="0"/>
          </a:xfrm>
          <a:prstGeom prst="line">
            <a:avLst/>
          </a:prstGeom>
          <a:noFill/>
          <a:ln w="9525" cap="flat" cmpd="sng" algn="ctr">
            <a:solidFill>
              <a:schemeClr val="accent2"/>
            </a:solidFill>
            <a:prstDash val="solid"/>
          </a:ln>
          <a:effectLst/>
        </p:spPr>
      </p:cxnSp>
      <p:sp>
        <p:nvSpPr>
          <p:cNvPr id="217" name="Tekstvak 216">
            <a:extLst>
              <a:ext uri="{FF2B5EF4-FFF2-40B4-BE49-F238E27FC236}">
                <a16:creationId xmlns:a16="http://schemas.microsoft.com/office/drawing/2014/main" id="{EC4340D2-575B-47BC-9250-33CF0E7022ED}"/>
              </a:ext>
            </a:extLst>
          </p:cNvPr>
          <p:cNvSpPr txBox="1"/>
          <p:nvPr userDrawn="1"/>
        </p:nvSpPr>
        <p:spPr>
          <a:xfrm>
            <a:off x="-3379986" y="2189940"/>
            <a:ext cx="2695052" cy="1306875"/>
          </a:xfrm>
          <a:prstGeom prst="rect">
            <a:avLst/>
          </a:prstGeom>
          <a:noFill/>
        </p:spPr>
        <p:txBody>
          <a:bodyPr wrap="square" lIns="0" tIns="0" rIns="0" bIns="0" rtlCol="0" anchor="t">
            <a:noAutofit/>
          </a:bodyPr>
          <a:lstStyle>
            <a:defPPr>
              <a:defRPr lang="nl-NL"/>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rPr>
              <a:t>Om iconen in te voegen, kopieer je ze van de laatste slide, selecteer je het vakje waar het moet komen en druk je CTRL+V.</a:t>
            </a:r>
          </a:p>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endParaRPr>
          </a:p>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1"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rPr>
              <a:t>Kleuren aanpassen</a:t>
            </a:r>
          </a:p>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rPr>
              <a:t>Icoon selecteren &gt; lint bovenaan &gt; vormcontour</a:t>
            </a:r>
          </a:p>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endParaRPr>
          </a:p>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rPr>
              <a:t>OF </a:t>
            </a:r>
            <a:r>
              <a:rPr kumimoji="0" lang="nl-BE" sz="1100" b="0" i="0" u="none" strike="noStrike" kern="0" cap="none" spc="0" normalizeH="0" baseline="0" dirty="0">
                <a:ln>
                  <a:noFill/>
                </a:ln>
                <a:solidFill>
                  <a:schemeClr val="tx1"/>
                </a:solidFill>
                <a:effectLst/>
                <a:uLnTx/>
                <a:uFillTx/>
                <a:latin typeface="Calibri" panose="020F0502020204030204" pitchFamily="34" charset="0"/>
                <a:ea typeface="+mn-ea"/>
                <a:cs typeface="Segoe UI Light" panose="020B0502040204020203" pitchFamily="34" charset="0"/>
              </a:rPr>
              <a:t>Icoon selecteren &gt; rechtermuisknop &gt; vormcontour</a:t>
            </a:r>
            <a:endPar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endParaRPr>
          </a:p>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nl-NL" sz="1100" b="1"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endParaRPr>
          </a:p>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1"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ENG</a:t>
            </a:r>
            <a:r>
              <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 Select icon &gt; lint bovenaan &gt;  </a:t>
            </a:r>
            <a:r>
              <a:rPr kumimoji="0" lang="nl-NL" sz="1100" b="0" i="0" u="none" strike="noStrike" kern="0" cap="none" spc="0" normalizeH="0" baseline="0" noProof="0" dirty="0" err="1">
                <a:ln>
                  <a:noFill/>
                </a:ln>
                <a:solidFill>
                  <a:schemeClr val="accent2"/>
                </a:solidFill>
                <a:effectLst/>
                <a:uLnTx/>
                <a:uFillTx/>
                <a:latin typeface="Calibri" panose="020F0502020204030204" pitchFamily="34" charset="0"/>
                <a:ea typeface="+mn-ea"/>
                <a:cs typeface="Segoe UI Light" panose="020B0502040204020203" pitchFamily="34" charset="0"/>
              </a:rPr>
              <a:t>shape</a:t>
            </a:r>
            <a:r>
              <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 contour</a:t>
            </a:r>
          </a:p>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endParaRPr>
          </a:p>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OR </a:t>
            </a:r>
            <a:r>
              <a:rPr kumimoji="0" lang="nl-BE" sz="1100" b="0" i="0" u="none" strike="noStrike" kern="0" cap="none" spc="0" normalizeH="0" baseline="0" dirty="0">
                <a:ln>
                  <a:noFill/>
                </a:ln>
                <a:solidFill>
                  <a:schemeClr val="accent2"/>
                </a:solidFill>
                <a:effectLst/>
                <a:uLnTx/>
                <a:uFillTx/>
                <a:latin typeface="Calibri" panose="020F0502020204030204" pitchFamily="34" charset="0"/>
                <a:ea typeface="+mn-ea"/>
                <a:cs typeface="Segoe UI Light" panose="020B0502040204020203" pitchFamily="34" charset="0"/>
              </a:rPr>
              <a:t>Select icon &gt; rechtermuisknop &gt; </a:t>
            </a:r>
            <a:r>
              <a:rPr kumimoji="0" lang="nl-BE" sz="1100" b="0" i="0" u="none" strike="noStrike" kern="0" cap="none" spc="0" normalizeH="0" baseline="0" dirty="0" err="1">
                <a:ln>
                  <a:noFill/>
                </a:ln>
                <a:solidFill>
                  <a:schemeClr val="accent2"/>
                </a:solidFill>
                <a:effectLst/>
                <a:uLnTx/>
                <a:uFillTx/>
                <a:latin typeface="Calibri" panose="020F0502020204030204" pitchFamily="34" charset="0"/>
                <a:ea typeface="+mn-ea"/>
                <a:cs typeface="Segoe UI Light" panose="020B0502040204020203" pitchFamily="34" charset="0"/>
              </a:rPr>
              <a:t>shape</a:t>
            </a:r>
            <a:r>
              <a:rPr kumimoji="0" lang="nl-BE" sz="1100" b="0" i="0" u="none" strike="noStrike" kern="0" cap="none" spc="0" normalizeH="0" baseline="0" dirty="0">
                <a:ln>
                  <a:noFill/>
                </a:ln>
                <a:solidFill>
                  <a:schemeClr val="accent2"/>
                </a:solidFill>
                <a:effectLst/>
                <a:uLnTx/>
                <a:uFillTx/>
                <a:latin typeface="Calibri" panose="020F0502020204030204" pitchFamily="34" charset="0"/>
                <a:ea typeface="+mn-ea"/>
                <a:cs typeface="Segoe UI Light" panose="020B0502040204020203" pitchFamily="34" charset="0"/>
              </a:rPr>
              <a:t> contour</a:t>
            </a:r>
            <a:endPar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endParaRPr>
          </a:p>
        </p:txBody>
      </p:sp>
      <p:sp>
        <p:nvSpPr>
          <p:cNvPr id="219" name="Tijdelijke aanduiding voor voettekst 4">
            <a:extLst>
              <a:ext uri="{FF2B5EF4-FFF2-40B4-BE49-F238E27FC236}">
                <a16:creationId xmlns:a16="http://schemas.microsoft.com/office/drawing/2014/main" id="{05BA74DF-3C01-4DD2-AADB-C4DFE292E757}"/>
              </a:ext>
            </a:extLst>
          </p:cNvPr>
          <p:cNvSpPr>
            <a:spLocks noGrp="1"/>
          </p:cNvSpPr>
          <p:nvPr>
            <p:ph type="ftr" sz="quarter" idx="3"/>
          </p:nvPr>
        </p:nvSpPr>
        <p:spPr>
          <a:xfrm>
            <a:off x="2233246" y="6264211"/>
            <a:ext cx="8707457" cy="365125"/>
          </a:xfrm>
          <a:prstGeom prst="rect">
            <a:avLst/>
          </a:prstGeom>
        </p:spPr>
        <p:txBody>
          <a:bodyPr vert="horz" lIns="0" tIns="0" rIns="0" bIns="0" rtlCol="0" anchor="t" anchorCtr="0">
            <a:noAutofit/>
          </a:bodyPr>
          <a:lstStyle>
            <a:lvl1pPr algn="r">
              <a:defRPr sz="1200" b="0">
                <a:solidFill>
                  <a:schemeClr val="tx1"/>
                </a:solidFill>
                <a:latin typeface="+mj-lt"/>
              </a:defRPr>
            </a:lvl1pPr>
          </a:lstStyle>
          <a:p>
            <a:r>
              <a:rPr lang="nl-BE" dirty="0"/>
              <a:t>Wat na het middelbaar?</a:t>
            </a:r>
          </a:p>
        </p:txBody>
      </p:sp>
      <p:sp>
        <p:nvSpPr>
          <p:cNvPr id="220" name="Tijdelijke aanduiding voor dianummer 5">
            <a:extLst>
              <a:ext uri="{FF2B5EF4-FFF2-40B4-BE49-F238E27FC236}">
                <a16:creationId xmlns:a16="http://schemas.microsoft.com/office/drawing/2014/main" id="{BC217430-3DD0-4955-829F-C26687B50FC3}"/>
              </a:ext>
            </a:extLst>
          </p:cNvPr>
          <p:cNvSpPr>
            <a:spLocks noGrp="1"/>
          </p:cNvSpPr>
          <p:nvPr>
            <p:ph type="sldNum" sz="quarter" idx="4"/>
          </p:nvPr>
        </p:nvSpPr>
        <p:spPr>
          <a:xfrm>
            <a:off x="11113303" y="6264211"/>
            <a:ext cx="288000" cy="365125"/>
          </a:xfrm>
          <a:prstGeom prst="rect">
            <a:avLst/>
          </a:prstGeom>
        </p:spPr>
        <p:txBody>
          <a:bodyPr vert="horz" lIns="0" tIns="0" rIns="0" bIns="0" rtlCol="0" anchor="t" anchorCtr="0">
            <a:noAutofit/>
          </a:bodyPr>
          <a:lstStyle>
            <a:lvl1pPr algn="l">
              <a:defRPr sz="1200" b="0">
                <a:solidFill>
                  <a:schemeClr val="tx1"/>
                </a:solidFill>
                <a:latin typeface="+mj-lt"/>
              </a:defRPr>
            </a:lvl1pPr>
          </a:lstStyle>
          <a:p>
            <a:fld id="{FF88DA20-ED00-471C-9170-60F590CB400A}" type="slidenum">
              <a:rPr lang="nl-BE" smtClean="0"/>
              <a:pPr/>
              <a:t>‹N°›</a:t>
            </a:fld>
            <a:endParaRPr lang="nl-BE" dirty="0"/>
          </a:p>
        </p:txBody>
      </p:sp>
      <p:sp>
        <p:nvSpPr>
          <p:cNvPr id="221" name="Gelijkbenige driehoek 220">
            <a:extLst>
              <a:ext uri="{FF2B5EF4-FFF2-40B4-BE49-F238E27FC236}">
                <a16:creationId xmlns:a16="http://schemas.microsoft.com/office/drawing/2014/main" id="{EF6026CA-618B-42CE-B0B6-0CF621A9B3C6}"/>
              </a:ext>
            </a:extLst>
          </p:cNvPr>
          <p:cNvSpPr/>
          <p:nvPr userDrawn="1"/>
        </p:nvSpPr>
        <p:spPr>
          <a:xfrm rot="16200000">
            <a:off x="11475085" y="6324985"/>
            <a:ext cx="116206" cy="53534"/>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800"/>
          </a:p>
        </p:txBody>
      </p:sp>
      <p:pic>
        <p:nvPicPr>
          <p:cNvPr id="222" name="Graphic 221">
            <a:extLst>
              <a:ext uri="{FF2B5EF4-FFF2-40B4-BE49-F238E27FC236}">
                <a16:creationId xmlns:a16="http://schemas.microsoft.com/office/drawing/2014/main" id="{3F9465E0-C669-42FC-B52B-B40EBD305FAA}"/>
              </a:ext>
            </a:extLst>
          </p:cNvPr>
          <p:cNvPicPr>
            <a:picLocks noChangeAspect="1"/>
          </p:cNvPicPr>
          <p:nvPr userDrawn="1"/>
        </p:nvPicPr>
        <p:blipFill>
          <a:blip r:embed="rId38">
            <a:extLst>
              <a:ext uri="{96DAC541-7B7A-43D3-8B79-37D633B846F1}">
                <asvg:svgBlip xmlns:asvg="http://schemas.microsoft.com/office/drawing/2016/SVG/main" r:embed="rId39"/>
              </a:ext>
            </a:extLst>
          </a:blip>
          <a:stretch>
            <a:fillRect/>
          </a:stretch>
        </p:blipFill>
        <p:spPr>
          <a:xfrm>
            <a:off x="658813" y="6221683"/>
            <a:ext cx="1153603" cy="366439"/>
          </a:xfrm>
          <a:prstGeom prst="rect">
            <a:avLst/>
          </a:prstGeom>
        </p:spPr>
      </p:pic>
    </p:spTree>
    <p:extLst>
      <p:ext uri="{BB962C8B-B14F-4D97-AF65-F5344CB8AC3E}">
        <p14:creationId xmlns:p14="http://schemas.microsoft.com/office/powerpoint/2010/main" val="3390162837"/>
      </p:ext>
    </p:extLst>
  </p:cSld>
  <p:clrMap bg1="lt1" tx1="dk1" bg2="lt2" tx2="dk2" accent1="accent1" accent2="accent2" accent3="accent3" accent4="accent4" accent5="accent5" accent6="accent6" hlink="hlink" folHlink="folHlink"/>
  <p:sldLayoutIdLst>
    <p:sldLayoutId id="2147483783" r:id="rId1"/>
    <p:sldLayoutId id="2147483784" r:id="rId2"/>
    <p:sldLayoutId id="2147483785" r:id="rId3"/>
    <p:sldLayoutId id="2147483786" r:id="rId4"/>
    <p:sldLayoutId id="2147483787" r:id="rId5"/>
    <p:sldLayoutId id="2147483788" r:id="rId6"/>
    <p:sldLayoutId id="2147483789" r:id="rId7"/>
    <p:sldLayoutId id="2147483790" r:id="rId8"/>
    <p:sldLayoutId id="2147483791" r:id="rId9"/>
    <p:sldLayoutId id="2147483792" r:id="rId10"/>
    <p:sldLayoutId id="2147483793" r:id="rId11"/>
    <p:sldLayoutId id="2147483794" r:id="rId12"/>
    <p:sldLayoutId id="2147483795" r:id="rId13"/>
    <p:sldLayoutId id="2147483796" r:id="rId14"/>
    <p:sldLayoutId id="2147483797" r:id="rId15"/>
    <p:sldLayoutId id="2147483798" r:id="rId16"/>
    <p:sldLayoutId id="2147483799" r:id="rId17"/>
    <p:sldLayoutId id="2147483800" r:id="rId18"/>
    <p:sldLayoutId id="2147483801" r:id="rId19"/>
    <p:sldLayoutId id="2147483802" r:id="rId20"/>
    <p:sldLayoutId id="2147483803" r:id="rId21"/>
    <p:sldLayoutId id="2147483804" r:id="rId22"/>
    <p:sldLayoutId id="2147483805" r:id="rId23"/>
    <p:sldLayoutId id="2147483806" r:id="rId24"/>
    <p:sldLayoutId id="2147483807" r:id="rId25"/>
    <p:sldLayoutId id="2147483808" r:id="rId26"/>
    <p:sldLayoutId id="2147483809" r:id="rId27"/>
    <p:sldLayoutId id="2147483810" r:id="rId28"/>
    <p:sldLayoutId id="2147483811" r:id="rId29"/>
    <p:sldLayoutId id="2147483816" r:id="rId30"/>
    <p:sldLayoutId id="2147483817" r:id="rId31"/>
    <p:sldLayoutId id="2147483812" r:id="rId32"/>
    <p:sldLayoutId id="2147483813" r:id="rId33"/>
  </p:sldLayoutIdLst>
  <p:hf hdr="0" ftr="0" dt="0"/>
  <p:txStyles>
    <p:titleStyle>
      <a:lvl1pPr algn="l" defTabSz="914400" rtl="0" eaLnBrk="1" latinLnBrk="0" hangingPunct="1">
        <a:lnSpc>
          <a:spcPct val="80000"/>
        </a:lnSpc>
        <a:spcBef>
          <a:spcPct val="0"/>
        </a:spcBef>
        <a:buNone/>
        <a:defRPr sz="2600" b="1" kern="1200">
          <a:solidFill>
            <a:schemeClr val="accent2"/>
          </a:solidFill>
          <a:latin typeface="+mj-lt"/>
          <a:ea typeface="+mj-ea"/>
          <a:cs typeface="+mj-cs"/>
        </a:defRPr>
      </a:lvl1pPr>
    </p:titleStyle>
    <p:bodyStyle>
      <a:lvl1pPr marL="72000" indent="-216000" algn="l" defTabSz="540000" rtl="0" eaLnBrk="1" latinLnBrk="0" hangingPunct="1">
        <a:lnSpc>
          <a:spcPct val="100000"/>
        </a:lnSpc>
        <a:spcBef>
          <a:spcPts val="600"/>
        </a:spcBef>
        <a:buSzPct val="50000"/>
        <a:buFont typeface="Wingdings 2" panose="05020102010507070707" pitchFamily="18" charset="2"/>
        <a:buChar char="¤"/>
        <a:defRPr sz="2800" kern="1200">
          <a:solidFill>
            <a:schemeClr val="tx1"/>
          </a:solidFill>
          <a:latin typeface="+mn-lt"/>
          <a:ea typeface="+mn-ea"/>
          <a:cs typeface="+mn-cs"/>
        </a:defRPr>
      </a:lvl1pPr>
      <a:lvl2pPr marL="538163" indent="-216000" algn="l" defTabSz="914400" rtl="0" eaLnBrk="1" latinLnBrk="0" hangingPunct="1">
        <a:lnSpc>
          <a:spcPct val="100000"/>
        </a:lnSpc>
        <a:spcBef>
          <a:spcPts val="600"/>
        </a:spcBef>
        <a:buClr>
          <a:schemeClr val="accent2"/>
        </a:buClr>
        <a:buSzPct val="50000"/>
        <a:buFont typeface="Wingdings 2" panose="05020102010507070707" pitchFamily="18" charset="2"/>
        <a:buChar char="¼"/>
        <a:defRPr sz="2400" kern="1200">
          <a:solidFill>
            <a:schemeClr val="tx1"/>
          </a:solidFill>
          <a:latin typeface="+mn-lt"/>
          <a:ea typeface="+mn-ea"/>
          <a:cs typeface="+mn-cs"/>
        </a:defRPr>
      </a:lvl2pPr>
      <a:lvl3pPr marL="900000" indent="-216000" algn="l" defTabSz="914400" rtl="0" eaLnBrk="1" latinLnBrk="0" hangingPunct="1">
        <a:lnSpc>
          <a:spcPct val="100000"/>
        </a:lnSpc>
        <a:spcBef>
          <a:spcPts val="600"/>
        </a:spcBef>
        <a:buClr>
          <a:schemeClr val="accent3"/>
        </a:buClr>
        <a:buSzPct val="50000"/>
        <a:buFont typeface="Wingdings 2" panose="05020102010507070707" pitchFamily="18" charset="2"/>
        <a:buChar char=""/>
        <a:defRPr sz="2000" kern="1200">
          <a:solidFill>
            <a:schemeClr val="tx1"/>
          </a:solidFill>
          <a:latin typeface="+mn-lt"/>
          <a:ea typeface="+mn-ea"/>
          <a:cs typeface="+mn-cs"/>
        </a:defRPr>
      </a:lvl3pPr>
      <a:lvl4pPr marL="1260000" indent="-216000" algn="l" defTabSz="914400" rtl="0" eaLnBrk="1" latinLnBrk="0" hangingPunct="1">
        <a:lnSpc>
          <a:spcPct val="100000"/>
        </a:lnSpc>
        <a:spcBef>
          <a:spcPts val="600"/>
        </a:spcBef>
        <a:buClr>
          <a:schemeClr val="tx1"/>
        </a:buClr>
        <a:buSzPct val="50000"/>
        <a:buFont typeface="Wingdings 3" panose="05040102010807070707" pitchFamily="18" charset="2"/>
        <a:buChar char="{"/>
        <a:defRPr sz="1800" kern="1200">
          <a:solidFill>
            <a:schemeClr val="tx1"/>
          </a:solidFill>
          <a:latin typeface="+mn-lt"/>
          <a:ea typeface="+mn-ea"/>
          <a:cs typeface="+mn-cs"/>
        </a:defRPr>
      </a:lvl4pPr>
      <a:lvl5pPr marL="1620000" indent="-216000" algn="l" defTabSz="914400" rtl="0" eaLnBrk="1" latinLnBrk="0" hangingPunct="1">
        <a:lnSpc>
          <a:spcPct val="100000"/>
        </a:lnSpc>
        <a:spcBef>
          <a:spcPts val="600"/>
        </a:spcBef>
        <a:buClr>
          <a:schemeClr val="accent4"/>
        </a:buClr>
        <a:buSzPct val="50000"/>
        <a:buFont typeface="Wingdings 2" panose="05020102010507070707" pitchFamily="18" charset="2"/>
        <a:buChar char="¼"/>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415" userDrawn="1">
          <p15:clr>
            <a:srgbClr val="F26B43"/>
          </p15:clr>
        </p15:guide>
        <p15:guide id="2" pos="7265" userDrawn="1">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jdelijke aanduiding voor titel 1">
            <a:extLst>
              <a:ext uri="{FF2B5EF4-FFF2-40B4-BE49-F238E27FC236}">
                <a16:creationId xmlns:a16="http://schemas.microsoft.com/office/drawing/2014/main" id="{1A2C12ED-88A7-4813-9ECA-D67FA6D818C7}"/>
              </a:ext>
            </a:extLst>
          </p:cNvPr>
          <p:cNvSpPr>
            <a:spLocks noGrp="1"/>
          </p:cNvSpPr>
          <p:nvPr>
            <p:ph type="title"/>
          </p:nvPr>
        </p:nvSpPr>
        <p:spPr>
          <a:xfrm>
            <a:off x="658813" y="612000"/>
            <a:ext cx="10874375" cy="684000"/>
          </a:xfrm>
          <a:prstGeom prst="rect">
            <a:avLst/>
          </a:prstGeom>
        </p:spPr>
        <p:txBody>
          <a:bodyPr vert="horz" lIns="0" tIns="0" rIns="0" bIns="0" rtlCol="0" anchor="t" anchorCtr="0">
            <a:noAutofit/>
          </a:bodyPr>
          <a:lstStyle/>
          <a:p>
            <a:r>
              <a:rPr lang="nl-NL" dirty="0"/>
              <a:t>KLIK OM STIJL TE BEWERKEN</a:t>
            </a:r>
            <a:endParaRPr lang="nl-BE" dirty="0"/>
          </a:p>
        </p:txBody>
      </p:sp>
      <p:sp>
        <p:nvSpPr>
          <p:cNvPr id="3" name="Tijdelijke aanduiding voor tekst 2">
            <a:extLst>
              <a:ext uri="{FF2B5EF4-FFF2-40B4-BE49-F238E27FC236}">
                <a16:creationId xmlns:a16="http://schemas.microsoft.com/office/drawing/2014/main" id="{205F5B42-3528-42D1-A27E-87182BBDF956}"/>
              </a:ext>
            </a:extLst>
          </p:cNvPr>
          <p:cNvSpPr>
            <a:spLocks noGrp="1"/>
          </p:cNvSpPr>
          <p:nvPr>
            <p:ph type="body" idx="1"/>
          </p:nvPr>
        </p:nvSpPr>
        <p:spPr>
          <a:xfrm>
            <a:off x="658813" y="1955438"/>
            <a:ext cx="10874375" cy="3648921"/>
          </a:xfrm>
          <a:prstGeom prst="rect">
            <a:avLst/>
          </a:prstGeom>
        </p:spPr>
        <p:txBody>
          <a:bodyPr vert="horz" lIns="0" tIns="0" rIns="0" bIns="0" rtlCol="0" anchor="t" anchorCtr="0">
            <a:noAutofit/>
          </a:bodyPr>
          <a:lstStyle/>
          <a:p>
            <a:pPr lvl="0"/>
            <a:r>
              <a:rPr lang="nl-NL" dirty="0"/>
              <a:t>Klikken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endParaRPr lang="nl-BE" dirty="0"/>
          </a:p>
        </p:txBody>
      </p:sp>
      <p:grpSp>
        <p:nvGrpSpPr>
          <p:cNvPr id="105" name="Groep 104">
            <a:extLst>
              <a:ext uri="{FF2B5EF4-FFF2-40B4-BE49-F238E27FC236}">
                <a16:creationId xmlns:a16="http://schemas.microsoft.com/office/drawing/2014/main" id="{F7F7F105-BA88-4225-969B-361455E75496}"/>
              </a:ext>
            </a:extLst>
          </p:cNvPr>
          <p:cNvGrpSpPr/>
          <p:nvPr userDrawn="1"/>
        </p:nvGrpSpPr>
        <p:grpSpPr>
          <a:xfrm>
            <a:off x="12553509" y="39215"/>
            <a:ext cx="4099182" cy="5954168"/>
            <a:chOff x="12553509" y="39215"/>
            <a:chExt cx="4099182" cy="5954168"/>
          </a:xfrm>
        </p:grpSpPr>
        <p:sp>
          <p:nvSpPr>
            <p:cNvPr id="106" name="Rechthoek 105">
              <a:extLst>
                <a:ext uri="{FF2B5EF4-FFF2-40B4-BE49-F238E27FC236}">
                  <a16:creationId xmlns:a16="http://schemas.microsoft.com/office/drawing/2014/main" id="{6844D297-0770-4D55-ACF8-DA361A710306}"/>
                </a:ext>
              </a:extLst>
            </p:cNvPr>
            <p:cNvSpPr/>
            <p:nvPr userDrawn="1"/>
          </p:nvSpPr>
          <p:spPr>
            <a:xfrm>
              <a:off x="12553509" y="472642"/>
              <a:ext cx="4099182" cy="5520741"/>
            </a:xfrm>
            <a:prstGeom prst="rect">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3200"/>
            </a:p>
          </p:txBody>
        </p:sp>
        <p:sp>
          <p:nvSpPr>
            <p:cNvPr id="107" name="Rechthoek 106">
              <a:extLst>
                <a:ext uri="{FF2B5EF4-FFF2-40B4-BE49-F238E27FC236}">
                  <a16:creationId xmlns:a16="http://schemas.microsoft.com/office/drawing/2014/main" id="{77430174-2805-4E49-BDF8-53451CF88E54}"/>
                </a:ext>
              </a:extLst>
            </p:cNvPr>
            <p:cNvSpPr/>
            <p:nvPr userDrawn="1"/>
          </p:nvSpPr>
          <p:spPr>
            <a:xfrm>
              <a:off x="12553509" y="39215"/>
              <a:ext cx="4099181" cy="43342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3200"/>
            </a:p>
          </p:txBody>
        </p:sp>
        <p:sp>
          <p:nvSpPr>
            <p:cNvPr id="108" name="Tekstvak 107">
              <a:extLst>
                <a:ext uri="{FF2B5EF4-FFF2-40B4-BE49-F238E27FC236}">
                  <a16:creationId xmlns:a16="http://schemas.microsoft.com/office/drawing/2014/main" id="{09A703ED-A51E-414D-A231-0A1261A2E957}"/>
                </a:ext>
              </a:extLst>
            </p:cNvPr>
            <p:cNvSpPr txBox="1"/>
            <p:nvPr userDrawn="1"/>
          </p:nvSpPr>
          <p:spPr>
            <a:xfrm>
              <a:off x="12664744" y="53066"/>
              <a:ext cx="3601951" cy="400110"/>
            </a:xfrm>
            <a:prstGeom prst="rect">
              <a:avLst/>
            </a:prstGeom>
            <a:noFill/>
          </p:spPr>
          <p:txBody>
            <a:bodyPr wrap="square" rtlCol="0">
              <a:spAutoFit/>
            </a:bodyPr>
            <a:lstStyle/>
            <a:p>
              <a:r>
                <a:rPr lang="nl-BE" sz="2000" b="1" dirty="0">
                  <a:solidFill>
                    <a:schemeClr val="accent1"/>
                  </a:solidFill>
                </a:rPr>
                <a:t>Voor wie is deze dia?</a:t>
              </a:r>
            </a:p>
          </p:txBody>
        </p:sp>
        <p:sp>
          <p:nvSpPr>
            <p:cNvPr id="109" name="Tekstvak 108">
              <a:extLst>
                <a:ext uri="{FF2B5EF4-FFF2-40B4-BE49-F238E27FC236}">
                  <a16:creationId xmlns:a16="http://schemas.microsoft.com/office/drawing/2014/main" id="{40660016-BB3E-4518-BEF1-C5081CB29104}"/>
                </a:ext>
              </a:extLst>
            </p:cNvPr>
            <p:cNvSpPr txBox="1"/>
            <p:nvPr userDrawn="1"/>
          </p:nvSpPr>
          <p:spPr>
            <a:xfrm>
              <a:off x="12672777" y="633947"/>
              <a:ext cx="3869550" cy="1954381"/>
            </a:xfrm>
            <a:prstGeom prst="rect">
              <a:avLst/>
            </a:prstGeom>
            <a:noFill/>
          </p:spPr>
          <p:txBody>
            <a:bodyPr wrap="square" rtlCol="0">
              <a:spAutoFit/>
            </a:bodyPr>
            <a:lstStyle/>
            <a:p>
              <a:pPr marL="0" indent="0">
                <a:buClr>
                  <a:schemeClr val="accent3"/>
                </a:buClr>
                <a:buFont typeface="Arial" panose="020B0604020202020204" pitchFamily="34" charset="0"/>
                <a:buNone/>
              </a:pPr>
              <a:r>
                <a:rPr lang="nl-BE" sz="1100" dirty="0"/>
                <a:t>De grootste fout die gemaakt wordt wanneer iemand een presentatie geeft is om meteen PowerPoint op te starten om te beginnen. Op die manier begin je aan een presentatie die vooral een spiekbriefje voor jezelf is. Slides die vol staan met tekst dienen vooral om de spreker te helpen zijn verhaal te onthouden. </a:t>
              </a:r>
            </a:p>
            <a:p>
              <a:pPr marL="0" indent="0">
                <a:buClr>
                  <a:schemeClr val="accent3"/>
                </a:buClr>
                <a:buFont typeface="Arial" panose="020B0604020202020204" pitchFamily="34" charset="0"/>
                <a:buNone/>
              </a:pPr>
              <a:endParaRPr lang="nl-BE" sz="1100" dirty="0"/>
            </a:p>
            <a:p>
              <a:pPr marL="0" indent="0">
                <a:buClr>
                  <a:schemeClr val="accent3"/>
                </a:buClr>
                <a:buFont typeface="Arial" panose="020B0604020202020204" pitchFamily="34" charset="0"/>
                <a:buNone/>
              </a:pPr>
              <a:r>
                <a:rPr lang="nl-BE" sz="1100" dirty="0"/>
                <a:t>Bijkomende problemen met dia's die vol staan met tekst:</a:t>
              </a:r>
              <a:endParaRPr lang="en-US" sz="1100" dirty="0"/>
            </a:p>
            <a:p>
              <a:pPr marL="171450" indent="-171450">
                <a:buClr>
                  <a:schemeClr val="accent3"/>
                </a:buClr>
                <a:buFont typeface="Arial" panose="020B0604020202020204" pitchFamily="34" charset="0"/>
                <a:buChar char="+"/>
              </a:pPr>
              <a:r>
                <a:rPr lang="nl-BE" sz="1100" dirty="0"/>
                <a:t>Ze verleiden de spreker om de tekst woordelijk voor te lezen.</a:t>
              </a:r>
            </a:p>
            <a:p>
              <a:pPr marL="171450" indent="-171450">
                <a:buClr>
                  <a:schemeClr val="accent3"/>
                </a:buClr>
                <a:buFont typeface="Arial" panose="020B0604020202020204" pitchFamily="34" charset="0"/>
                <a:buChar char="+"/>
              </a:pPr>
              <a:r>
                <a:rPr lang="nl-BE" sz="1100" dirty="0"/>
                <a:t>als gevolg daarvan, vermoeien zij het publiek</a:t>
              </a:r>
            </a:p>
            <a:p>
              <a:pPr marL="171450" indent="-171450">
                <a:buClr>
                  <a:schemeClr val="accent3"/>
                </a:buClr>
                <a:buFont typeface="Arial" panose="020B0604020202020204" pitchFamily="34" charset="0"/>
                <a:buChar char="+"/>
              </a:pPr>
              <a:r>
                <a:rPr lang="nl-BE" sz="1100" dirty="0"/>
                <a:t>ze trekken de aandacht van de spreker weg van hen.</a:t>
              </a:r>
            </a:p>
            <a:p>
              <a:pPr marL="171450" indent="-171450">
                <a:buClr>
                  <a:schemeClr val="accent3"/>
                </a:buClr>
                <a:buFont typeface="Arial" panose="020B0604020202020204" pitchFamily="34" charset="0"/>
                <a:buChar char="+"/>
              </a:pPr>
              <a:r>
                <a:rPr lang="nl-BE" sz="1100" dirty="0"/>
                <a:t>ze zijn vooral saai en inspiratieloos</a:t>
              </a:r>
              <a:endParaRPr lang="en-US" sz="1100" dirty="0"/>
            </a:p>
          </p:txBody>
        </p:sp>
        <p:sp>
          <p:nvSpPr>
            <p:cNvPr id="110" name="Tekstvak 109">
              <a:extLst>
                <a:ext uri="{FF2B5EF4-FFF2-40B4-BE49-F238E27FC236}">
                  <a16:creationId xmlns:a16="http://schemas.microsoft.com/office/drawing/2014/main" id="{0DBE2349-21E4-44CF-A5A7-C0A915E9AC3F}"/>
                </a:ext>
              </a:extLst>
            </p:cNvPr>
            <p:cNvSpPr txBox="1"/>
            <p:nvPr userDrawn="1"/>
          </p:nvSpPr>
          <p:spPr>
            <a:xfrm>
              <a:off x="12672777" y="2615985"/>
              <a:ext cx="3738297" cy="1615827"/>
            </a:xfrm>
            <a:prstGeom prst="rect">
              <a:avLst/>
            </a:prstGeom>
            <a:noFill/>
          </p:spPr>
          <p:txBody>
            <a:bodyPr wrap="square" rtlCol="0">
              <a:spAutoFit/>
            </a:bodyPr>
            <a:lstStyle/>
            <a:p>
              <a:pPr marL="0" indent="0">
                <a:buClr>
                  <a:schemeClr val="accent3"/>
                </a:buClr>
                <a:buFont typeface="Arial" panose="020B0604020202020204" pitchFamily="34" charset="0"/>
                <a:buNone/>
              </a:pPr>
              <a:r>
                <a:rPr lang="nl-BE" sz="1100" dirty="0"/>
                <a:t>Het belangrijkste doel van het gebruik van dia's bij het geven van een presentatie is om het publiek de kans te geven uw verhaal beter te begrijpen. De dia's moeten ondersteunend zijn aan de boodschap die je vertelt. </a:t>
              </a:r>
            </a:p>
            <a:p>
              <a:pPr marL="0" indent="0">
                <a:buClr>
                  <a:schemeClr val="accent3"/>
                </a:buClr>
                <a:buFont typeface="Arial" panose="020B0604020202020204" pitchFamily="34" charset="0"/>
                <a:buNone/>
              </a:pPr>
              <a:endParaRPr lang="nl-BE" sz="1100" dirty="0"/>
            </a:p>
            <a:p>
              <a:pPr marL="0" indent="0">
                <a:buClr>
                  <a:schemeClr val="accent3"/>
                </a:buClr>
                <a:buFont typeface="Arial" panose="020B0604020202020204" pitchFamily="34" charset="0"/>
                <a:buNone/>
              </a:pPr>
              <a:r>
                <a:rPr lang="nl-BE" sz="1100" dirty="0"/>
                <a:t>En dus moet je jezelf bij elke dia afvragen:</a:t>
              </a:r>
            </a:p>
            <a:p>
              <a:pPr marL="0" indent="0">
                <a:buClr>
                  <a:schemeClr val="accent3"/>
                </a:buClr>
                <a:buFont typeface="Arial" panose="020B0604020202020204" pitchFamily="34" charset="0"/>
                <a:buNone/>
              </a:pPr>
              <a:r>
                <a:rPr lang="nl-BE" sz="1100" b="1" dirty="0"/>
                <a:t>'Helpt deze dia mijn publiek of helpt deze dia mij om het verhaal beter te onthouden? </a:t>
              </a:r>
              <a:r>
                <a:rPr lang="nl-BE" sz="1100" b="0" dirty="0"/>
                <a:t>In het laatste geval is het beter om de dia weg te laten.</a:t>
              </a:r>
              <a:endParaRPr lang="en-US" sz="1100" b="0" dirty="0"/>
            </a:p>
          </p:txBody>
        </p:sp>
        <p:sp>
          <p:nvSpPr>
            <p:cNvPr id="202" name="Tekstvak 201">
              <a:extLst>
                <a:ext uri="{FF2B5EF4-FFF2-40B4-BE49-F238E27FC236}">
                  <a16:creationId xmlns:a16="http://schemas.microsoft.com/office/drawing/2014/main" id="{763E572D-8D56-439F-8C62-2DA14CFF5E56}"/>
                </a:ext>
              </a:extLst>
            </p:cNvPr>
            <p:cNvSpPr txBox="1"/>
            <p:nvPr userDrawn="1"/>
          </p:nvSpPr>
          <p:spPr>
            <a:xfrm>
              <a:off x="12672777" y="4329570"/>
              <a:ext cx="3738297" cy="1446550"/>
            </a:xfrm>
            <a:prstGeom prst="rect">
              <a:avLst/>
            </a:prstGeom>
            <a:noFill/>
          </p:spPr>
          <p:txBody>
            <a:bodyPr wrap="square" rtlCol="0">
              <a:spAutoFit/>
            </a:bodyPr>
            <a:lstStyle/>
            <a:p>
              <a:pPr marL="0" indent="0">
                <a:buClr>
                  <a:schemeClr val="accent3"/>
                </a:buClr>
                <a:buFont typeface="Arial" panose="020B0604020202020204" pitchFamily="34" charset="0"/>
                <a:buNone/>
              </a:pPr>
              <a:r>
                <a:rPr lang="nl-BE" sz="1100" dirty="0"/>
                <a:t>Probeer in je presentatie ook genoeg afwisseling te creëren. Niet elke keer dezelfde slide met andere tekst, dit wordt saai en het lijkt dan alsof je altijd op dezelfde slide blijft staan. Breng genoeg afwisseling door voldoende beeldmateriaal te laten zien.</a:t>
              </a:r>
            </a:p>
            <a:p>
              <a:pPr marL="0" indent="0">
                <a:buClr>
                  <a:schemeClr val="accent3"/>
                </a:buClr>
                <a:buFont typeface="Arial" panose="020B0604020202020204" pitchFamily="34" charset="0"/>
                <a:buNone/>
              </a:pPr>
              <a:endParaRPr lang="en-US" sz="1100" b="0" dirty="0"/>
            </a:p>
            <a:p>
              <a:pPr marL="0" indent="0">
                <a:buClr>
                  <a:schemeClr val="accent3"/>
                </a:buClr>
                <a:buFont typeface="Arial" panose="020B0604020202020204" pitchFamily="34" charset="0"/>
                <a:buNone/>
              </a:pPr>
              <a:r>
                <a:rPr lang="en-US" sz="1100" b="0" dirty="0" err="1"/>
                <a:t>Gebruik</a:t>
              </a:r>
              <a:r>
                <a:rPr lang="en-US" sz="1100" b="0" dirty="0"/>
                <a:t> de </a:t>
              </a:r>
              <a:r>
                <a:rPr lang="en-US" sz="1100" b="0" dirty="0" err="1"/>
                <a:t>titelslides</a:t>
              </a:r>
              <a:r>
                <a:rPr lang="en-US" sz="1100" b="0" dirty="0"/>
                <a:t> om </a:t>
              </a:r>
              <a:r>
                <a:rPr lang="en-US" sz="1100" b="0" dirty="0" err="1"/>
                <a:t>aan</a:t>
              </a:r>
              <a:r>
                <a:rPr lang="en-US" sz="1100" b="0" dirty="0"/>
                <a:t> </a:t>
              </a:r>
              <a:r>
                <a:rPr lang="en-US" sz="1100" b="0" dirty="0" err="1"/>
                <a:t>te</a:t>
              </a:r>
              <a:r>
                <a:rPr lang="en-US" sz="1100" b="0" dirty="0"/>
                <a:t> </a:t>
              </a:r>
              <a:r>
                <a:rPr lang="en-US" sz="1100" b="0" dirty="0" err="1"/>
                <a:t>geven</a:t>
              </a:r>
              <a:r>
                <a:rPr lang="en-US" sz="1100" b="0" dirty="0"/>
                <a:t> </a:t>
              </a:r>
              <a:r>
                <a:rPr lang="en-US" sz="1100" b="0" dirty="0" err="1"/>
                <a:t>dat</a:t>
              </a:r>
              <a:r>
                <a:rPr lang="en-US" sz="1100" b="0" dirty="0"/>
                <a:t> je </a:t>
              </a:r>
              <a:r>
                <a:rPr lang="en-US" sz="1100" b="0" dirty="0" err="1"/>
                <a:t>een</a:t>
              </a:r>
              <a:r>
                <a:rPr lang="en-US" sz="1100" b="0" dirty="0"/>
                <a:t> </a:t>
              </a:r>
              <a:r>
                <a:rPr lang="en-US" sz="1100" b="0" dirty="0" err="1"/>
                <a:t>ander</a:t>
              </a:r>
              <a:r>
                <a:rPr lang="en-US" sz="1100" b="0" dirty="0"/>
                <a:t> </a:t>
              </a:r>
              <a:r>
                <a:rPr lang="en-US" sz="1100" b="0" dirty="0" err="1"/>
                <a:t>hoofdstuk</a:t>
              </a:r>
              <a:r>
                <a:rPr lang="en-US" sz="1100" b="0" dirty="0"/>
                <a:t> </a:t>
              </a:r>
              <a:r>
                <a:rPr lang="en-US" sz="1100" b="0" dirty="0" err="1"/>
                <a:t>begint</a:t>
              </a:r>
              <a:r>
                <a:rPr lang="en-US" sz="1100" b="0" dirty="0"/>
                <a:t>. </a:t>
              </a:r>
            </a:p>
          </p:txBody>
        </p:sp>
      </p:grpSp>
      <p:grpSp>
        <p:nvGrpSpPr>
          <p:cNvPr id="113" name="Groep 112">
            <a:extLst>
              <a:ext uri="{FF2B5EF4-FFF2-40B4-BE49-F238E27FC236}">
                <a16:creationId xmlns:a16="http://schemas.microsoft.com/office/drawing/2014/main" id="{38C6B368-5F2E-4ABF-8435-569C2AC234E0}"/>
              </a:ext>
            </a:extLst>
          </p:cNvPr>
          <p:cNvGrpSpPr/>
          <p:nvPr userDrawn="1"/>
        </p:nvGrpSpPr>
        <p:grpSpPr>
          <a:xfrm>
            <a:off x="-7045696" y="267572"/>
            <a:ext cx="3385298" cy="3586723"/>
            <a:chOff x="-3549710" y="1276353"/>
            <a:chExt cx="3385298" cy="3586723"/>
          </a:xfrm>
        </p:grpSpPr>
        <p:grpSp>
          <p:nvGrpSpPr>
            <p:cNvPr id="114" name="Groep 113">
              <a:extLst>
                <a:ext uri="{FF2B5EF4-FFF2-40B4-BE49-F238E27FC236}">
                  <a16:creationId xmlns:a16="http://schemas.microsoft.com/office/drawing/2014/main" id="{1BBB69CB-2EE6-4036-BEDD-CFF42845F7CA}"/>
                </a:ext>
              </a:extLst>
            </p:cNvPr>
            <p:cNvGrpSpPr/>
            <p:nvPr userDrawn="1"/>
          </p:nvGrpSpPr>
          <p:grpSpPr>
            <a:xfrm>
              <a:off x="-3549709" y="1276353"/>
              <a:ext cx="3385297" cy="2738077"/>
              <a:chOff x="-3549709" y="1276351"/>
              <a:chExt cx="3385297" cy="2738077"/>
            </a:xfrm>
          </p:grpSpPr>
          <p:sp>
            <p:nvSpPr>
              <p:cNvPr id="117" name="Rechthoek 116">
                <a:extLst>
                  <a:ext uri="{FF2B5EF4-FFF2-40B4-BE49-F238E27FC236}">
                    <a16:creationId xmlns:a16="http://schemas.microsoft.com/office/drawing/2014/main" id="{054B00CA-E98B-44D5-ACFE-D81E38BD2963}"/>
                  </a:ext>
                </a:extLst>
              </p:cNvPr>
              <p:cNvSpPr/>
              <p:nvPr userDrawn="1"/>
            </p:nvSpPr>
            <p:spPr>
              <a:xfrm>
                <a:off x="-3529258" y="1276351"/>
                <a:ext cx="2572469" cy="280344"/>
              </a:xfrm>
              <a:prstGeom prst="rect">
                <a:avLst/>
              </a:prstGeom>
              <a:noFill/>
              <a:ln w="25400" cap="flat" cmpd="sng" algn="ctr">
                <a:noFill/>
                <a:prstDash val="solid"/>
              </a:ln>
              <a:effectLst/>
            </p:spPr>
            <p:txBody>
              <a:bodyPr lIns="0" tIns="0" rIns="0" bIns="0" rtlCol="0" anchor="t"/>
              <a:lstStyle/>
              <a:p>
                <a:pPr marL="0" marR="0" lvl="0" indent="0" algn="l" defTabSz="685783" rtl="0" eaLnBrk="1" fontAlgn="auto" latinLnBrk="0" hangingPunct="1">
                  <a:lnSpc>
                    <a:spcPct val="90000"/>
                  </a:lnSpc>
                  <a:spcBef>
                    <a:spcPts val="751"/>
                  </a:spcBef>
                  <a:spcAft>
                    <a:spcPts val="0"/>
                  </a:spcAft>
                  <a:buClrTx/>
                  <a:buSzTx/>
                  <a:buFont typeface="Arial" panose="020B0604020202020204" pitchFamily="34" charset="0"/>
                  <a:buNone/>
                  <a:tabLst/>
                  <a:defRPr/>
                </a:pPr>
                <a:r>
                  <a:rPr lang="nl-NL" sz="1800" b="0" i="0" kern="1200" noProof="0" dirty="0">
                    <a:solidFill>
                      <a:schemeClr val="tx1"/>
                    </a:solidFill>
                    <a:latin typeface="+mn-lt"/>
                    <a:ea typeface="+mn-ea"/>
                    <a:cs typeface="+mn-cs"/>
                  </a:rPr>
                  <a:t>Tekst niveaus</a:t>
                </a:r>
              </a:p>
            </p:txBody>
          </p:sp>
          <p:sp>
            <p:nvSpPr>
              <p:cNvPr id="118" name="Textfield placeholder">
                <a:extLst>
                  <a:ext uri="{FF2B5EF4-FFF2-40B4-BE49-F238E27FC236}">
                    <a16:creationId xmlns:a16="http://schemas.microsoft.com/office/drawing/2014/main" id="{29D6026E-224F-4A4E-B0F4-07C6D3FCF509}"/>
                  </a:ext>
                </a:extLst>
              </p:cNvPr>
              <p:cNvSpPr txBox="1">
                <a:spLocks/>
              </p:cNvSpPr>
              <p:nvPr userDrawn="1"/>
            </p:nvSpPr>
            <p:spPr>
              <a:xfrm>
                <a:off x="-3535859" y="2872729"/>
                <a:ext cx="2868384" cy="261500"/>
              </a:xfrm>
              <a:prstGeom prst="rect">
                <a:avLst/>
              </a:prstGeom>
            </p:spPr>
            <p:txBody>
              <a:bodyPr vert="horz" lIns="0" tIns="0" rIns="0" bIns="0" rtlCol="0" anchor="ctr">
                <a:noAutofit/>
              </a:bodyPr>
              <a:lstStyle>
                <a:lvl1pPr marL="0" indent="0" algn="l" defTabSz="1087016" rtl="0" eaLnBrk="1" latinLnBrk="0" hangingPunct="1">
                  <a:lnSpc>
                    <a:spcPts val="1800"/>
                  </a:lnSpc>
                  <a:spcBef>
                    <a:spcPts val="400"/>
                  </a:spcBef>
                  <a:spcAft>
                    <a:spcPts val="400"/>
                  </a:spcAft>
                  <a:buSzPct val="80000"/>
                  <a:buFont typeface="Wingdings" pitchFamily="2" charset="2"/>
                  <a:buNone/>
                  <a:defRPr sz="1600" b="0" kern="1200">
                    <a:solidFill>
                      <a:schemeClr val="tx1"/>
                    </a:solidFill>
                    <a:latin typeface="+mn-lt"/>
                    <a:ea typeface="+mn-ea"/>
                    <a:cs typeface="+mn-cs"/>
                  </a:defRPr>
                </a:lvl1pPr>
                <a:lvl2pPr marL="228600" indent="-228600" algn="l" defTabSz="1087016" rtl="0" eaLnBrk="1" latinLnBrk="0" hangingPunct="1">
                  <a:lnSpc>
                    <a:spcPts val="1800"/>
                  </a:lnSpc>
                  <a:spcBef>
                    <a:spcPts val="400"/>
                  </a:spcBef>
                  <a:spcAft>
                    <a:spcPts val="400"/>
                  </a:spcAft>
                  <a:buClr>
                    <a:schemeClr val="tx2"/>
                  </a:buClr>
                  <a:buSzPct val="80000"/>
                  <a:buFontTx/>
                  <a:buBlip>
                    <a:blip r:embed="rId35"/>
                  </a:buBlip>
                  <a:tabLst/>
                  <a:defRPr sz="1600" kern="1200">
                    <a:solidFill>
                      <a:schemeClr val="tx1"/>
                    </a:solidFill>
                    <a:latin typeface="+mn-lt"/>
                    <a:ea typeface="+mn-ea"/>
                    <a:cs typeface="+mn-cs"/>
                  </a:defRPr>
                </a:lvl2pPr>
                <a:lvl3pPr marL="396875" indent="-160338" algn="l" defTabSz="1087016" rtl="0" eaLnBrk="1" latinLnBrk="0" hangingPunct="1">
                  <a:lnSpc>
                    <a:spcPts val="1600"/>
                  </a:lnSpc>
                  <a:spcBef>
                    <a:spcPts val="200"/>
                  </a:spcBef>
                  <a:spcAft>
                    <a:spcPts val="200"/>
                  </a:spcAft>
                  <a:buClr>
                    <a:schemeClr val="tx2"/>
                  </a:buClr>
                  <a:buFont typeface="Trebuchet MS" pitchFamily="34" charset="0"/>
                  <a:buChar char="−"/>
                  <a:defRPr sz="1400" kern="1200">
                    <a:solidFill>
                      <a:schemeClr val="tx1"/>
                    </a:solidFill>
                    <a:latin typeface="+mn-lt"/>
                    <a:ea typeface="+mn-ea"/>
                    <a:cs typeface="+mn-cs"/>
                  </a:defRPr>
                </a:lvl3pPr>
                <a:lvl4pPr marL="0" indent="0" algn="l" defTabSz="1087016" rtl="0" eaLnBrk="1" latinLnBrk="0" hangingPunct="1">
                  <a:lnSpc>
                    <a:spcPts val="1800"/>
                  </a:lnSpc>
                  <a:spcBef>
                    <a:spcPts val="400"/>
                  </a:spcBef>
                  <a:spcAft>
                    <a:spcPts val="400"/>
                  </a:spcAft>
                  <a:buFont typeface="Wingdings" pitchFamily="2" charset="2"/>
                  <a:buNone/>
                  <a:defRPr sz="1600" b="1" kern="1200">
                    <a:solidFill>
                      <a:schemeClr val="tx1"/>
                    </a:solidFill>
                    <a:latin typeface="+mn-lt"/>
                    <a:ea typeface="+mn-ea"/>
                    <a:cs typeface="+mn-cs"/>
                  </a:defRPr>
                </a:lvl4pPr>
                <a:lvl5pPr marL="0" indent="0" algn="l" defTabSz="1087016" rtl="0" eaLnBrk="1" latinLnBrk="0" hangingPunct="1">
                  <a:lnSpc>
                    <a:spcPts val="3800"/>
                  </a:lnSpc>
                  <a:spcBef>
                    <a:spcPts val="1200"/>
                  </a:spcBef>
                  <a:spcAft>
                    <a:spcPts val="400"/>
                  </a:spcAft>
                  <a:buFont typeface="Wingdings" pitchFamily="2" charset="2"/>
                  <a:buNone/>
                  <a:defRPr sz="1600" b="1" kern="1200" baseline="0">
                    <a:solidFill>
                      <a:schemeClr val="tx2"/>
                    </a:solidFill>
                    <a:latin typeface="+mn-lt"/>
                    <a:ea typeface="+mn-ea"/>
                    <a:cs typeface="+mn-cs"/>
                  </a:defRPr>
                </a:lvl5pPr>
                <a:lvl6pPr marL="0" indent="0" algn="l" defTabSz="1087016" rtl="0" eaLnBrk="1" latinLnBrk="0" hangingPunct="1">
                  <a:lnSpc>
                    <a:spcPct val="250000"/>
                  </a:lnSpc>
                  <a:spcBef>
                    <a:spcPts val="0"/>
                  </a:spcBef>
                  <a:spcAft>
                    <a:spcPts val="0"/>
                  </a:spcAft>
                  <a:buFont typeface="Arial" pitchFamily="34" charset="0"/>
                  <a:buNone/>
                  <a:defRPr sz="2000" kern="1200" cap="all" baseline="0">
                    <a:solidFill>
                      <a:schemeClr val="tx1">
                        <a:lumMod val="75000"/>
                        <a:lumOff val="25000"/>
                      </a:schemeClr>
                    </a:solidFill>
                    <a:latin typeface="+mn-lt"/>
                    <a:ea typeface="+mn-ea"/>
                    <a:cs typeface="+mn-cs"/>
                  </a:defRPr>
                </a:lvl6pPr>
                <a:lvl7pPr marL="3532800"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76308"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19815"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marL="0" marR="0" lvl="0" indent="0" algn="l" defTabSz="914377" rtl="0" eaLnBrk="1" fontAlgn="auto" latinLnBrk="0" hangingPunct="1">
                  <a:lnSpc>
                    <a:spcPct val="90000"/>
                  </a:lnSpc>
                  <a:spcBef>
                    <a:spcPts val="1000"/>
                  </a:spcBef>
                  <a:spcAft>
                    <a:spcPts val="400"/>
                  </a:spcAft>
                  <a:buClr>
                    <a:schemeClr val="accent3"/>
                  </a:buClr>
                  <a:buSzPct val="100000"/>
                  <a:buFontTx/>
                  <a:buNone/>
                  <a:tabLst/>
                  <a:defRPr/>
                </a:pPr>
                <a:r>
                  <a:rPr lang="nl-NL" sz="2800" kern="1200" noProof="0" dirty="0">
                    <a:solidFill>
                      <a:schemeClr val="tx1"/>
                    </a:solidFill>
                    <a:latin typeface="+mn-lt"/>
                    <a:ea typeface="+mn-ea"/>
                    <a:cs typeface="+mn-cs"/>
                  </a:rPr>
                  <a:t>Platte tekst (28pt)</a:t>
                </a:r>
              </a:p>
            </p:txBody>
          </p:sp>
          <p:sp>
            <p:nvSpPr>
              <p:cNvPr id="119" name="Textfield placeholder">
                <a:extLst>
                  <a:ext uri="{FF2B5EF4-FFF2-40B4-BE49-F238E27FC236}">
                    <a16:creationId xmlns:a16="http://schemas.microsoft.com/office/drawing/2014/main" id="{23BC9AC3-A01F-4380-9EC6-7E9CE8975D7C}"/>
                  </a:ext>
                </a:extLst>
              </p:cNvPr>
              <p:cNvSpPr txBox="1">
                <a:spLocks/>
              </p:cNvSpPr>
              <p:nvPr userDrawn="1"/>
            </p:nvSpPr>
            <p:spPr>
              <a:xfrm>
                <a:off x="-3549709" y="3336860"/>
                <a:ext cx="3385297" cy="259683"/>
              </a:xfrm>
              <a:prstGeom prst="rect">
                <a:avLst/>
              </a:prstGeom>
            </p:spPr>
            <p:txBody>
              <a:bodyPr vert="horz" lIns="0" tIns="0" rIns="0" bIns="0" rtlCol="0" anchor="ctr">
                <a:noAutofit/>
              </a:bodyPr>
              <a:lstStyle>
                <a:lvl1pPr marL="0" indent="0" algn="l" defTabSz="1087016" rtl="0" eaLnBrk="1" latinLnBrk="0" hangingPunct="1">
                  <a:lnSpc>
                    <a:spcPts val="1800"/>
                  </a:lnSpc>
                  <a:spcBef>
                    <a:spcPts val="400"/>
                  </a:spcBef>
                  <a:spcAft>
                    <a:spcPts val="400"/>
                  </a:spcAft>
                  <a:buSzPct val="80000"/>
                  <a:buFont typeface="Wingdings" pitchFamily="2" charset="2"/>
                  <a:buNone/>
                  <a:defRPr sz="1600" b="0" kern="1200">
                    <a:solidFill>
                      <a:schemeClr val="tx1"/>
                    </a:solidFill>
                    <a:latin typeface="+mn-lt"/>
                    <a:ea typeface="+mn-ea"/>
                    <a:cs typeface="+mn-cs"/>
                  </a:defRPr>
                </a:lvl1pPr>
                <a:lvl2pPr marL="228600" indent="-228600" algn="l" defTabSz="1087016" rtl="0" eaLnBrk="1" latinLnBrk="0" hangingPunct="1">
                  <a:lnSpc>
                    <a:spcPts val="1800"/>
                  </a:lnSpc>
                  <a:spcBef>
                    <a:spcPts val="400"/>
                  </a:spcBef>
                  <a:spcAft>
                    <a:spcPts val="400"/>
                  </a:spcAft>
                  <a:buClr>
                    <a:schemeClr val="tx2"/>
                  </a:buClr>
                  <a:buSzPct val="80000"/>
                  <a:buFontTx/>
                  <a:buBlip>
                    <a:blip r:embed="rId35"/>
                  </a:buBlip>
                  <a:tabLst/>
                  <a:defRPr sz="1600" kern="1200">
                    <a:solidFill>
                      <a:schemeClr val="tx1"/>
                    </a:solidFill>
                    <a:latin typeface="+mn-lt"/>
                    <a:ea typeface="+mn-ea"/>
                    <a:cs typeface="+mn-cs"/>
                  </a:defRPr>
                </a:lvl2pPr>
                <a:lvl3pPr marL="396875" indent="-160338" algn="l" defTabSz="1087016" rtl="0" eaLnBrk="1" latinLnBrk="0" hangingPunct="1">
                  <a:lnSpc>
                    <a:spcPts val="1600"/>
                  </a:lnSpc>
                  <a:spcBef>
                    <a:spcPts val="200"/>
                  </a:spcBef>
                  <a:spcAft>
                    <a:spcPts val="200"/>
                  </a:spcAft>
                  <a:buClr>
                    <a:schemeClr val="tx2"/>
                  </a:buClr>
                  <a:buFont typeface="Trebuchet MS" pitchFamily="34" charset="0"/>
                  <a:buChar char="−"/>
                  <a:defRPr sz="1400" kern="1200">
                    <a:solidFill>
                      <a:schemeClr val="tx1"/>
                    </a:solidFill>
                    <a:latin typeface="+mn-lt"/>
                    <a:ea typeface="+mn-ea"/>
                    <a:cs typeface="+mn-cs"/>
                  </a:defRPr>
                </a:lvl3pPr>
                <a:lvl4pPr marL="0" indent="0" algn="l" defTabSz="1087016" rtl="0" eaLnBrk="1" latinLnBrk="0" hangingPunct="1">
                  <a:lnSpc>
                    <a:spcPts val="1800"/>
                  </a:lnSpc>
                  <a:spcBef>
                    <a:spcPts val="400"/>
                  </a:spcBef>
                  <a:spcAft>
                    <a:spcPts val="400"/>
                  </a:spcAft>
                  <a:buFont typeface="Wingdings" pitchFamily="2" charset="2"/>
                  <a:buNone/>
                  <a:defRPr sz="1600" b="1" kern="1200">
                    <a:solidFill>
                      <a:schemeClr val="tx1"/>
                    </a:solidFill>
                    <a:latin typeface="+mn-lt"/>
                    <a:ea typeface="+mn-ea"/>
                    <a:cs typeface="+mn-cs"/>
                  </a:defRPr>
                </a:lvl4pPr>
                <a:lvl5pPr marL="0" indent="0" algn="l" defTabSz="1087016" rtl="0" eaLnBrk="1" latinLnBrk="0" hangingPunct="1">
                  <a:lnSpc>
                    <a:spcPts val="3800"/>
                  </a:lnSpc>
                  <a:spcBef>
                    <a:spcPts val="1200"/>
                  </a:spcBef>
                  <a:spcAft>
                    <a:spcPts val="400"/>
                  </a:spcAft>
                  <a:buFont typeface="Wingdings" pitchFamily="2" charset="2"/>
                  <a:buNone/>
                  <a:defRPr sz="1600" b="1" kern="1200" baseline="0">
                    <a:solidFill>
                      <a:schemeClr val="tx2"/>
                    </a:solidFill>
                    <a:latin typeface="+mn-lt"/>
                    <a:ea typeface="+mn-ea"/>
                    <a:cs typeface="+mn-cs"/>
                  </a:defRPr>
                </a:lvl5pPr>
                <a:lvl6pPr marL="0" indent="0" algn="l" defTabSz="1087016" rtl="0" eaLnBrk="1" latinLnBrk="0" hangingPunct="1">
                  <a:lnSpc>
                    <a:spcPct val="250000"/>
                  </a:lnSpc>
                  <a:spcBef>
                    <a:spcPts val="0"/>
                  </a:spcBef>
                  <a:spcAft>
                    <a:spcPts val="0"/>
                  </a:spcAft>
                  <a:buFont typeface="Arial" pitchFamily="34" charset="0"/>
                  <a:buNone/>
                  <a:defRPr sz="2000" kern="1200" cap="all" baseline="0">
                    <a:solidFill>
                      <a:schemeClr val="tx1">
                        <a:lumMod val="75000"/>
                        <a:lumOff val="25000"/>
                      </a:schemeClr>
                    </a:solidFill>
                    <a:latin typeface="+mn-lt"/>
                    <a:ea typeface="+mn-ea"/>
                    <a:cs typeface="+mn-cs"/>
                  </a:defRPr>
                </a:lvl6pPr>
                <a:lvl7pPr marL="3532800"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76308"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19815"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marL="9" marR="0" lvl="1" indent="-342900" algn="l" defTabSz="914377" rtl="0" eaLnBrk="1" fontAlgn="auto" latinLnBrk="0" hangingPunct="1">
                  <a:lnSpc>
                    <a:spcPct val="90000"/>
                  </a:lnSpc>
                  <a:spcBef>
                    <a:spcPts val="500"/>
                  </a:spcBef>
                  <a:spcAft>
                    <a:spcPts val="600"/>
                  </a:spcAft>
                  <a:buClr>
                    <a:schemeClr val="accent2"/>
                  </a:buClr>
                  <a:buSzPct val="50000"/>
                  <a:buFont typeface="Wingdings 2" panose="05020102010507070707" pitchFamily="18" charset="2"/>
                  <a:buChar char="¼"/>
                  <a:tabLst>
                    <a:tab pos="4394090" algn="l"/>
                  </a:tabLst>
                  <a:defRPr/>
                </a:pPr>
                <a:r>
                  <a:rPr lang="nl-NL" sz="2400" kern="1200" noProof="0" dirty="0">
                    <a:solidFill>
                      <a:schemeClr val="tx1"/>
                    </a:solidFill>
                    <a:latin typeface="+mn-lt"/>
                    <a:ea typeface="+mn-ea"/>
                    <a:cs typeface="+mn-cs"/>
                  </a:rPr>
                  <a:t>Tweede niveau (24pt)</a:t>
                </a:r>
              </a:p>
            </p:txBody>
          </p:sp>
          <p:cxnSp>
            <p:nvCxnSpPr>
              <p:cNvPr id="120" name="Rechte verbindingslijn 119">
                <a:extLst>
                  <a:ext uri="{FF2B5EF4-FFF2-40B4-BE49-F238E27FC236}">
                    <a16:creationId xmlns:a16="http://schemas.microsoft.com/office/drawing/2014/main" id="{49191659-E279-428D-8D5B-011F4F0F193E}"/>
                  </a:ext>
                </a:extLst>
              </p:cNvPr>
              <p:cNvCxnSpPr/>
              <p:nvPr userDrawn="1"/>
            </p:nvCxnSpPr>
            <p:spPr>
              <a:xfrm>
                <a:off x="-3519217" y="2750438"/>
                <a:ext cx="2556798" cy="0"/>
              </a:xfrm>
              <a:prstGeom prst="line">
                <a:avLst/>
              </a:prstGeom>
              <a:noFill/>
              <a:ln w="9525" cap="flat" cmpd="sng" algn="ctr">
                <a:solidFill>
                  <a:schemeClr val="accent2"/>
                </a:solidFill>
                <a:prstDash val="solid"/>
              </a:ln>
              <a:effectLst/>
            </p:spPr>
          </p:cxnSp>
          <p:sp>
            <p:nvSpPr>
              <p:cNvPr id="121" name="Rechthoek 120">
                <a:extLst>
                  <a:ext uri="{FF2B5EF4-FFF2-40B4-BE49-F238E27FC236}">
                    <a16:creationId xmlns:a16="http://schemas.microsoft.com/office/drawing/2014/main" id="{3AD53AD9-CC49-4AF0-AF83-98AE29E26213}"/>
                  </a:ext>
                </a:extLst>
              </p:cNvPr>
              <p:cNvSpPr/>
              <p:nvPr/>
            </p:nvSpPr>
            <p:spPr>
              <a:xfrm>
                <a:off x="-3526033" y="2098550"/>
                <a:ext cx="524003" cy="501028"/>
              </a:xfrm>
              <a:prstGeom prst="rect">
                <a:avLst/>
              </a:prstGeom>
              <a:solidFill>
                <a:sysClr val="window" lastClr="FFFFFF"/>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prstClr val="white"/>
                  </a:solidFill>
                  <a:effectLst/>
                  <a:uLnTx/>
                  <a:uFillTx/>
                  <a:latin typeface="Calibri" panose="020F0502020204030204" pitchFamily="34" charset="0"/>
                  <a:ea typeface="+mn-ea"/>
                  <a:cs typeface="+mn-cs"/>
                </a:endParaRPr>
              </a:p>
            </p:txBody>
          </p:sp>
          <p:pic>
            <p:nvPicPr>
              <p:cNvPr id="122" name="Picture 2">
                <a:extLst>
                  <a:ext uri="{FF2B5EF4-FFF2-40B4-BE49-F238E27FC236}">
                    <a16:creationId xmlns:a16="http://schemas.microsoft.com/office/drawing/2014/main" id="{F397367F-5278-4F1F-BD89-9CD1337DA270}"/>
                  </a:ext>
                </a:extLst>
              </p:cNvPr>
              <p:cNvPicPr>
                <a:picLocks noChangeAspect="1" noChangeArrowheads="1"/>
              </p:cNvPicPr>
              <p:nvPr/>
            </p:nvPicPr>
            <p:blipFill>
              <a:blip r:embed="rId36" cstate="print">
                <a:extLst>
                  <a:ext uri="{28A0092B-C50C-407E-A947-70E740481C1C}">
                    <a14:useLocalDpi xmlns:a14="http://schemas.microsoft.com/office/drawing/2010/main" val="0"/>
                  </a:ext>
                </a:extLst>
              </a:blip>
              <a:srcRect/>
              <a:stretch>
                <a:fillRect/>
              </a:stretch>
            </p:blipFill>
            <p:spPr bwMode="auto">
              <a:xfrm>
                <a:off x="-3285599" y="2118058"/>
                <a:ext cx="222649" cy="205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3" name="Picture 3">
                <a:extLst>
                  <a:ext uri="{FF2B5EF4-FFF2-40B4-BE49-F238E27FC236}">
                    <a16:creationId xmlns:a16="http://schemas.microsoft.com/office/drawing/2014/main" id="{FD688C6C-184D-4102-95F2-D5191A6040F2}"/>
                  </a:ext>
                </a:extLst>
              </p:cNvPr>
              <p:cNvPicPr>
                <a:picLocks noChangeAspect="1" noChangeArrowheads="1"/>
              </p:cNvPicPr>
              <p:nvPr/>
            </p:nvPicPr>
            <p:blipFill>
              <a:blip r:embed="rId37" cstate="print">
                <a:extLst>
                  <a:ext uri="{28A0092B-C50C-407E-A947-70E740481C1C}">
                    <a14:useLocalDpi xmlns:a14="http://schemas.microsoft.com/office/drawing/2010/main" val="0"/>
                  </a:ext>
                </a:extLst>
              </a:blip>
              <a:srcRect/>
              <a:stretch>
                <a:fillRect/>
              </a:stretch>
            </p:blipFill>
            <p:spPr bwMode="auto">
              <a:xfrm>
                <a:off x="-3494219" y="2118058"/>
                <a:ext cx="203698" cy="2099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4" name="Rechthoek 123">
                <a:extLst>
                  <a:ext uri="{FF2B5EF4-FFF2-40B4-BE49-F238E27FC236}">
                    <a16:creationId xmlns:a16="http://schemas.microsoft.com/office/drawing/2014/main" id="{7BC86BFF-48F4-443C-8875-83162CEE164A}"/>
                  </a:ext>
                </a:extLst>
              </p:cNvPr>
              <p:cNvSpPr/>
              <p:nvPr/>
            </p:nvSpPr>
            <p:spPr>
              <a:xfrm>
                <a:off x="-3449390" y="2414273"/>
                <a:ext cx="130689" cy="11429"/>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25" name="Rechthoek 124">
                <a:extLst>
                  <a:ext uri="{FF2B5EF4-FFF2-40B4-BE49-F238E27FC236}">
                    <a16:creationId xmlns:a16="http://schemas.microsoft.com/office/drawing/2014/main" id="{88A0D011-1A67-43DD-B9CA-F9E4E92145F4}"/>
                  </a:ext>
                </a:extLst>
              </p:cNvPr>
              <p:cNvSpPr/>
              <p:nvPr/>
            </p:nvSpPr>
            <p:spPr>
              <a:xfrm>
                <a:off x="-3449390" y="2437198"/>
                <a:ext cx="130689" cy="11429"/>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26" name="Rechthoek 125">
                <a:extLst>
                  <a:ext uri="{FF2B5EF4-FFF2-40B4-BE49-F238E27FC236}">
                    <a16:creationId xmlns:a16="http://schemas.microsoft.com/office/drawing/2014/main" id="{F621E52A-9CDF-4351-A501-E7B73A1DD6AC}"/>
                  </a:ext>
                </a:extLst>
              </p:cNvPr>
              <p:cNvSpPr/>
              <p:nvPr/>
            </p:nvSpPr>
            <p:spPr>
              <a:xfrm>
                <a:off x="-3449390" y="2483049"/>
                <a:ext cx="130689" cy="11429"/>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27" name="Rechthoek 126">
                <a:extLst>
                  <a:ext uri="{FF2B5EF4-FFF2-40B4-BE49-F238E27FC236}">
                    <a16:creationId xmlns:a16="http://schemas.microsoft.com/office/drawing/2014/main" id="{83074CE4-9BB2-4ABE-B6AB-03F20F344683}"/>
                  </a:ext>
                </a:extLst>
              </p:cNvPr>
              <p:cNvSpPr/>
              <p:nvPr/>
            </p:nvSpPr>
            <p:spPr>
              <a:xfrm>
                <a:off x="-3449390" y="2505976"/>
                <a:ext cx="130689" cy="11429"/>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28" name="Rechthoek 127">
                <a:extLst>
                  <a:ext uri="{FF2B5EF4-FFF2-40B4-BE49-F238E27FC236}">
                    <a16:creationId xmlns:a16="http://schemas.microsoft.com/office/drawing/2014/main" id="{62E850BE-DFE7-42FC-9E37-D8A7A0557D3A}"/>
                  </a:ext>
                </a:extLst>
              </p:cNvPr>
              <p:cNvSpPr/>
              <p:nvPr/>
            </p:nvSpPr>
            <p:spPr>
              <a:xfrm>
                <a:off x="-3449390" y="2460124"/>
                <a:ext cx="130689" cy="11429"/>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grpSp>
            <p:nvGrpSpPr>
              <p:cNvPr id="129" name="Groep 128">
                <a:extLst>
                  <a:ext uri="{FF2B5EF4-FFF2-40B4-BE49-F238E27FC236}">
                    <a16:creationId xmlns:a16="http://schemas.microsoft.com/office/drawing/2014/main" id="{45A26D85-0F81-450A-AB7B-FA85706BE2C3}"/>
                  </a:ext>
                </a:extLst>
              </p:cNvPr>
              <p:cNvGrpSpPr/>
              <p:nvPr/>
            </p:nvGrpSpPr>
            <p:grpSpPr>
              <a:xfrm>
                <a:off x="-3226194" y="2414273"/>
                <a:ext cx="60967" cy="103132"/>
                <a:chOff x="-2796392" y="1123442"/>
                <a:chExt cx="120832" cy="104889"/>
              </a:xfrm>
            </p:grpSpPr>
            <p:sp>
              <p:nvSpPr>
                <p:cNvPr id="169" name="Rechthoek 168">
                  <a:extLst>
                    <a:ext uri="{FF2B5EF4-FFF2-40B4-BE49-F238E27FC236}">
                      <a16:creationId xmlns:a16="http://schemas.microsoft.com/office/drawing/2014/main" id="{9FFD7C61-04CF-49BD-88C9-1B1C843DB4BA}"/>
                    </a:ext>
                  </a:extLst>
                </p:cNvPr>
                <p:cNvSpPr/>
                <p:nvPr/>
              </p:nvSpPr>
              <p:spPr>
                <a:xfrm>
                  <a:off x="-2796392" y="1123442"/>
                  <a:ext cx="120832" cy="11624"/>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70" name="Rechthoek 169">
                  <a:extLst>
                    <a:ext uri="{FF2B5EF4-FFF2-40B4-BE49-F238E27FC236}">
                      <a16:creationId xmlns:a16="http://schemas.microsoft.com/office/drawing/2014/main" id="{D0AFE915-1B34-4F9C-997A-64DA758144E4}"/>
                    </a:ext>
                  </a:extLst>
                </p:cNvPr>
                <p:cNvSpPr/>
                <p:nvPr/>
              </p:nvSpPr>
              <p:spPr>
                <a:xfrm>
                  <a:off x="-2796392" y="1146758"/>
                  <a:ext cx="120832" cy="11624"/>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71" name="Rechthoek 170">
                  <a:extLst>
                    <a:ext uri="{FF2B5EF4-FFF2-40B4-BE49-F238E27FC236}">
                      <a16:creationId xmlns:a16="http://schemas.microsoft.com/office/drawing/2014/main" id="{851538EC-CE24-4CFB-B2A6-60C5C6ACC9FB}"/>
                    </a:ext>
                  </a:extLst>
                </p:cNvPr>
                <p:cNvSpPr/>
                <p:nvPr/>
              </p:nvSpPr>
              <p:spPr>
                <a:xfrm>
                  <a:off x="-2796392" y="1193390"/>
                  <a:ext cx="120832" cy="11624"/>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72" name="Rechthoek 171">
                  <a:extLst>
                    <a:ext uri="{FF2B5EF4-FFF2-40B4-BE49-F238E27FC236}">
                      <a16:creationId xmlns:a16="http://schemas.microsoft.com/office/drawing/2014/main" id="{8EF61C1A-919A-4E84-81E5-848266F4FAB5}"/>
                    </a:ext>
                  </a:extLst>
                </p:cNvPr>
                <p:cNvSpPr/>
                <p:nvPr/>
              </p:nvSpPr>
              <p:spPr>
                <a:xfrm>
                  <a:off x="-2796392" y="1216707"/>
                  <a:ext cx="120832" cy="11624"/>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73" name="Rechthoek 172">
                  <a:extLst>
                    <a:ext uri="{FF2B5EF4-FFF2-40B4-BE49-F238E27FC236}">
                      <a16:creationId xmlns:a16="http://schemas.microsoft.com/office/drawing/2014/main" id="{30ADF51A-3761-4D2C-811B-A0D1F674F365}"/>
                    </a:ext>
                  </a:extLst>
                </p:cNvPr>
                <p:cNvSpPr/>
                <p:nvPr/>
              </p:nvSpPr>
              <p:spPr>
                <a:xfrm>
                  <a:off x="-2796392" y="1170074"/>
                  <a:ext cx="120832" cy="11624"/>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grpSp>
          <p:grpSp>
            <p:nvGrpSpPr>
              <p:cNvPr id="130" name="Groep 129">
                <a:extLst>
                  <a:ext uri="{FF2B5EF4-FFF2-40B4-BE49-F238E27FC236}">
                    <a16:creationId xmlns:a16="http://schemas.microsoft.com/office/drawing/2014/main" id="{C3EA2A81-D0B8-41FC-BBC0-97CA735BF78B}"/>
                  </a:ext>
                </a:extLst>
              </p:cNvPr>
              <p:cNvGrpSpPr/>
              <p:nvPr/>
            </p:nvGrpSpPr>
            <p:grpSpPr>
              <a:xfrm>
                <a:off x="-3155473" y="2414273"/>
                <a:ext cx="60967" cy="103132"/>
                <a:chOff x="-2796392" y="1123442"/>
                <a:chExt cx="120832" cy="104889"/>
              </a:xfrm>
            </p:grpSpPr>
            <p:sp>
              <p:nvSpPr>
                <p:cNvPr id="164" name="Rechthoek 163">
                  <a:extLst>
                    <a:ext uri="{FF2B5EF4-FFF2-40B4-BE49-F238E27FC236}">
                      <a16:creationId xmlns:a16="http://schemas.microsoft.com/office/drawing/2014/main" id="{23C6F873-8983-4354-A6A3-73EEC85BBDA5}"/>
                    </a:ext>
                  </a:extLst>
                </p:cNvPr>
                <p:cNvSpPr/>
                <p:nvPr/>
              </p:nvSpPr>
              <p:spPr>
                <a:xfrm>
                  <a:off x="-2796392" y="1123442"/>
                  <a:ext cx="120832" cy="11624"/>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65" name="Rechthoek 164">
                  <a:extLst>
                    <a:ext uri="{FF2B5EF4-FFF2-40B4-BE49-F238E27FC236}">
                      <a16:creationId xmlns:a16="http://schemas.microsoft.com/office/drawing/2014/main" id="{EDA11024-0764-4C82-AB3D-E9B2AF9D4279}"/>
                    </a:ext>
                  </a:extLst>
                </p:cNvPr>
                <p:cNvSpPr/>
                <p:nvPr/>
              </p:nvSpPr>
              <p:spPr>
                <a:xfrm>
                  <a:off x="-2796392" y="1146758"/>
                  <a:ext cx="120832" cy="11624"/>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66" name="Rechthoek 165">
                  <a:extLst>
                    <a:ext uri="{FF2B5EF4-FFF2-40B4-BE49-F238E27FC236}">
                      <a16:creationId xmlns:a16="http://schemas.microsoft.com/office/drawing/2014/main" id="{5AE53FFB-ACB0-4307-AA9B-D3F3CD3FC087}"/>
                    </a:ext>
                  </a:extLst>
                </p:cNvPr>
                <p:cNvSpPr/>
                <p:nvPr/>
              </p:nvSpPr>
              <p:spPr>
                <a:xfrm>
                  <a:off x="-2796392" y="1193390"/>
                  <a:ext cx="120832" cy="11624"/>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67" name="Rechthoek 166">
                  <a:extLst>
                    <a:ext uri="{FF2B5EF4-FFF2-40B4-BE49-F238E27FC236}">
                      <a16:creationId xmlns:a16="http://schemas.microsoft.com/office/drawing/2014/main" id="{23B2DF55-A1DF-4EC6-B54F-538EBADADA69}"/>
                    </a:ext>
                  </a:extLst>
                </p:cNvPr>
                <p:cNvSpPr/>
                <p:nvPr/>
              </p:nvSpPr>
              <p:spPr>
                <a:xfrm>
                  <a:off x="-2796392" y="1216707"/>
                  <a:ext cx="120832" cy="11624"/>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68" name="Rechthoek 167">
                  <a:extLst>
                    <a:ext uri="{FF2B5EF4-FFF2-40B4-BE49-F238E27FC236}">
                      <a16:creationId xmlns:a16="http://schemas.microsoft.com/office/drawing/2014/main" id="{8B7F9445-864C-4850-A04F-9BC84D961E02}"/>
                    </a:ext>
                  </a:extLst>
                </p:cNvPr>
                <p:cNvSpPr/>
                <p:nvPr/>
              </p:nvSpPr>
              <p:spPr>
                <a:xfrm>
                  <a:off x="-2796392" y="1170074"/>
                  <a:ext cx="120832" cy="11624"/>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grpSp>
          <p:sp>
            <p:nvSpPr>
              <p:cNvPr id="131" name="Afgeronde rechthoek 69">
                <a:extLst>
                  <a:ext uri="{FF2B5EF4-FFF2-40B4-BE49-F238E27FC236}">
                    <a16:creationId xmlns:a16="http://schemas.microsoft.com/office/drawing/2014/main" id="{4C086923-85CF-4814-8D26-AA806152C9A1}"/>
                  </a:ext>
                </a:extLst>
              </p:cNvPr>
              <p:cNvSpPr/>
              <p:nvPr/>
            </p:nvSpPr>
            <p:spPr>
              <a:xfrm>
                <a:off x="-2613177" y="2233729"/>
                <a:ext cx="313472" cy="324076"/>
              </a:xfrm>
              <a:prstGeom prst="roundRect">
                <a:avLst>
                  <a:gd name="adj" fmla="val 10944"/>
                </a:avLst>
              </a:prstGeom>
              <a:solidFill>
                <a:srgbClr val="FFFFFF"/>
              </a:solidFill>
              <a:ln w="12700" cap="flat" cmpd="sng" algn="ctr">
                <a:solidFill>
                  <a:schemeClr val="accent1"/>
                </a:solid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32" name="Rechthoek 131">
                <a:extLst>
                  <a:ext uri="{FF2B5EF4-FFF2-40B4-BE49-F238E27FC236}">
                    <a16:creationId xmlns:a16="http://schemas.microsoft.com/office/drawing/2014/main" id="{A917314A-D0E1-4EA2-AC93-2FD331CC0B97}"/>
                  </a:ext>
                </a:extLst>
              </p:cNvPr>
              <p:cNvSpPr/>
              <p:nvPr userDrawn="1"/>
            </p:nvSpPr>
            <p:spPr>
              <a:xfrm>
                <a:off x="-2533793" y="2314891"/>
                <a:ext cx="49894"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33" name="Rechthoek 132">
                <a:extLst>
                  <a:ext uri="{FF2B5EF4-FFF2-40B4-BE49-F238E27FC236}">
                    <a16:creationId xmlns:a16="http://schemas.microsoft.com/office/drawing/2014/main" id="{D048ABAE-8713-4B53-ABDD-FAF5D1B7A59F}"/>
                  </a:ext>
                </a:extLst>
              </p:cNvPr>
              <p:cNvSpPr/>
              <p:nvPr userDrawn="1"/>
            </p:nvSpPr>
            <p:spPr>
              <a:xfrm>
                <a:off x="-2533793" y="2427071"/>
                <a:ext cx="49894"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34" name="Rechthoek 133">
                <a:extLst>
                  <a:ext uri="{FF2B5EF4-FFF2-40B4-BE49-F238E27FC236}">
                    <a16:creationId xmlns:a16="http://schemas.microsoft.com/office/drawing/2014/main" id="{D7CB9469-A47D-478E-BA4E-9948336A2860}"/>
                  </a:ext>
                </a:extLst>
              </p:cNvPr>
              <p:cNvSpPr/>
              <p:nvPr userDrawn="1"/>
            </p:nvSpPr>
            <p:spPr>
              <a:xfrm>
                <a:off x="-2533793" y="2457830"/>
                <a:ext cx="49894"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35" name="Rechthoek 134">
                <a:extLst>
                  <a:ext uri="{FF2B5EF4-FFF2-40B4-BE49-F238E27FC236}">
                    <a16:creationId xmlns:a16="http://schemas.microsoft.com/office/drawing/2014/main" id="{B2DA6DA5-5AA5-4D83-924F-8676D725E1C8}"/>
                  </a:ext>
                </a:extLst>
              </p:cNvPr>
              <p:cNvSpPr/>
              <p:nvPr userDrawn="1"/>
            </p:nvSpPr>
            <p:spPr>
              <a:xfrm>
                <a:off x="-2463566" y="2314891"/>
                <a:ext cx="110783"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36" name="Rechthoek 135">
                <a:extLst>
                  <a:ext uri="{FF2B5EF4-FFF2-40B4-BE49-F238E27FC236}">
                    <a16:creationId xmlns:a16="http://schemas.microsoft.com/office/drawing/2014/main" id="{706F8B01-4515-443F-AE94-C39E9E361D4B}"/>
                  </a:ext>
                </a:extLst>
              </p:cNvPr>
              <p:cNvSpPr/>
              <p:nvPr userDrawn="1"/>
            </p:nvSpPr>
            <p:spPr>
              <a:xfrm>
                <a:off x="-2463566" y="2427071"/>
                <a:ext cx="110783"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37" name="Rechthoek 136">
                <a:extLst>
                  <a:ext uri="{FF2B5EF4-FFF2-40B4-BE49-F238E27FC236}">
                    <a16:creationId xmlns:a16="http://schemas.microsoft.com/office/drawing/2014/main" id="{79825436-E20B-4F6A-BBCE-271C67CDB789}"/>
                  </a:ext>
                </a:extLst>
              </p:cNvPr>
              <p:cNvSpPr/>
              <p:nvPr userDrawn="1"/>
            </p:nvSpPr>
            <p:spPr>
              <a:xfrm>
                <a:off x="-2463566" y="2457830"/>
                <a:ext cx="19386"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38" name="Rechthoek 137">
                <a:extLst>
                  <a:ext uri="{FF2B5EF4-FFF2-40B4-BE49-F238E27FC236}">
                    <a16:creationId xmlns:a16="http://schemas.microsoft.com/office/drawing/2014/main" id="{46A2D469-389E-46D2-B5E1-AE706B647BCF}"/>
                  </a:ext>
                </a:extLst>
              </p:cNvPr>
              <p:cNvSpPr/>
              <p:nvPr userDrawn="1"/>
            </p:nvSpPr>
            <p:spPr>
              <a:xfrm>
                <a:off x="-2463566" y="2351512"/>
                <a:ext cx="110783"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39" name="Rechthoek 138">
                <a:extLst>
                  <a:ext uri="{FF2B5EF4-FFF2-40B4-BE49-F238E27FC236}">
                    <a16:creationId xmlns:a16="http://schemas.microsoft.com/office/drawing/2014/main" id="{4AC56626-DA9E-4F13-8FC7-83F33EF23610}"/>
                  </a:ext>
                </a:extLst>
              </p:cNvPr>
              <p:cNvSpPr/>
              <p:nvPr userDrawn="1"/>
            </p:nvSpPr>
            <p:spPr>
              <a:xfrm>
                <a:off x="-2463566" y="2390191"/>
                <a:ext cx="66123" cy="22844"/>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40" name="Rechthoek 139">
                <a:extLst>
                  <a:ext uri="{FF2B5EF4-FFF2-40B4-BE49-F238E27FC236}">
                    <a16:creationId xmlns:a16="http://schemas.microsoft.com/office/drawing/2014/main" id="{EB994BDD-9C57-460A-89EA-882F85D045AA}"/>
                  </a:ext>
                </a:extLst>
              </p:cNvPr>
              <p:cNvSpPr/>
              <p:nvPr userDrawn="1"/>
            </p:nvSpPr>
            <p:spPr>
              <a:xfrm>
                <a:off x="-2463566" y="2288938"/>
                <a:ext cx="9693"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41" name="Rechthoek 140">
                <a:extLst>
                  <a:ext uri="{FF2B5EF4-FFF2-40B4-BE49-F238E27FC236}">
                    <a16:creationId xmlns:a16="http://schemas.microsoft.com/office/drawing/2014/main" id="{32D8C2AE-CA59-43B7-9888-8E776FC21A33}"/>
                  </a:ext>
                </a:extLst>
              </p:cNvPr>
              <p:cNvSpPr/>
              <p:nvPr userDrawn="1"/>
            </p:nvSpPr>
            <p:spPr>
              <a:xfrm>
                <a:off x="-2463566" y="2485433"/>
                <a:ext cx="9693"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42" name="Vrije vorm 81">
                <a:extLst>
                  <a:ext uri="{FF2B5EF4-FFF2-40B4-BE49-F238E27FC236}">
                    <a16:creationId xmlns:a16="http://schemas.microsoft.com/office/drawing/2014/main" id="{31824D39-C9F7-40CA-97A1-C39F9C59C3F8}"/>
                  </a:ext>
                </a:extLst>
              </p:cNvPr>
              <p:cNvSpPr/>
              <p:nvPr userDrawn="1"/>
            </p:nvSpPr>
            <p:spPr>
              <a:xfrm>
                <a:off x="-2560099" y="2345784"/>
                <a:ext cx="83088" cy="66075"/>
              </a:xfrm>
              <a:custGeom>
                <a:avLst/>
                <a:gdLst>
                  <a:gd name="connsiteX0" fmla="*/ 635000 w 762000"/>
                  <a:gd name="connsiteY0" fmla="*/ 0 h 575734"/>
                  <a:gd name="connsiteX1" fmla="*/ 482600 w 762000"/>
                  <a:gd name="connsiteY1" fmla="*/ 203200 h 575734"/>
                  <a:gd name="connsiteX2" fmla="*/ 762000 w 762000"/>
                  <a:gd name="connsiteY2" fmla="*/ 203200 h 575734"/>
                  <a:gd name="connsiteX3" fmla="*/ 762000 w 762000"/>
                  <a:gd name="connsiteY3" fmla="*/ 364067 h 575734"/>
                  <a:gd name="connsiteX4" fmla="*/ 482600 w 762000"/>
                  <a:gd name="connsiteY4" fmla="*/ 364067 h 575734"/>
                  <a:gd name="connsiteX5" fmla="*/ 635000 w 762000"/>
                  <a:gd name="connsiteY5" fmla="*/ 575734 h 575734"/>
                  <a:gd name="connsiteX6" fmla="*/ 524933 w 762000"/>
                  <a:gd name="connsiteY6" fmla="*/ 575734 h 575734"/>
                  <a:gd name="connsiteX7" fmla="*/ 0 w 762000"/>
                  <a:gd name="connsiteY7" fmla="*/ 313267 h 575734"/>
                  <a:gd name="connsiteX8" fmla="*/ 533400 w 762000"/>
                  <a:gd name="connsiteY8" fmla="*/ 0 h 575734"/>
                  <a:gd name="connsiteX9" fmla="*/ 635000 w 762000"/>
                  <a:gd name="connsiteY9" fmla="*/ 0 h 5757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62000" h="575734">
                    <a:moveTo>
                      <a:pt x="635000" y="0"/>
                    </a:moveTo>
                    <a:lnTo>
                      <a:pt x="482600" y="203200"/>
                    </a:lnTo>
                    <a:lnTo>
                      <a:pt x="762000" y="203200"/>
                    </a:lnTo>
                    <a:lnTo>
                      <a:pt x="762000" y="364067"/>
                    </a:lnTo>
                    <a:lnTo>
                      <a:pt x="482600" y="364067"/>
                    </a:lnTo>
                    <a:lnTo>
                      <a:pt x="635000" y="575734"/>
                    </a:lnTo>
                    <a:lnTo>
                      <a:pt x="524933" y="575734"/>
                    </a:lnTo>
                    <a:lnTo>
                      <a:pt x="0" y="313267"/>
                    </a:lnTo>
                    <a:lnTo>
                      <a:pt x="533400" y="0"/>
                    </a:lnTo>
                    <a:lnTo>
                      <a:pt x="635000" y="0"/>
                    </a:lnTo>
                    <a:close/>
                  </a:path>
                </a:pathLst>
              </a:custGeom>
              <a:solidFill>
                <a:srgbClr val="003C75"/>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cxnSp>
            <p:nvCxnSpPr>
              <p:cNvPr id="143" name="Rechte verbindingslijn 142">
                <a:extLst>
                  <a:ext uri="{FF2B5EF4-FFF2-40B4-BE49-F238E27FC236}">
                    <a16:creationId xmlns:a16="http://schemas.microsoft.com/office/drawing/2014/main" id="{F5F067FA-B042-4DF4-AC2D-A05A307D59E8}"/>
                  </a:ext>
                </a:extLst>
              </p:cNvPr>
              <p:cNvCxnSpPr>
                <a:cxnSpLocks/>
                <a:stCxn id="123" idx="2"/>
                <a:endCxn id="131" idx="1"/>
              </p:cNvCxnSpPr>
              <p:nvPr/>
            </p:nvCxnSpPr>
            <p:spPr>
              <a:xfrm>
                <a:off x="-3392370" y="2328000"/>
                <a:ext cx="779193" cy="67767"/>
              </a:xfrm>
              <a:prstGeom prst="line">
                <a:avLst/>
              </a:prstGeom>
              <a:noFill/>
              <a:ln w="9525" cap="flat" cmpd="sng" algn="ctr">
                <a:solidFill>
                  <a:schemeClr val="accent1"/>
                </a:solidFill>
                <a:prstDash val="solid"/>
                <a:headEnd type="oval"/>
              </a:ln>
              <a:effectLst/>
            </p:spPr>
          </p:cxnSp>
          <p:cxnSp>
            <p:nvCxnSpPr>
              <p:cNvPr id="144" name="Rechte verbindingslijn 143">
                <a:extLst>
                  <a:ext uri="{FF2B5EF4-FFF2-40B4-BE49-F238E27FC236}">
                    <a16:creationId xmlns:a16="http://schemas.microsoft.com/office/drawing/2014/main" id="{980C1E02-351F-485A-AB99-182F53CBBE12}"/>
                  </a:ext>
                </a:extLst>
              </p:cNvPr>
              <p:cNvCxnSpPr>
                <a:cxnSpLocks/>
                <a:stCxn id="122" idx="3"/>
              </p:cNvCxnSpPr>
              <p:nvPr/>
            </p:nvCxnSpPr>
            <p:spPr>
              <a:xfrm flipV="1">
                <a:off x="-3062950" y="1946509"/>
                <a:ext cx="449773" cy="274265"/>
              </a:xfrm>
              <a:prstGeom prst="line">
                <a:avLst/>
              </a:prstGeom>
              <a:noFill/>
              <a:ln w="9525" cap="flat" cmpd="sng" algn="ctr">
                <a:solidFill>
                  <a:schemeClr val="accent1"/>
                </a:solidFill>
                <a:prstDash val="solid"/>
                <a:headEnd type="oval"/>
              </a:ln>
              <a:effectLst/>
            </p:spPr>
          </p:cxnSp>
          <p:sp>
            <p:nvSpPr>
              <p:cNvPr id="145" name="Textfield placeholder">
                <a:extLst>
                  <a:ext uri="{FF2B5EF4-FFF2-40B4-BE49-F238E27FC236}">
                    <a16:creationId xmlns:a16="http://schemas.microsoft.com/office/drawing/2014/main" id="{E1AC5CBF-F4C5-4ED4-B8AD-22EF9E2550F9}"/>
                  </a:ext>
                </a:extLst>
              </p:cNvPr>
              <p:cNvSpPr txBox="1">
                <a:spLocks/>
              </p:cNvSpPr>
              <p:nvPr/>
            </p:nvSpPr>
            <p:spPr>
              <a:xfrm>
                <a:off x="-2006299" y="1761809"/>
                <a:ext cx="1233012" cy="427698"/>
              </a:xfrm>
              <a:prstGeom prst="rect">
                <a:avLst/>
              </a:prstGeom>
            </p:spPr>
            <p:txBody>
              <a:bodyPr vert="horz" lIns="0" tIns="0" rIns="0" bIns="0" rtlCol="0" anchor="ctr">
                <a:noAutofit/>
              </a:bodyPr>
              <a:lstStyle>
                <a:lvl1pPr marL="0" indent="0" algn="l" defTabSz="1087016" rtl="0" eaLnBrk="1" latinLnBrk="0" hangingPunct="1">
                  <a:lnSpc>
                    <a:spcPts val="1800"/>
                  </a:lnSpc>
                  <a:spcBef>
                    <a:spcPts val="400"/>
                  </a:spcBef>
                  <a:spcAft>
                    <a:spcPts val="400"/>
                  </a:spcAft>
                  <a:buSzPct val="80000"/>
                  <a:buFont typeface="Wingdings" pitchFamily="2" charset="2"/>
                  <a:buNone/>
                  <a:defRPr sz="1600" b="0" kern="1200">
                    <a:solidFill>
                      <a:schemeClr val="tx1"/>
                    </a:solidFill>
                    <a:latin typeface="+mn-lt"/>
                    <a:ea typeface="+mn-ea"/>
                    <a:cs typeface="+mn-cs"/>
                  </a:defRPr>
                </a:lvl1pPr>
                <a:lvl2pPr marL="228600" indent="-228600" algn="l" defTabSz="1087016" rtl="0" eaLnBrk="1" latinLnBrk="0" hangingPunct="1">
                  <a:lnSpc>
                    <a:spcPts val="1800"/>
                  </a:lnSpc>
                  <a:spcBef>
                    <a:spcPts val="400"/>
                  </a:spcBef>
                  <a:spcAft>
                    <a:spcPts val="400"/>
                  </a:spcAft>
                  <a:buClr>
                    <a:schemeClr val="tx2"/>
                  </a:buClr>
                  <a:buSzPct val="80000"/>
                  <a:buFontTx/>
                  <a:buBlip>
                    <a:blip r:embed="rId35"/>
                  </a:buBlip>
                  <a:tabLst/>
                  <a:defRPr sz="1600" kern="1200">
                    <a:solidFill>
                      <a:schemeClr val="tx1"/>
                    </a:solidFill>
                    <a:latin typeface="+mn-lt"/>
                    <a:ea typeface="+mn-ea"/>
                    <a:cs typeface="+mn-cs"/>
                  </a:defRPr>
                </a:lvl2pPr>
                <a:lvl3pPr marL="396875" indent="-160338" algn="l" defTabSz="1087016" rtl="0" eaLnBrk="1" latinLnBrk="0" hangingPunct="1">
                  <a:lnSpc>
                    <a:spcPts val="1600"/>
                  </a:lnSpc>
                  <a:spcBef>
                    <a:spcPts val="200"/>
                  </a:spcBef>
                  <a:spcAft>
                    <a:spcPts val="200"/>
                  </a:spcAft>
                  <a:buClr>
                    <a:schemeClr val="tx2"/>
                  </a:buClr>
                  <a:buFont typeface="Trebuchet MS" pitchFamily="34" charset="0"/>
                  <a:buChar char="−"/>
                  <a:defRPr sz="1400" kern="1200">
                    <a:solidFill>
                      <a:schemeClr val="tx1"/>
                    </a:solidFill>
                    <a:latin typeface="+mn-lt"/>
                    <a:ea typeface="+mn-ea"/>
                    <a:cs typeface="+mn-cs"/>
                  </a:defRPr>
                </a:lvl3pPr>
                <a:lvl4pPr marL="0" indent="0" algn="l" defTabSz="1087016" rtl="0" eaLnBrk="1" latinLnBrk="0" hangingPunct="1">
                  <a:lnSpc>
                    <a:spcPts val="1800"/>
                  </a:lnSpc>
                  <a:spcBef>
                    <a:spcPts val="400"/>
                  </a:spcBef>
                  <a:spcAft>
                    <a:spcPts val="400"/>
                  </a:spcAft>
                  <a:buFont typeface="Wingdings" pitchFamily="2" charset="2"/>
                  <a:buNone/>
                  <a:defRPr sz="1600" b="1" kern="1200">
                    <a:solidFill>
                      <a:schemeClr val="tx1"/>
                    </a:solidFill>
                    <a:latin typeface="+mn-lt"/>
                    <a:ea typeface="+mn-ea"/>
                    <a:cs typeface="+mn-cs"/>
                  </a:defRPr>
                </a:lvl4pPr>
                <a:lvl5pPr marL="0" indent="0" algn="l" defTabSz="1087016" rtl="0" eaLnBrk="1" latinLnBrk="0" hangingPunct="1">
                  <a:lnSpc>
                    <a:spcPts val="3800"/>
                  </a:lnSpc>
                  <a:spcBef>
                    <a:spcPts val="1200"/>
                  </a:spcBef>
                  <a:spcAft>
                    <a:spcPts val="400"/>
                  </a:spcAft>
                  <a:buFont typeface="Wingdings" pitchFamily="2" charset="2"/>
                  <a:buNone/>
                  <a:defRPr sz="1600" b="1" kern="1200" baseline="0">
                    <a:solidFill>
                      <a:schemeClr val="tx2"/>
                    </a:solidFill>
                    <a:latin typeface="+mn-lt"/>
                    <a:ea typeface="+mn-ea"/>
                    <a:cs typeface="+mn-cs"/>
                  </a:defRPr>
                </a:lvl5pPr>
                <a:lvl6pPr marL="0" indent="0" algn="l" defTabSz="1087016" rtl="0" eaLnBrk="1" latinLnBrk="0" hangingPunct="1">
                  <a:lnSpc>
                    <a:spcPct val="250000"/>
                  </a:lnSpc>
                  <a:spcBef>
                    <a:spcPts val="0"/>
                  </a:spcBef>
                  <a:spcAft>
                    <a:spcPts val="0"/>
                  </a:spcAft>
                  <a:buFont typeface="Arial" pitchFamily="34" charset="0"/>
                  <a:buNone/>
                  <a:defRPr sz="2000" kern="1200" cap="all" baseline="0">
                    <a:solidFill>
                      <a:schemeClr val="tx1">
                        <a:lumMod val="75000"/>
                        <a:lumOff val="25000"/>
                      </a:schemeClr>
                    </a:solidFill>
                    <a:latin typeface="+mn-lt"/>
                    <a:ea typeface="+mn-ea"/>
                    <a:cs typeface="+mn-cs"/>
                  </a:defRPr>
                </a:lvl6pPr>
                <a:lvl7pPr marL="3532800"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76308"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19815"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marL="0" marR="0" lvl="0" indent="0" algn="l" defTabSz="1086989" rtl="0" eaLnBrk="1" fontAlgn="auto" latinLnBrk="0" hangingPunct="1">
                  <a:lnSpc>
                    <a:spcPct val="100000"/>
                  </a:lnSpc>
                  <a:spcBef>
                    <a:spcPts val="0"/>
                  </a:spcBef>
                  <a:spcAft>
                    <a:spcPts val="0"/>
                  </a:spcAft>
                  <a:buClrTx/>
                  <a:buSzPct val="80000"/>
                  <a:buFont typeface="Wingdings" pitchFamily="2" charset="2"/>
                  <a:buNone/>
                  <a:tabLst/>
                  <a:defRPr/>
                </a:pPr>
                <a:r>
                  <a:rPr kumimoji="0" lang="nl-NL" sz="1100" b="0" i="0" u="none" strike="noStrike" kern="120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rPr>
                  <a:t>Niveau omhoog</a:t>
                </a:r>
              </a:p>
              <a:p>
                <a:pPr marL="0" marR="0" lvl="0" indent="0" algn="l" defTabSz="1086989" rtl="0" eaLnBrk="1" fontAlgn="auto" latinLnBrk="0" hangingPunct="1">
                  <a:lnSpc>
                    <a:spcPct val="100000"/>
                  </a:lnSpc>
                  <a:spcBef>
                    <a:spcPts val="0"/>
                  </a:spcBef>
                  <a:spcAft>
                    <a:spcPts val="0"/>
                  </a:spcAft>
                  <a:buClrTx/>
                  <a:buSzPct val="80000"/>
                  <a:buFont typeface="Wingdings" pitchFamily="2" charset="2"/>
                  <a:buNone/>
                  <a:tabLst/>
                  <a:defRPr/>
                </a:pPr>
                <a:r>
                  <a:rPr kumimoji="0" lang="nl-NL" sz="1100" b="0" i="0" u="none" strike="noStrike" kern="120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Level up</a:t>
                </a:r>
              </a:p>
            </p:txBody>
          </p:sp>
          <p:sp>
            <p:nvSpPr>
              <p:cNvPr id="146" name="Textfield placeholder">
                <a:extLst>
                  <a:ext uri="{FF2B5EF4-FFF2-40B4-BE49-F238E27FC236}">
                    <a16:creationId xmlns:a16="http://schemas.microsoft.com/office/drawing/2014/main" id="{B5A8974E-2148-45EA-AC3C-ADCA4F01DF60}"/>
                  </a:ext>
                </a:extLst>
              </p:cNvPr>
              <p:cNvSpPr txBox="1">
                <a:spLocks/>
              </p:cNvSpPr>
              <p:nvPr/>
            </p:nvSpPr>
            <p:spPr>
              <a:xfrm>
                <a:off x="-2006300" y="2189360"/>
                <a:ext cx="1070223" cy="427699"/>
              </a:xfrm>
              <a:prstGeom prst="rect">
                <a:avLst/>
              </a:prstGeom>
            </p:spPr>
            <p:txBody>
              <a:bodyPr vert="horz" lIns="0" tIns="0" rIns="0" bIns="0" rtlCol="0" anchor="ctr">
                <a:noAutofit/>
              </a:bodyPr>
              <a:lstStyle>
                <a:lvl1pPr marL="0" indent="0" algn="l" defTabSz="1087016" rtl="0" eaLnBrk="1" latinLnBrk="0" hangingPunct="1">
                  <a:lnSpc>
                    <a:spcPts val="1800"/>
                  </a:lnSpc>
                  <a:spcBef>
                    <a:spcPts val="400"/>
                  </a:spcBef>
                  <a:spcAft>
                    <a:spcPts val="400"/>
                  </a:spcAft>
                  <a:buSzPct val="80000"/>
                  <a:buFont typeface="Wingdings" pitchFamily="2" charset="2"/>
                  <a:buNone/>
                  <a:defRPr sz="1600" b="0" kern="1200">
                    <a:solidFill>
                      <a:schemeClr val="tx1"/>
                    </a:solidFill>
                    <a:latin typeface="+mn-lt"/>
                    <a:ea typeface="+mn-ea"/>
                    <a:cs typeface="+mn-cs"/>
                  </a:defRPr>
                </a:lvl1pPr>
                <a:lvl2pPr marL="228600" indent="-228600" algn="l" defTabSz="1087016" rtl="0" eaLnBrk="1" latinLnBrk="0" hangingPunct="1">
                  <a:lnSpc>
                    <a:spcPts val="1800"/>
                  </a:lnSpc>
                  <a:spcBef>
                    <a:spcPts val="400"/>
                  </a:spcBef>
                  <a:spcAft>
                    <a:spcPts val="400"/>
                  </a:spcAft>
                  <a:buClr>
                    <a:schemeClr val="tx2"/>
                  </a:buClr>
                  <a:buSzPct val="80000"/>
                  <a:buFontTx/>
                  <a:buBlip>
                    <a:blip r:embed="rId35"/>
                  </a:buBlip>
                  <a:tabLst/>
                  <a:defRPr sz="1600" kern="1200">
                    <a:solidFill>
                      <a:schemeClr val="tx1"/>
                    </a:solidFill>
                    <a:latin typeface="+mn-lt"/>
                    <a:ea typeface="+mn-ea"/>
                    <a:cs typeface="+mn-cs"/>
                  </a:defRPr>
                </a:lvl2pPr>
                <a:lvl3pPr marL="396875" indent="-160338" algn="l" defTabSz="1087016" rtl="0" eaLnBrk="1" latinLnBrk="0" hangingPunct="1">
                  <a:lnSpc>
                    <a:spcPts val="1600"/>
                  </a:lnSpc>
                  <a:spcBef>
                    <a:spcPts val="200"/>
                  </a:spcBef>
                  <a:spcAft>
                    <a:spcPts val="200"/>
                  </a:spcAft>
                  <a:buClr>
                    <a:schemeClr val="tx2"/>
                  </a:buClr>
                  <a:buFont typeface="Trebuchet MS" pitchFamily="34" charset="0"/>
                  <a:buChar char="−"/>
                  <a:defRPr sz="1400" kern="1200">
                    <a:solidFill>
                      <a:schemeClr val="tx1"/>
                    </a:solidFill>
                    <a:latin typeface="+mn-lt"/>
                    <a:ea typeface="+mn-ea"/>
                    <a:cs typeface="+mn-cs"/>
                  </a:defRPr>
                </a:lvl3pPr>
                <a:lvl4pPr marL="0" indent="0" algn="l" defTabSz="1087016" rtl="0" eaLnBrk="1" latinLnBrk="0" hangingPunct="1">
                  <a:lnSpc>
                    <a:spcPts val="1800"/>
                  </a:lnSpc>
                  <a:spcBef>
                    <a:spcPts val="400"/>
                  </a:spcBef>
                  <a:spcAft>
                    <a:spcPts val="400"/>
                  </a:spcAft>
                  <a:buFont typeface="Wingdings" pitchFamily="2" charset="2"/>
                  <a:buNone/>
                  <a:defRPr sz="1600" b="1" kern="1200">
                    <a:solidFill>
                      <a:schemeClr val="tx1"/>
                    </a:solidFill>
                    <a:latin typeface="+mn-lt"/>
                    <a:ea typeface="+mn-ea"/>
                    <a:cs typeface="+mn-cs"/>
                  </a:defRPr>
                </a:lvl4pPr>
                <a:lvl5pPr marL="0" indent="0" algn="l" defTabSz="1087016" rtl="0" eaLnBrk="1" latinLnBrk="0" hangingPunct="1">
                  <a:lnSpc>
                    <a:spcPts val="3800"/>
                  </a:lnSpc>
                  <a:spcBef>
                    <a:spcPts val="1200"/>
                  </a:spcBef>
                  <a:spcAft>
                    <a:spcPts val="400"/>
                  </a:spcAft>
                  <a:buFont typeface="Wingdings" pitchFamily="2" charset="2"/>
                  <a:buNone/>
                  <a:defRPr sz="1600" b="1" kern="1200" baseline="0">
                    <a:solidFill>
                      <a:schemeClr val="tx2"/>
                    </a:solidFill>
                    <a:latin typeface="+mn-lt"/>
                    <a:ea typeface="+mn-ea"/>
                    <a:cs typeface="+mn-cs"/>
                  </a:defRPr>
                </a:lvl5pPr>
                <a:lvl6pPr marL="0" indent="0" algn="l" defTabSz="1087016" rtl="0" eaLnBrk="1" latinLnBrk="0" hangingPunct="1">
                  <a:lnSpc>
                    <a:spcPct val="250000"/>
                  </a:lnSpc>
                  <a:spcBef>
                    <a:spcPts val="0"/>
                  </a:spcBef>
                  <a:spcAft>
                    <a:spcPts val="0"/>
                  </a:spcAft>
                  <a:buFont typeface="Arial" pitchFamily="34" charset="0"/>
                  <a:buNone/>
                  <a:defRPr sz="2000" kern="1200" cap="all" baseline="0">
                    <a:solidFill>
                      <a:schemeClr val="tx1">
                        <a:lumMod val="75000"/>
                        <a:lumOff val="25000"/>
                      </a:schemeClr>
                    </a:solidFill>
                    <a:latin typeface="+mn-lt"/>
                    <a:ea typeface="+mn-ea"/>
                    <a:cs typeface="+mn-cs"/>
                  </a:defRPr>
                </a:lvl6pPr>
                <a:lvl7pPr marL="3532800"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76308"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19815"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marL="0" marR="0" lvl="0" indent="0" algn="l" defTabSz="1086989" rtl="0" eaLnBrk="1" fontAlgn="auto" latinLnBrk="0" hangingPunct="1">
                  <a:lnSpc>
                    <a:spcPct val="100000"/>
                  </a:lnSpc>
                  <a:spcBef>
                    <a:spcPts val="0"/>
                  </a:spcBef>
                  <a:spcAft>
                    <a:spcPts val="0"/>
                  </a:spcAft>
                  <a:buClrTx/>
                  <a:buSzPct val="80000"/>
                  <a:buFont typeface="Wingdings" pitchFamily="2" charset="2"/>
                  <a:buNone/>
                  <a:tabLst/>
                  <a:defRPr/>
                </a:pPr>
                <a:r>
                  <a:rPr kumimoji="0" lang="nl-NL" sz="1100" b="0" i="0" u="none" strike="noStrike" kern="120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rPr>
                  <a:t>Niveau omlaag</a:t>
                </a:r>
              </a:p>
              <a:p>
                <a:pPr marL="0" marR="0" lvl="0" indent="0" algn="l" defTabSz="1086989" rtl="0" eaLnBrk="1" fontAlgn="auto" latinLnBrk="0" hangingPunct="1">
                  <a:lnSpc>
                    <a:spcPct val="100000"/>
                  </a:lnSpc>
                  <a:spcBef>
                    <a:spcPts val="0"/>
                  </a:spcBef>
                  <a:spcAft>
                    <a:spcPts val="0"/>
                  </a:spcAft>
                  <a:buClrTx/>
                  <a:buSzPct val="80000"/>
                  <a:buFont typeface="Wingdings" pitchFamily="2" charset="2"/>
                  <a:buNone/>
                  <a:tabLst/>
                  <a:defRPr/>
                </a:pPr>
                <a:r>
                  <a:rPr kumimoji="0" lang="nl-NL" sz="1100" b="0" i="0" u="none" strike="noStrike" kern="120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Level down</a:t>
                </a:r>
              </a:p>
            </p:txBody>
          </p:sp>
          <p:sp>
            <p:nvSpPr>
              <p:cNvPr id="147" name="Textfield placeholder">
                <a:extLst>
                  <a:ext uri="{FF2B5EF4-FFF2-40B4-BE49-F238E27FC236}">
                    <a16:creationId xmlns:a16="http://schemas.microsoft.com/office/drawing/2014/main" id="{F42D2C5A-136B-45D7-870C-5EF32CE551B8}"/>
                  </a:ext>
                </a:extLst>
              </p:cNvPr>
              <p:cNvSpPr txBox="1">
                <a:spLocks/>
              </p:cNvSpPr>
              <p:nvPr/>
            </p:nvSpPr>
            <p:spPr>
              <a:xfrm>
                <a:off x="-3521422" y="3754745"/>
                <a:ext cx="3192494" cy="259683"/>
              </a:xfrm>
              <a:prstGeom prst="rect">
                <a:avLst/>
              </a:prstGeom>
            </p:spPr>
            <p:txBody>
              <a:bodyPr vert="horz" lIns="0" tIns="0" rIns="0" bIns="0" rtlCol="0" anchor="ctr">
                <a:noAutofit/>
              </a:bodyPr>
              <a:lstStyle>
                <a:lvl1pPr marL="0" indent="0" algn="l" defTabSz="1087016" rtl="0" eaLnBrk="1" latinLnBrk="0" hangingPunct="1">
                  <a:lnSpc>
                    <a:spcPts val="1800"/>
                  </a:lnSpc>
                  <a:spcBef>
                    <a:spcPts val="400"/>
                  </a:spcBef>
                  <a:spcAft>
                    <a:spcPts val="400"/>
                  </a:spcAft>
                  <a:buSzPct val="80000"/>
                  <a:buFont typeface="Wingdings" pitchFamily="2" charset="2"/>
                  <a:buNone/>
                  <a:defRPr sz="1600" b="0" kern="1200">
                    <a:solidFill>
                      <a:schemeClr val="tx1"/>
                    </a:solidFill>
                    <a:latin typeface="+mn-lt"/>
                    <a:ea typeface="+mn-ea"/>
                    <a:cs typeface="+mn-cs"/>
                  </a:defRPr>
                </a:lvl1pPr>
                <a:lvl2pPr marL="228600" indent="-228600" algn="l" defTabSz="1087016" rtl="0" eaLnBrk="1" latinLnBrk="0" hangingPunct="1">
                  <a:lnSpc>
                    <a:spcPts val="1800"/>
                  </a:lnSpc>
                  <a:spcBef>
                    <a:spcPts val="400"/>
                  </a:spcBef>
                  <a:spcAft>
                    <a:spcPts val="400"/>
                  </a:spcAft>
                  <a:buClr>
                    <a:schemeClr val="tx2"/>
                  </a:buClr>
                  <a:buSzPct val="80000"/>
                  <a:buFontTx/>
                  <a:buBlip>
                    <a:blip r:embed="rId35"/>
                  </a:buBlip>
                  <a:tabLst/>
                  <a:defRPr sz="1600" kern="1200">
                    <a:solidFill>
                      <a:schemeClr val="tx1"/>
                    </a:solidFill>
                    <a:latin typeface="+mn-lt"/>
                    <a:ea typeface="+mn-ea"/>
                    <a:cs typeface="+mn-cs"/>
                  </a:defRPr>
                </a:lvl2pPr>
                <a:lvl3pPr marL="396875" indent="-160338" algn="l" defTabSz="1087016" rtl="0" eaLnBrk="1" latinLnBrk="0" hangingPunct="1">
                  <a:lnSpc>
                    <a:spcPts val="1600"/>
                  </a:lnSpc>
                  <a:spcBef>
                    <a:spcPts val="200"/>
                  </a:spcBef>
                  <a:spcAft>
                    <a:spcPts val="200"/>
                  </a:spcAft>
                  <a:buClr>
                    <a:schemeClr val="tx2"/>
                  </a:buClr>
                  <a:buFont typeface="Trebuchet MS" pitchFamily="34" charset="0"/>
                  <a:buChar char="−"/>
                  <a:defRPr sz="1400" kern="1200">
                    <a:solidFill>
                      <a:schemeClr val="tx1"/>
                    </a:solidFill>
                    <a:latin typeface="+mn-lt"/>
                    <a:ea typeface="+mn-ea"/>
                    <a:cs typeface="+mn-cs"/>
                  </a:defRPr>
                </a:lvl3pPr>
                <a:lvl4pPr marL="0" indent="0" algn="l" defTabSz="1087016" rtl="0" eaLnBrk="1" latinLnBrk="0" hangingPunct="1">
                  <a:lnSpc>
                    <a:spcPts val="1800"/>
                  </a:lnSpc>
                  <a:spcBef>
                    <a:spcPts val="400"/>
                  </a:spcBef>
                  <a:spcAft>
                    <a:spcPts val="400"/>
                  </a:spcAft>
                  <a:buFont typeface="Wingdings" pitchFamily="2" charset="2"/>
                  <a:buNone/>
                  <a:defRPr sz="1600" b="1" kern="1200">
                    <a:solidFill>
                      <a:schemeClr val="tx1"/>
                    </a:solidFill>
                    <a:latin typeface="+mn-lt"/>
                    <a:ea typeface="+mn-ea"/>
                    <a:cs typeface="+mn-cs"/>
                  </a:defRPr>
                </a:lvl4pPr>
                <a:lvl5pPr marL="0" indent="0" algn="l" defTabSz="1087016" rtl="0" eaLnBrk="1" latinLnBrk="0" hangingPunct="1">
                  <a:lnSpc>
                    <a:spcPts val="3800"/>
                  </a:lnSpc>
                  <a:spcBef>
                    <a:spcPts val="1200"/>
                  </a:spcBef>
                  <a:spcAft>
                    <a:spcPts val="400"/>
                  </a:spcAft>
                  <a:buFont typeface="Wingdings" pitchFamily="2" charset="2"/>
                  <a:buNone/>
                  <a:defRPr sz="1600" b="1" kern="1200" baseline="0">
                    <a:solidFill>
                      <a:schemeClr val="tx2"/>
                    </a:solidFill>
                    <a:latin typeface="+mn-lt"/>
                    <a:ea typeface="+mn-ea"/>
                    <a:cs typeface="+mn-cs"/>
                  </a:defRPr>
                </a:lvl5pPr>
                <a:lvl6pPr marL="0" indent="0" algn="l" defTabSz="1087016" rtl="0" eaLnBrk="1" latinLnBrk="0" hangingPunct="1">
                  <a:lnSpc>
                    <a:spcPct val="250000"/>
                  </a:lnSpc>
                  <a:spcBef>
                    <a:spcPts val="0"/>
                  </a:spcBef>
                  <a:spcAft>
                    <a:spcPts val="0"/>
                  </a:spcAft>
                  <a:buFont typeface="Arial" pitchFamily="34" charset="0"/>
                  <a:buNone/>
                  <a:defRPr sz="2000" kern="1200" cap="all" baseline="0">
                    <a:solidFill>
                      <a:schemeClr val="tx1">
                        <a:lumMod val="75000"/>
                        <a:lumOff val="25000"/>
                      </a:schemeClr>
                    </a:solidFill>
                    <a:latin typeface="+mn-lt"/>
                    <a:ea typeface="+mn-ea"/>
                    <a:cs typeface="+mn-cs"/>
                  </a:defRPr>
                </a:lvl6pPr>
                <a:lvl7pPr marL="3532800"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76308"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19815" indent="-271753" algn="l" defTabSz="1087016"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marL="719982" marR="0" lvl="2" indent="-342891" algn="l" defTabSz="914377" rtl="0" eaLnBrk="1" fontAlgn="auto" latinLnBrk="0" hangingPunct="1">
                  <a:lnSpc>
                    <a:spcPct val="90000"/>
                  </a:lnSpc>
                  <a:spcBef>
                    <a:spcPts val="1200"/>
                  </a:spcBef>
                  <a:spcAft>
                    <a:spcPts val="400"/>
                  </a:spcAft>
                  <a:buClr>
                    <a:schemeClr val="accent3"/>
                  </a:buClr>
                  <a:buSzPct val="80000"/>
                  <a:buFont typeface="Wingdings 2" panose="05020102010507070707" pitchFamily="18" charset="2"/>
                  <a:buChar char="¡"/>
                  <a:tabLst>
                    <a:tab pos="266693" algn="l"/>
                  </a:tabLst>
                  <a:defRPr/>
                </a:pPr>
                <a:r>
                  <a:rPr lang="nl-NL" sz="1800" kern="1200" noProof="0" dirty="0">
                    <a:solidFill>
                      <a:schemeClr val="tx1"/>
                    </a:solidFill>
                    <a:latin typeface="+mn-lt"/>
                    <a:ea typeface="+mn-ea"/>
                    <a:cs typeface="+mn-cs"/>
                  </a:rPr>
                  <a:t>Derde niveau (20pt)</a:t>
                </a:r>
              </a:p>
            </p:txBody>
          </p:sp>
          <p:sp>
            <p:nvSpPr>
              <p:cNvPr id="148" name="Afgeronde rechthoek 67">
                <a:extLst>
                  <a:ext uri="{FF2B5EF4-FFF2-40B4-BE49-F238E27FC236}">
                    <a16:creationId xmlns:a16="http://schemas.microsoft.com/office/drawing/2014/main" id="{1FE38BB7-7223-485E-B270-CD13988D6D63}"/>
                  </a:ext>
                </a:extLst>
              </p:cNvPr>
              <p:cNvSpPr/>
              <p:nvPr/>
            </p:nvSpPr>
            <p:spPr>
              <a:xfrm>
                <a:off x="-3519967" y="1706764"/>
                <a:ext cx="513775" cy="333502"/>
              </a:xfrm>
              <a:prstGeom prst="roundRect">
                <a:avLst>
                  <a:gd name="adj" fmla="val 7565"/>
                </a:avLst>
              </a:prstGeom>
              <a:gradFill>
                <a:gsLst>
                  <a:gs pos="0">
                    <a:srgbClr val="FFEC8F"/>
                  </a:gs>
                  <a:gs pos="100000">
                    <a:srgbClr val="FFFFFF"/>
                  </a:gs>
                </a:gsLst>
                <a:lin ang="5400000" scaled="0"/>
              </a:gra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prstClr val="white"/>
                  </a:solidFill>
                  <a:effectLst/>
                  <a:uLnTx/>
                  <a:uFillTx/>
                  <a:latin typeface="Calibri" panose="020F0502020204030204" pitchFamily="34" charset="0"/>
                  <a:ea typeface="+mn-ea"/>
                  <a:cs typeface="+mn-cs"/>
                </a:endParaRPr>
              </a:p>
            </p:txBody>
          </p:sp>
          <p:sp>
            <p:nvSpPr>
              <p:cNvPr id="149" name="Vrije vorm 68">
                <a:extLst>
                  <a:ext uri="{FF2B5EF4-FFF2-40B4-BE49-F238E27FC236}">
                    <a16:creationId xmlns:a16="http://schemas.microsoft.com/office/drawing/2014/main" id="{99EE889E-1326-454C-9638-36FE5CA98732}"/>
                  </a:ext>
                </a:extLst>
              </p:cNvPr>
              <p:cNvSpPr/>
              <p:nvPr/>
            </p:nvSpPr>
            <p:spPr>
              <a:xfrm>
                <a:off x="-3526032" y="1748201"/>
                <a:ext cx="519840" cy="297000"/>
              </a:xfrm>
              <a:custGeom>
                <a:avLst/>
                <a:gdLst>
                  <a:gd name="connsiteX0" fmla="*/ 55524 w 528695"/>
                  <a:gd name="connsiteY0" fmla="*/ 0 h 302059"/>
                  <a:gd name="connsiteX1" fmla="*/ 455496 w 528695"/>
                  <a:gd name="connsiteY1" fmla="*/ 0 h 302059"/>
                  <a:gd name="connsiteX2" fmla="*/ 475205 w 528695"/>
                  <a:gd name="connsiteY2" fmla="*/ 19709 h 302059"/>
                  <a:gd name="connsiteX3" fmla="*/ 475205 w 528695"/>
                  <a:gd name="connsiteY3" fmla="*/ 230056 h 302059"/>
                  <a:gd name="connsiteX4" fmla="*/ 516694 w 528695"/>
                  <a:gd name="connsiteY4" fmla="*/ 230056 h 302059"/>
                  <a:gd name="connsiteX5" fmla="*/ 528695 w 528695"/>
                  <a:gd name="connsiteY5" fmla="*/ 242057 h 302059"/>
                  <a:gd name="connsiteX6" fmla="*/ 528695 w 528695"/>
                  <a:gd name="connsiteY6" fmla="*/ 290058 h 302059"/>
                  <a:gd name="connsiteX7" fmla="*/ 516694 w 528695"/>
                  <a:gd name="connsiteY7" fmla="*/ 302059 h 302059"/>
                  <a:gd name="connsiteX8" fmla="*/ 12001 w 528695"/>
                  <a:gd name="connsiteY8" fmla="*/ 302059 h 302059"/>
                  <a:gd name="connsiteX9" fmla="*/ 0 w 528695"/>
                  <a:gd name="connsiteY9" fmla="*/ 290058 h 302059"/>
                  <a:gd name="connsiteX10" fmla="*/ 0 w 528695"/>
                  <a:gd name="connsiteY10" fmla="*/ 242057 h 302059"/>
                  <a:gd name="connsiteX11" fmla="*/ 12001 w 528695"/>
                  <a:gd name="connsiteY11" fmla="*/ 230056 h 302059"/>
                  <a:gd name="connsiteX12" fmla="*/ 35815 w 528695"/>
                  <a:gd name="connsiteY12" fmla="*/ 230056 h 302059"/>
                  <a:gd name="connsiteX13" fmla="*/ 35815 w 528695"/>
                  <a:gd name="connsiteY13" fmla="*/ 19709 h 302059"/>
                  <a:gd name="connsiteX14" fmla="*/ 55524 w 528695"/>
                  <a:gd name="connsiteY14" fmla="*/ 0 h 3020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28695" h="302059">
                    <a:moveTo>
                      <a:pt x="55524" y="0"/>
                    </a:moveTo>
                    <a:lnTo>
                      <a:pt x="455496" y="0"/>
                    </a:lnTo>
                    <a:cubicBezTo>
                      <a:pt x="466381" y="0"/>
                      <a:pt x="475205" y="8824"/>
                      <a:pt x="475205" y="19709"/>
                    </a:cubicBezTo>
                    <a:lnTo>
                      <a:pt x="475205" y="230056"/>
                    </a:lnTo>
                    <a:lnTo>
                      <a:pt x="516694" y="230056"/>
                    </a:lnTo>
                    <a:cubicBezTo>
                      <a:pt x="523322" y="230056"/>
                      <a:pt x="528695" y="235429"/>
                      <a:pt x="528695" y="242057"/>
                    </a:cubicBezTo>
                    <a:lnTo>
                      <a:pt x="528695" y="290058"/>
                    </a:lnTo>
                    <a:cubicBezTo>
                      <a:pt x="528695" y="296686"/>
                      <a:pt x="523322" y="302059"/>
                      <a:pt x="516694" y="302059"/>
                    </a:cubicBezTo>
                    <a:lnTo>
                      <a:pt x="12001" y="302059"/>
                    </a:lnTo>
                    <a:cubicBezTo>
                      <a:pt x="5373" y="302059"/>
                      <a:pt x="0" y="296686"/>
                      <a:pt x="0" y="290058"/>
                    </a:cubicBezTo>
                    <a:lnTo>
                      <a:pt x="0" y="242057"/>
                    </a:lnTo>
                    <a:cubicBezTo>
                      <a:pt x="0" y="235429"/>
                      <a:pt x="5373" y="230056"/>
                      <a:pt x="12001" y="230056"/>
                    </a:cubicBezTo>
                    <a:lnTo>
                      <a:pt x="35815" y="230056"/>
                    </a:lnTo>
                    <a:lnTo>
                      <a:pt x="35815" y="19709"/>
                    </a:lnTo>
                    <a:cubicBezTo>
                      <a:pt x="35815" y="8824"/>
                      <a:pt x="44639" y="0"/>
                      <a:pt x="55524" y="0"/>
                    </a:cubicBezTo>
                    <a:close/>
                  </a:path>
                </a:pathLst>
              </a:custGeom>
              <a:solidFill>
                <a:sysClr val="window" lastClr="FFFFFF">
                  <a:lumMod val="95000"/>
                </a:sysClr>
              </a:solidFill>
              <a:ln w="9525" cap="flat" cmpd="sng" algn="ctr">
                <a:solidFill>
                  <a:srgbClr val="9DAB99">
                    <a:lumMod val="90000"/>
                  </a:srgbClr>
                </a:solidFill>
                <a:prstDash val="solid"/>
              </a:ln>
              <a:effectLst/>
            </p:spPr>
            <p:txBody>
              <a:bodyPr rot="0" spcFirstLastPara="0" vert="horz" wrap="square" lIns="108000" tIns="36000" rIns="108000" bIns="108000" numCol="1" spcCol="0" rtlCol="0" fromWordArt="0" anchor="ctr" anchorCtr="0" forceAA="0" compatLnSpc="1">
                <a:prstTxWarp prst="textNoShape">
                  <a:avLst/>
                </a:prstTxWarp>
                <a:noAutofit/>
              </a:bodyPr>
              <a:lstStyle>
                <a:defPPr>
                  <a:defRPr lang="nl-NL"/>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nl-NL" sz="8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Start</a:t>
                </a:r>
              </a:p>
            </p:txBody>
          </p:sp>
          <p:cxnSp>
            <p:nvCxnSpPr>
              <p:cNvPr id="150" name="Rechte verbindingslijn 149">
                <a:extLst>
                  <a:ext uri="{FF2B5EF4-FFF2-40B4-BE49-F238E27FC236}">
                    <a16:creationId xmlns:a16="http://schemas.microsoft.com/office/drawing/2014/main" id="{AD0D0B72-15B7-4BB9-8972-CE991BDAE144}"/>
                  </a:ext>
                </a:extLst>
              </p:cNvPr>
              <p:cNvCxnSpPr/>
              <p:nvPr/>
            </p:nvCxnSpPr>
            <p:spPr>
              <a:xfrm>
                <a:off x="-3521423" y="1600939"/>
                <a:ext cx="2556798" cy="0"/>
              </a:xfrm>
              <a:prstGeom prst="line">
                <a:avLst/>
              </a:prstGeom>
              <a:noFill/>
              <a:ln w="9525" cap="flat" cmpd="sng" algn="ctr">
                <a:solidFill>
                  <a:schemeClr val="accent2"/>
                </a:solidFill>
                <a:prstDash val="solid"/>
              </a:ln>
              <a:effectLst/>
            </p:spPr>
          </p:cxnSp>
          <p:grpSp>
            <p:nvGrpSpPr>
              <p:cNvPr id="151" name="Groep 150">
                <a:extLst>
                  <a:ext uri="{FF2B5EF4-FFF2-40B4-BE49-F238E27FC236}">
                    <a16:creationId xmlns:a16="http://schemas.microsoft.com/office/drawing/2014/main" id="{C751BFE2-60A5-41A5-9093-C99B835808F0}"/>
                  </a:ext>
                </a:extLst>
              </p:cNvPr>
              <p:cNvGrpSpPr/>
              <p:nvPr userDrawn="1"/>
            </p:nvGrpSpPr>
            <p:grpSpPr>
              <a:xfrm flipH="1">
                <a:off x="-2613177" y="1836300"/>
                <a:ext cx="313472" cy="324076"/>
                <a:chOff x="-2613177" y="1836300"/>
                <a:chExt cx="313472" cy="324076"/>
              </a:xfrm>
            </p:grpSpPr>
            <p:sp>
              <p:nvSpPr>
                <p:cNvPr id="152" name="Afgeronde rechthoek 69">
                  <a:extLst>
                    <a:ext uri="{FF2B5EF4-FFF2-40B4-BE49-F238E27FC236}">
                      <a16:creationId xmlns:a16="http://schemas.microsoft.com/office/drawing/2014/main" id="{31E70E42-3A80-43C1-9E81-89991548F9F0}"/>
                    </a:ext>
                  </a:extLst>
                </p:cNvPr>
                <p:cNvSpPr/>
                <p:nvPr userDrawn="1"/>
              </p:nvSpPr>
              <p:spPr>
                <a:xfrm>
                  <a:off x="-2613177" y="1836300"/>
                  <a:ext cx="313472" cy="324076"/>
                </a:xfrm>
                <a:prstGeom prst="roundRect">
                  <a:avLst>
                    <a:gd name="adj" fmla="val 10944"/>
                  </a:avLst>
                </a:prstGeom>
                <a:solidFill>
                  <a:srgbClr val="FFFFFF"/>
                </a:solidFill>
                <a:ln w="12700" cap="flat" cmpd="sng" algn="ctr">
                  <a:solidFill>
                    <a:schemeClr val="accent1"/>
                  </a:solid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53" name="Rechthoek 152">
                  <a:extLst>
                    <a:ext uri="{FF2B5EF4-FFF2-40B4-BE49-F238E27FC236}">
                      <a16:creationId xmlns:a16="http://schemas.microsoft.com/office/drawing/2014/main" id="{0AEFC4A7-A3CB-440C-AE0E-00C47181D323}"/>
                    </a:ext>
                  </a:extLst>
                </p:cNvPr>
                <p:cNvSpPr/>
                <p:nvPr userDrawn="1"/>
              </p:nvSpPr>
              <p:spPr>
                <a:xfrm>
                  <a:off x="-2533793" y="1917462"/>
                  <a:ext cx="49894"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54" name="Rechthoek 153">
                  <a:extLst>
                    <a:ext uri="{FF2B5EF4-FFF2-40B4-BE49-F238E27FC236}">
                      <a16:creationId xmlns:a16="http://schemas.microsoft.com/office/drawing/2014/main" id="{6FBB68A0-D899-41D6-A99D-3399A2110C1B}"/>
                    </a:ext>
                  </a:extLst>
                </p:cNvPr>
                <p:cNvSpPr/>
                <p:nvPr userDrawn="1"/>
              </p:nvSpPr>
              <p:spPr>
                <a:xfrm>
                  <a:off x="-2533793" y="2029642"/>
                  <a:ext cx="49894"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55" name="Rechthoek 154">
                  <a:extLst>
                    <a:ext uri="{FF2B5EF4-FFF2-40B4-BE49-F238E27FC236}">
                      <a16:creationId xmlns:a16="http://schemas.microsoft.com/office/drawing/2014/main" id="{A32364F0-A5D8-43E0-94DF-C3343A9F051D}"/>
                    </a:ext>
                  </a:extLst>
                </p:cNvPr>
                <p:cNvSpPr/>
                <p:nvPr userDrawn="1"/>
              </p:nvSpPr>
              <p:spPr>
                <a:xfrm>
                  <a:off x="-2533793" y="2060401"/>
                  <a:ext cx="49894"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56" name="Rechthoek 155">
                  <a:extLst>
                    <a:ext uri="{FF2B5EF4-FFF2-40B4-BE49-F238E27FC236}">
                      <a16:creationId xmlns:a16="http://schemas.microsoft.com/office/drawing/2014/main" id="{128A6161-14E6-4A92-8575-32AC71826FCD}"/>
                    </a:ext>
                  </a:extLst>
                </p:cNvPr>
                <p:cNvSpPr/>
                <p:nvPr userDrawn="1"/>
              </p:nvSpPr>
              <p:spPr>
                <a:xfrm>
                  <a:off x="-2463566" y="1917462"/>
                  <a:ext cx="110783"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57" name="Rechthoek 156">
                  <a:extLst>
                    <a:ext uri="{FF2B5EF4-FFF2-40B4-BE49-F238E27FC236}">
                      <a16:creationId xmlns:a16="http://schemas.microsoft.com/office/drawing/2014/main" id="{6805E32B-5945-4B49-BDCB-CEEC7E9F5CF2}"/>
                    </a:ext>
                  </a:extLst>
                </p:cNvPr>
                <p:cNvSpPr/>
                <p:nvPr userDrawn="1"/>
              </p:nvSpPr>
              <p:spPr>
                <a:xfrm>
                  <a:off x="-2463566" y="2029642"/>
                  <a:ext cx="110783"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58" name="Rechthoek 157">
                  <a:extLst>
                    <a:ext uri="{FF2B5EF4-FFF2-40B4-BE49-F238E27FC236}">
                      <a16:creationId xmlns:a16="http://schemas.microsoft.com/office/drawing/2014/main" id="{C58EEBB2-EDF2-4C5B-A776-73D059F45437}"/>
                    </a:ext>
                  </a:extLst>
                </p:cNvPr>
                <p:cNvSpPr/>
                <p:nvPr userDrawn="1"/>
              </p:nvSpPr>
              <p:spPr>
                <a:xfrm>
                  <a:off x="-2463566" y="2060401"/>
                  <a:ext cx="19386"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59" name="Rechthoek 158">
                  <a:extLst>
                    <a:ext uri="{FF2B5EF4-FFF2-40B4-BE49-F238E27FC236}">
                      <a16:creationId xmlns:a16="http://schemas.microsoft.com/office/drawing/2014/main" id="{D291E9DE-485A-4208-904A-237A5A7AAE81}"/>
                    </a:ext>
                  </a:extLst>
                </p:cNvPr>
                <p:cNvSpPr/>
                <p:nvPr userDrawn="1"/>
              </p:nvSpPr>
              <p:spPr>
                <a:xfrm>
                  <a:off x="-2463566" y="1954083"/>
                  <a:ext cx="110783"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60" name="Rechthoek 159">
                  <a:extLst>
                    <a:ext uri="{FF2B5EF4-FFF2-40B4-BE49-F238E27FC236}">
                      <a16:creationId xmlns:a16="http://schemas.microsoft.com/office/drawing/2014/main" id="{D1D34145-6243-487A-A361-CCB4F17CDA62}"/>
                    </a:ext>
                  </a:extLst>
                </p:cNvPr>
                <p:cNvSpPr/>
                <p:nvPr userDrawn="1"/>
              </p:nvSpPr>
              <p:spPr>
                <a:xfrm>
                  <a:off x="-2463566" y="1992762"/>
                  <a:ext cx="66123" cy="22844"/>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61" name="Rechthoek 160">
                  <a:extLst>
                    <a:ext uri="{FF2B5EF4-FFF2-40B4-BE49-F238E27FC236}">
                      <a16:creationId xmlns:a16="http://schemas.microsoft.com/office/drawing/2014/main" id="{F1FEA8B1-4096-4537-8569-AC73D49181F5}"/>
                    </a:ext>
                  </a:extLst>
                </p:cNvPr>
                <p:cNvSpPr/>
                <p:nvPr userDrawn="1"/>
              </p:nvSpPr>
              <p:spPr>
                <a:xfrm>
                  <a:off x="-2463566" y="1891509"/>
                  <a:ext cx="9693"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62" name="Rechthoek 161">
                  <a:extLst>
                    <a:ext uri="{FF2B5EF4-FFF2-40B4-BE49-F238E27FC236}">
                      <a16:creationId xmlns:a16="http://schemas.microsoft.com/office/drawing/2014/main" id="{4BC2AD9E-C613-4773-95A1-50139C7B8D1F}"/>
                    </a:ext>
                  </a:extLst>
                </p:cNvPr>
                <p:cNvSpPr/>
                <p:nvPr userDrawn="1"/>
              </p:nvSpPr>
              <p:spPr>
                <a:xfrm>
                  <a:off x="-2463566" y="2088004"/>
                  <a:ext cx="9693" cy="17163"/>
                </a:xfrm>
                <a:prstGeom prst="rect">
                  <a:avLst/>
                </a:prstGeom>
                <a:solidFill>
                  <a:srgbClr val="000000"/>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sp>
              <p:nvSpPr>
                <p:cNvPr id="163" name="Vrije vorm 81">
                  <a:extLst>
                    <a:ext uri="{FF2B5EF4-FFF2-40B4-BE49-F238E27FC236}">
                      <a16:creationId xmlns:a16="http://schemas.microsoft.com/office/drawing/2014/main" id="{F4BF7876-82D9-49B6-87CB-682B324FE6C8}"/>
                    </a:ext>
                  </a:extLst>
                </p:cNvPr>
                <p:cNvSpPr/>
                <p:nvPr userDrawn="1"/>
              </p:nvSpPr>
              <p:spPr>
                <a:xfrm>
                  <a:off x="-2560099" y="1948355"/>
                  <a:ext cx="83088" cy="66075"/>
                </a:xfrm>
                <a:custGeom>
                  <a:avLst/>
                  <a:gdLst>
                    <a:gd name="connsiteX0" fmla="*/ 635000 w 762000"/>
                    <a:gd name="connsiteY0" fmla="*/ 0 h 575734"/>
                    <a:gd name="connsiteX1" fmla="*/ 482600 w 762000"/>
                    <a:gd name="connsiteY1" fmla="*/ 203200 h 575734"/>
                    <a:gd name="connsiteX2" fmla="*/ 762000 w 762000"/>
                    <a:gd name="connsiteY2" fmla="*/ 203200 h 575734"/>
                    <a:gd name="connsiteX3" fmla="*/ 762000 w 762000"/>
                    <a:gd name="connsiteY3" fmla="*/ 364067 h 575734"/>
                    <a:gd name="connsiteX4" fmla="*/ 482600 w 762000"/>
                    <a:gd name="connsiteY4" fmla="*/ 364067 h 575734"/>
                    <a:gd name="connsiteX5" fmla="*/ 635000 w 762000"/>
                    <a:gd name="connsiteY5" fmla="*/ 575734 h 575734"/>
                    <a:gd name="connsiteX6" fmla="*/ 524933 w 762000"/>
                    <a:gd name="connsiteY6" fmla="*/ 575734 h 575734"/>
                    <a:gd name="connsiteX7" fmla="*/ 0 w 762000"/>
                    <a:gd name="connsiteY7" fmla="*/ 313267 h 575734"/>
                    <a:gd name="connsiteX8" fmla="*/ 533400 w 762000"/>
                    <a:gd name="connsiteY8" fmla="*/ 0 h 575734"/>
                    <a:gd name="connsiteX9" fmla="*/ 635000 w 762000"/>
                    <a:gd name="connsiteY9" fmla="*/ 0 h 5757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62000" h="575734">
                      <a:moveTo>
                        <a:pt x="635000" y="0"/>
                      </a:moveTo>
                      <a:lnTo>
                        <a:pt x="482600" y="203200"/>
                      </a:lnTo>
                      <a:lnTo>
                        <a:pt x="762000" y="203200"/>
                      </a:lnTo>
                      <a:lnTo>
                        <a:pt x="762000" y="364067"/>
                      </a:lnTo>
                      <a:lnTo>
                        <a:pt x="482600" y="364067"/>
                      </a:lnTo>
                      <a:lnTo>
                        <a:pt x="635000" y="575734"/>
                      </a:lnTo>
                      <a:lnTo>
                        <a:pt x="524933" y="575734"/>
                      </a:lnTo>
                      <a:lnTo>
                        <a:pt x="0" y="313267"/>
                      </a:lnTo>
                      <a:lnTo>
                        <a:pt x="533400" y="0"/>
                      </a:lnTo>
                      <a:lnTo>
                        <a:pt x="635000" y="0"/>
                      </a:lnTo>
                      <a:close/>
                    </a:path>
                  </a:pathLst>
                </a:custGeom>
                <a:solidFill>
                  <a:srgbClr val="003C75"/>
                </a:solidFill>
                <a:ln w="2540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nl-NL" sz="1600" b="0" i="0" u="none" strike="noStrike" kern="0" cap="none" spc="0" normalizeH="0" baseline="0" noProof="0" dirty="0">
                    <a:ln>
                      <a:noFill/>
                    </a:ln>
                    <a:solidFill>
                      <a:srgbClr val="BAC1D6"/>
                    </a:solidFill>
                    <a:effectLst/>
                    <a:uLnTx/>
                    <a:uFillTx/>
                    <a:latin typeface="Calibri" panose="020F0502020204030204" pitchFamily="34" charset="0"/>
                    <a:cs typeface="Segoe UI Light" panose="020B0502040204020203" pitchFamily="34" charset="0"/>
                  </a:endParaRPr>
                </a:p>
              </p:txBody>
            </p:sp>
          </p:grpSp>
        </p:grpSp>
        <p:sp>
          <p:nvSpPr>
            <p:cNvPr id="115" name="Tijdelijke aanduiding voor tekst 2">
              <a:extLst>
                <a:ext uri="{FF2B5EF4-FFF2-40B4-BE49-F238E27FC236}">
                  <a16:creationId xmlns:a16="http://schemas.microsoft.com/office/drawing/2014/main" id="{7A7D588C-C297-4C97-95C5-7898341A7236}"/>
                </a:ext>
              </a:extLst>
            </p:cNvPr>
            <p:cNvSpPr txBox="1">
              <a:spLocks/>
            </p:cNvSpPr>
            <p:nvPr userDrawn="1"/>
          </p:nvSpPr>
          <p:spPr>
            <a:xfrm>
              <a:off x="-3549710" y="4141353"/>
              <a:ext cx="3220781" cy="303838"/>
            </a:xfrm>
            <a:prstGeom prst="rect">
              <a:avLst/>
            </a:prstGeom>
          </p:spPr>
          <p:txBody>
            <a:bodyPr vert="horz" lIns="0" tIns="0" rIns="0" bIns="0" rtlCol="0" anchor="t" anchorCtr="0">
              <a:noAutofit/>
            </a:bodyPr>
            <a:lstStyle>
              <a:lvl1pPr marL="72000" indent="-216000" algn="l" defTabSz="540000" rtl="0" eaLnBrk="1" latinLnBrk="0" hangingPunct="1">
                <a:lnSpc>
                  <a:spcPct val="100000"/>
                </a:lnSpc>
                <a:spcBef>
                  <a:spcPts val="600"/>
                </a:spcBef>
                <a:buSzPct val="50000"/>
                <a:buFont typeface="Wingdings 2" panose="05020102010507070707" pitchFamily="18" charset="2"/>
                <a:buChar char="¤"/>
                <a:defRPr sz="2800" kern="1200">
                  <a:solidFill>
                    <a:schemeClr val="tx1"/>
                  </a:solidFill>
                  <a:latin typeface="+mn-lt"/>
                  <a:ea typeface="+mn-ea"/>
                  <a:cs typeface="+mn-cs"/>
                </a:defRPr>
              </a:lvl1pPr>
              <a:lvl2pPr marL="538163" indent="-216000" algn="l" defTabSz="914400" rtl="0" eaLnBrk="1" latinLnBrk="0" hangingPunct="1">
                <a:lnSpc>
                  <a:spcPct val="100000"/>
                </a:lnSpc>
                <a:spcBef>
                  <a:spcPts val="600"/>
                </a:spcBef>
                <a:buClr>
                  <a:schemeClr val="accent2"/>
                </a:buClr>
                <a:buSzPct val="50000"/>
                <a:buFont typeface="Wingdings 2" panose="05020102010507070707" pitchFamily="18" charset="2"/>
                <a:buChar char="¼"/>
                <a:defRPr sz="2400" kern="1200">
                  <a:solidFill>
                    <a:schemeClr val="tx1"/>
                  </a:solidFill>
                  <a:latin typeface="+mn-lt"/>
                  <a:ea typeface="+mn-ea"/>
                  <a:cs typeface="+mn-cs"/>
                </a:defRPr>
              </a:lvl2pPr>
              <a:lvl3pPr marL="900000" indent="-216000" algn="l" defTabSz="914400" rtl="0" eaLnBrk="1" latinLnBrk="0" hangingPunct="1">
                <a:lnSpc>
                  <a:spcPct val="100000"/>
                </a:lnSpc>
                <a:spcBef>
                  <a:spcPts val="600"/>
                </a:spcBef>
                <a:buClr>
                  <a:schemeClr val="accent3"/>
                </a:buClr>
                <a:buSzPct val="50000"/>
                <a:buFont typeface="Wingdings 2" panose="05020102010507070707" pitchFamily="18" charset="2"/>
                <a:buChar char=""/>
                <a:defRPr sz="2000" kern="1200">
                  <a:solidFill>
                    <a:schemeClr val="tx1"/>
                  </a:solidFill>
                  <a:latin typeface="+mn-lt"/>
                  <a:ea typeface="+mn-ea"/>
                  <a:cs typeface="+mn-cs"/>
                </a:defRPr>
              </a:lvl3pPr>
              <a:lvl4pPr marL="1260000" indent="-216000" algn="l" defTabSz="914400" rtl="0" eaLnBrk="1" latinLnBrk="0" hangingPunct="1">
                <a:lnSpc>
                  <a:spcPct val="100000"/>
                </a:lnSpc>
                <a:spcBef>
                  <a:spcPts val="600"/>
                </a:spcBef>
                <a:buClr>
                  <a:schemeClr val="tx1"/>
                </a:buClr>
                <a:buSzPct val="50000"/>
                <a:buFont typeface="Wingdings 3" panose="05040102010807070707" pitchFamily="18" charset="2"/>
                <a:buChar char="{"/>
                <a:defRPr sz="1800" kern="1200">
                  <a:solidFill>
                    <a:schemeClr val="tx1"/>
                  </a:solidFill>
                  <a:latin typeface="+mn-lt"/>
                  <a:ea typeface="+mn-ea"/>
                  <a:cs typeface="+mn-cs"/>
                </a:defRPr>
              </a:lvl4pPr>
              <a:lvl5pPr marL="1620000" indent="-216000" algn="l" defTabSz="914400" rtl="0" eaLnBrk="1" latinLnBrk="0" hangingPunct="1">
                <a:lnSpc>
                  <a:spcPct val="100000"/>
                </a:lnSpc>
                <a:spcBef>
                  <a:spcPts val="600"/>
                </a:spcBef>
                <a:buClr>
                  <a:schemeClr val="accent4"/>
                </a:buClr>
                <a:buSzPct val="50000"/>
                <a:buFont typeface="Wingdings 2" panose="05020102010507070707" pitchFamily="18" charset="2"/>
                <a:buChar char="¼"/>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3"/>
              <a:r>
                <a:rPr lang="nl-BE" dirty="0"/>
                <a:t>Vierde niveau (18 </a:t>
              </a:r>
              <a:r>
                <a:rPr lang="nl-BE" dirty="0" err="1"/>
                <a:t>pt</a:t>
              </a:r>
              <a:r>
                <a:rPr lang="nl-BE" dirty="0"/>
                <a:t>)</a:t>
              </a:r>
            </a:p>
          </p:txBody>
        </p:sp>
        <p:sp>
          <p:nvSpPr>
            <p:cNvPr id="116" name="Tijdelijke aanduiding voor tekst 2">
              <a:extLst>
                <a:ext uri="{FF2B5EF4-FFF2-40B4-BE49-F238E27FC236}">
                  <a16:creationId xmlns:a16="http://schemas.microsoft.com/office/drawing/2014/main" id="{56E9D2AD-632D-45C8-BE2B-7F68F37ADC74}"/>
                </a:ext>
              </a:extLst>
            </p:cNvPr>
            <p:cNvSpPr txBox="1">
              <a:spLocks/>
            </p:cNvSpPr>
            <p:nvPr userDrawn="1"/>
          </p:nvSpPr>
          <p:spPr>
            <a:xfrm>
              <a:off x="-3549710" y="4559238"/>
              <a:ext cx="3385297" cy="303838"/>
            </a:xfrm>
            <a:prstGeom prst="rect">
              <a:avLst/>
            </a:prstGeom>
          </p:spPr>
          <p:txBody>
            <a:bodyPr vert="horz" lIns="0" tIns="0" rIns="0" bIns="0" rtlCol="0" anchor="t" anchorCtr="0">
              <a:noAutofit/>
            </a:bodyPr>
            <a:lstStyle>
              <a:lvl1pPr marL="72000" indent="-216000" algn="l" defTabSz="540000" rtl="0" eaLnBrk="1" latinLnBrk="0" hangingPunct="1">
                <a:lnSpc>
                  <a:spcPct val="100000"/>
                </a:lnSpc>
                <a:spcBef>
                  <a:spcPts val="600"/>
                </a:spcBef>
                <a:buSzPct val="50000"/>
                <a:buFont typeface="Wingdings 2" panose="05020102010507070707" pitchFamily="18" charset="2"/>
                <a:buChar char="¤"/>
                <a:defRPr sz="2800" kern="1200">
                  <a:solidFill>
                    <a:schemeClr val="tx1"/>
                  </a:solidFill>
                  <a:latin typeface="+mn-lt"/>
                  <a:ea typeface="+mn-ea"/>
                  <a:cs typeface="+mn-cs"/>
                </a:defRPr>
              </a:lvl1pPr>
              <a:lvl2pPr marL="538163" indent="-216000" algn="l" defTabSz="914400" rtl="0" eaLnBrk="1" latinLnBrk="0" hangingPunct="1">
                <a:lnSpc>
                  <a:spcPct val="100000"/>
                </a:lnSpc>
                <a:spcBef>
                  <a:spcPts val="600"/>
                </a:spcBef>
                <a:buClr>
                  <a:schemeClr val="accent2"/>
                </a:buClr>
                <a:buSzPct val="50000"/>
                <a:buFont typeface="Wingdings 2" panose="05020102010507070707" pitchFamily="18" charset="2"/>
                <a:buChar char="¼"/>
                <a:defRPr sz="2400" kern="1200">
                  <a:solidFill>
                    <a:schemeClr val="tx1"/>
                  </a:solidFill>
                  <a:latin typeface="+mn-lt"/>
                  <a:ea typeface="+mn-ea"/>
                  <a:cs typeface="+mn-cs"/>
                </a:defRPr>
              </a:lvl2pPr>
              <a:lvl3pPr marL="900000" indent="-216000" algn="l" defTabSz="914400" rtl="0" eaLnBrk="1" latinLnBrk="0" hangingPunct="1">
                <a:lnSpc>
                  <a:spcPct val="100000"/>
                </a:lnSpc>
                <a:spcBef>
                  <a:spcPts val="600"/>
                </a:spcBef>
                <a:buClr>
                  <a:schemeClr val="accent3"/>
                </a:buClr>
                <a:buSzPct val="50000"/>
                <a:buFont typeface="Wingdings 2" panose="05020102010507070707" pitchFamily="18" charset="2"/>
                <a:buChar char=""/>
                <a:defRPr sz="2000" kern="1200">
                  <a:solidFill>
                    <a:schemeClr val="tx1"/>
                  </a:solidFill>
                  <a:latin typeface="+mn-lt"/>
                  <a:ea typeface="+mn-ea"/>
                  <a:cs typeface="+mn-cs"/>
                </a:defRPr>
              </a:lvl3pPr>
              <a:lvl4pPr marL="1260000" indent="-216000" algn="l" defTabSz="914400" rtl="0" eaLnBrk="1" latinLnBrk="0" hangingPunct="1">
                <a:lnSpc>
                  <a:spcPct val="100000"/>
                </a:lnSpc>
                <a:spcBef>
                  <a:spcPts val="600"/>
                </a:spcBef>
                <a:buClr>
                  <a:schemeClr val="tx1"/>
                </a:buClr>
                <a:buSzPct val="50000"/>
                <a:buFont typeface="Wingdings 3" panose="05040102010807070707" pitchFamily="18" charset="2"/>
                <a:buChar char="{"/>
                <a:defRPr sz="1800" kern="1200">
                  <a:solidFill>
                    <a:schemeClr val="tx1"/>
                  </a:solidFill>
                  <a:latin typeface="+mn-lt"/>
                  <a:ea typeface="+mn-ea"/>
                  <a:cs typeface="+mn-cs"/>
                </a:defRPr>
              </a:lvl4pPr>
              <a:lvl5pPr marL="1620000" indent="-216000" algn="l" defTabSz="914400" rtl="0" eaLnBrk="1" latinLnBrk="0" hangingPunct="1">
                <a:lnSpc>
                  <a:spcPct val="100000"/>
                </a:lnSpc>
                <a:spcBef>
                  <a:spcPts val="600"/>
                </a:spcBef>
                <a:buClr>
                  <a:schemeClr val="accent4"/>
                </a:buClr>
                <a:buSzPct val="50000"/>
                <a:buFont typeface="Wingdings 2" panose="05020102010507070707" pitchFamily="18" charset="2"/>
                <a:buChar char="¼"/>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4"/>
              <a:r>
                <a:rPr lang="nl-BE" dirty="0"/>
                <a:t>Vijfde niveau (16 </a:t>
              </a:r>
              <a:r>
                <a:rPr lang="nl-BE" dirty="0" err="1"/>
                <a:t>pt</a:t>
              </a:r>
              <a:r>
                <a:rPr lang="nl-BE" dirty="0"/>
                <a:t>)</a:t>
              </a:r>
            </a:p>
          </p:txBody>
        </p:sp>
      </p:grpSp>
      <p:sp>
        <p:nvSpPr>
          <p:cNvPr id="174" name="Rechthoek 173">
            <a:extLst>
              <a:ext uri="{FF2B5EF4-FFF2-40B4-BE49-F238E27FC236}">
                <a16:creationId xmlns:a16="http://schemas.microsoft.com/office/drawing/2014/main" id="{F0C3BDFE-14DC-40BB-B123-D561FFF5C246}"/>
              </a:ext>
            </a:extLst>
          </p:cNvPr>
          <p:cNvSpPr/>
          <p:nvPr userDrawn="1"/>
        </p:nvSpPr>
        <p:spPr>
          <a:xfrm>
            <a:off x="-7285957" y="3972162"/>
            <a:ext cx="3203717" cy="387386"/>
          </a:xfrm>
          <a:prstGeom prst="rect">
            <a:avLst/>
          </a:prstGeom>
          <a:noFill/>
          <a:ln w="25400" cap="flat" cmpd="sng" algn="ctr">
            <a:noFill/>
            <a:prstDash val="solid"/>
          </a:ln>
          <a:effectLst/>
        </p:spPr>
        <p:txBody>
          <a:bodyPr lIns="180000" rIns="180000" rtlCol="0" anchor="t"/>
          <a:lstStyle/>
          <a:p>
            <a:pPr marL="0" marR="0" lvl="0" indent="0" defTabSz="914377" eaLnBrk="1" fontAlgn="auto" latinLnBrk="0" hangingPunct="1">
              <a:lnSpc>
                <a:spcPct val="80000"/>
              </a:lnSpc>
              <a:spcBef>
                <a:spcPts val="0"/>
              </a:spcBef>
              <a:spcAft>
                <a:spcPts val="0"/>
              </a:spcAft>
              <a:buClrTx/>
              <a:buSzTx/>
              <a:buFontTx/>
              <a:buNone/>
              <a:tabLst/>
              <a:defRPr/>
            </a:pPr>
            <a:r>
              <a:rPr lang="en-US" sz="1400" b="0" i="0" u="none" kern="1200" noProof="0" dirty="0">
                <a:solidFill>
                  <a:schemeClr val="tx1"/>
                </a:solidFill>
                <a:latin typeface="+mn-lt"/>
                <a:ea typeface="+mn-ea"/>
                <a:cs typeface="+mn-cs"/>
              </a:rPr>
              <a:t>Voeg </a:t>
            </a:r>
            <a:r>
              <a:rPr lang="en-US" sz="1400" b="0" i="0" u="none" kern="1200" noProof="0" dirty="0" err="1">
                <a:solidFill>
                  <a:schemeClr val="tx1"/>
                </a:solidFill>
                <a:latin typeface="+mn-lt"/>
                <a:ea typeface="+mn-ea"/>
                <a:cs typeface="+mn-cs"/>
              </a:rPr>
              <a:t>een</a:t>
            </a:r>
            <a:r>
              <a:rPr lang="en-US" sz="1400" b="0" i="0" u="none" kern="1200" noProof="0" dirty="0">
                <a:solidFill>
                  <a:schemeClr val="tx1"/>
                </a:solidFill>
                <a:latin typeface="+mn-lt"/>
                <a:ea typeface="+mn-ea"/>
                <a:cs typeface="+mn-cs"/>
              </a:rPr>
              <a:t> </a:t>
            </a:r>
            <a:r>
              <a:rPr lang="en-US" sz="1400" b="0" i="0" u="none" kern="1200" noProof="0" dirty="0" err="1">
                <a:solidFill>
                  <a:schemeClr val="tx1"/>
                </a:solidFill>
                <a:latin typeface="+mn-lt"/>
                <a:ea typeface="+mn-ea"/>
                <a:cs typeface="+mn-cs"/>
              </a:rPr>
              <a:t>afbeelding</a:t>
            </a:r>
            <a:r>
              <a:rPr lang="en-US" sz="1400" b="0" i="0" u="none" kern="1200" noProof="0" dirty="0">
                <a:solidFill>
                  <a:schemeClr val="tx1"/>
                </a:solidFill>
                <a:latin typeface="+mn-lt"/>
                <a:ea typeface="+mn-ea"/>
                <a:cs typeface="+mn-cs"/>
              </a:rPr>
              <a:t> of film toe</a:t>
            </a:r>
            <a:endParaRPr lang="nl-NL" sz="1400" b="0" i="0" u="none" kern="1200" noProof="0" dirty="0">
              <a:solidFill>
                <a:schemeClr val="tx1"/>
              </a:solidFill>
              <a:latin typeface="+mn-lt"/>
              <a:ea typeface="+mn-ea"/>
              <a:cs typeface="+mn-cs"/>
            </a:endParaRPr>
          </a:p>
        </p:txBody>
      </p:sp>
      <p:cxnSp>
        <p:nvCxnSpPr>
          <p:cNvPr id="175" name="Rechte verbindingslijn 174">
            <a:extLst>
              <a:ext uri="{FF2B5EF4-FFF2-40B4-BE49-F238E27FC236}">
                <a16:creationId xmlns:a16="http://schemas.microsoft.com/office/drawing/2014/main" id="{5F393307-C3A1-4D54-9BC0-71CF951D8A65}"/>
              </a:ext>
            </a:extLst>
          </p:cNvPr>
          <p:cNvCxnSpPr>
            <a:cxnSpLocks/>
          </p:cNvCxnSpPr>
          <p:nvPr userDrawn="1"/>
        </p:nvCxnSpPr>
        <p:spPr>
          <a:xfrm>
            <a:off x="-7112621" y="4251573"/>
            <a:ext cx="2596965" cy="0"/>
          </a:xfrm>
          <a:prstGeom prst="line">
            <a:avLst/>
          </a:prstGeom>
          <a:noFill/>
          <a:ln w="9525" cap="flat" cmpd="sng" algn="ctr">
            <a:solidFill>
              <a:schemeClr val="accent2"/>
            </a:solidFill>
            <a:prstDash val="solid"/>
          </a:ln>
          <a:effectLst/>
        </p:spPr>
      </p:cxnSp>
      <p:sp>
        <p:nvSpPr>
          <p:cNvPr id="176" name="Tekstvak 175">
            <a:extLst>
              <a:ext uri="{FF2B5EF4-FFF2-40B4-BE49-F238E27FC236}">
                <a16:creationId xmlns:a16="http://schemas.microsoft.com/office/drawing/2014/main" id="{7B8C669A-67D3-482F-8941-3DFC577DB472}"/>
              </a:ext>
            </a:extLst>
          </p:cNvPr>
          <p:cNvSpPr txBox="1"/>
          <p:nvPr userDrawn="1"/>
        </p:nvSpPr>
        <p:spPr>
          <a:xfrm>
            <a:off x="-7112624" y="4352053"/>
            <a:ext cx="2058484" cy="362262"/>
          </a:xfrm>
          <a:prstGeom prst="rect">
            <a:avLst/>
          </a:prstGeom>
          <a:noFill/>
        </p:spPr>
        <p:txBody>
          <a:bodyPr wrap="square" lIns="0" tIns="0" rIns="0" bIns="0" rtlCol="0" anchor="t">
            <a:noAutofit/>
          </a:bodyPr>
          <a:lstStyle>
            <a:defPPr>
              <a:defRPr lang="nl-NL"/>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rPr>
              <a:t>Afbeeldingen kunnen toegevoegd worden via deze knoppen:</a:t>
            </a:r>
          </a:p>
        </p:txBody>
      </p:sp>
      <p:grpSp>
        <p:nvGrpSpPr>
          <p:cNvPr id="177" name="Groep 176">
            <a:extLst>
              <a:ext uri="{FF2B5EF4-FFF2-40B4-BE49-F238E27FC236}">
                <a16:creationId xmlns:a16="http://schemas.microsoft.com/office/drawing/2014/main" id="{BE76175A-D5EF-461F-83E6-42041D7C1884}"/>
              </a:ext>
            </a:extLst>
          </p:cNvPr>
          <p:cNvGrpSpPr/>
          <p:nvPr userDrawn="1"/>
        </p:nvGrpSpPr>
        <p:grpSpPr>
          <a:xfrm>
            <a:off x="-5020889" y="4423058"/>
            <a:ext cx="250379" cy="249771"/>
            <a:chOff x="-706740" y="145633"/>
            <a:chExt cx="250379" cy="249771"/>
          </a:xfrm>
        </p:grpSpPr>
        <p:sp>
          <p:nvSpPr>
            <p:cNvPr id="178" name="Rechthoek 177">
              <a:extLst>
                <a:ext uri="{FF2B5EF4-FFF2-40B4-BE49-F238E27FC236}">
                  <a16:creationId xmlns:a16="http://schemas.microsoft.com/office/drawing/2014/main" id="{EEF39C44-02A3-4270-BB89-A4C2B6E81123}"/>
                </a:ext>
              </a:extLst>
            </p:cNvPr>
            <p:cNvSpPr/>
            <p:nvPr userDrawn="1"/>
          </p:nvSpPr>
          <p:spPr>
            <a:xfrm rot="5400000">
              <a:off x="-695663" y="134556"/>
              <a:ext cx="216024" cy="238177"/>
            </a:xfrm>
            <a:prstGeom prst="rect">
              <a:avLst/>
            </a:prstGeom>
            <a:solidFill>
              <a:schemeClr val="bg1"/>
            </a:solidFill>
            <a:ln w="15875" cap="sq">
              <a:solidFill>
                <a:schemeClr val="tx2">
                  <a:lumMod val="60000"/>
                  <a:lumOff val="4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179" name="Gelijkbenige driehoek 128">
              <a:extLst>
                <a:ext uri="{FF2B5EF4-FFF2-40B4-BE49-F238E27FC236}">
                  <a16:creationId xmlns:a16="http://schemas.microsoft.com/office/drawing/2014/main" id="{8499063D-DA09-4F33-9825-B1408495EB0A}"/>
                </a:ext>
              </a:extLst>
            </p:cNvPr>
            <p:cNvSpPr/>
            <p:nvPr userDrawn="1"/>
          </p:nvSpPr>
          <p:spPr>
            <a:xfrm>
              <a:off x="-691695" y="241573"/>
              <a:ext cx="131236" cy="108025"/>
            </a:xfrm>
            <a:custGeom>
              <a:avLst/>
              <a:gdLst>
                <a:gd name="connsiteX0" fmla="*/ 0 w 165756"/>
                <a:gd name="connsiteY0" fmla="*/ 108025 h 108025"/>
                <a:gd name="connsiteX1" fmla="*/ 82878 w 165756"/>
                <a:gd name="connsiteY1" fmla="*/ 0 h 108025"/>
                <a:gd name="connsiteX2" fmla="*/ 165756 w 165756"/>
                <a:gd name="connsiteY2" fmla="*/ 108025 h 108025"/>
                <a:gd name="connsiteX3" fmla="*/ 0 w 165756"/>
                <a:gd name="connsiteY3" fmla="*/ 108025 h 108025"/>
                <a:gd name="connsiteX0" fmla="*/ 0 w 165756"/>
                <a:gd name="connsiteY0" fmla="*/ 108025 h 108025"/>
                <a:gd name="connsiteX1" fmla="*/ 82878 w 165756"/>
                <a:gd name="connsiteY1" fmla="*/ 0 h 108025"/>
                <a:gd name="connsiteX2" fmla="*/ 165756 w 165756"/>
                <a:gd name="connsiteY2" fmla="*/ 108025 h 108025"/>
                <a:gd name="connsiteX3" fmla="*/ 37140 w 165756"/>
                <a:gd name="connsiteY3" fmla="*/ 106895 h 108025"/>
                <a:gd name="connsiteX4" fmla="*/ 0 w 165756"/>
                <a:gd name="connsiteY4" fmla="*/ 108025 h 108025"/>
                <a:gd name="connsiteX0" fmla="*/ 0 w 165756"/>
                <a:gd name="connsiteY0" fmla="*/ 108025 h 108025"/>
                <a:gd name="connsiteX1" fmla="*/ 34520 w 165756"/>
                <a:gd name="connsiteY1" fmla="*/ 62354 h 108025"/>
                <a:gd name="connsiteX2" fmla="*/ 82878 w 165756"/>
                <a:gd name="connsiteY2" fmla="*/ 0 h 108025"/>
                <a:gd name="connsiteX3" fmla="*/ 165756 w 165756"/>
                <a:gd name="connsiteY3" fmla="*/ 108025 h 108025"/>
                <a:gd name="connsiteX4" fmla="*/ 37140 w 165756"/>
                <a:gd name="connsiteY4" fmla="*/ 106895 h 108025"/>
                <a:gd name="connsiteX5" fmla="*/ 0 w 165756"/>
                <a:gd name="connsiteY5" fmla="*/ 108025 h 108025"/>
                <a:gd name="connsiteX0" fmla="*/ 2620 w 131236"/>
                <a:gd name="connsiteY0" fmla="*/ 106895 h 108025"/>
                <a:gd name="connsiteX1" fmla="*/ 0 w 131236"/>
                <a:gd name="connsiteY1" fmla="*/ 62354 h 108025"/>
                <a:gd name="connsiteX2" fmla="*/ 48358 w 131236"/>
                <a:gd name="connsiteY2" fmla="*/ 0 h 108025"/>
                <a:gd name="connsiteX3" fmla="*/ 131236 w 131236"/>
                <a:gd name="connsiteY3" fmla="*/ 108025 h 108025"/>
                <a:gd name="connsiteX4" fmla="*/ 2620 w 131236"/>
                <a:gd name="connsiteY4" fmla="*/ 106895 h 1080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236" h="108025">
                  <a:moveTo>
                    <a:pt x="2620" y="106895"/>
                  </a:moveTo>
                  <a:lnTo>
                    <a:pt x="0" y="62354"/>
                  </a:lnTo>
                  <a:lnTo>
                    <a:pt x="48358" y="0"/>
                  </a:lnTo>
                  <a:lnTo>
                    <a:pt x="131236" y="108025"/>
                  </a:lnTo>
                  <a:lnTo>
                    <a:pt x="2620" y="106895"/>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180" name="Ovaal 179">
              <a:extLst>
                <a:ext uri="{FF2B5EF4-FFF2-40B4-BE49-F238E27FC236}">
                  <a16:creationId xmlns:a16="http://schemas.microsoft.com/office/drawing/2014/main" id="{B17E66AB-3BCA-4A08-AC3C-AD5149A04837}"/>
                </a:ext>
              </a:extLst>
            </p:cNvPr>
            <p:cNvSpPr/>
            <p:nvPr userDrawn="1"/>
          </p:nvSpPr>
          <p:spPr>
            <a:xfrm>
              <a:off x="-550874" y="173162"/>
              <a:ext cx="54000" cy="54000"/>
            </a:xfrm>
            <a:prstGeom prst="ellipse">
              <a:avLst/>
            </a:prstGeom>
            <a:solidFill>
              <a:srgbClr val="FFC000"/>
            </a:solidFill>
            <a:ln w="15875"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GB" sz="1800"/>
            </a:p>
          </p:txBody>
        </p:sp>
        <p:sp>
          <p:nvSpPr>
            <p:cNvPr id="181" name="Rechthoek 180">
              <a:extLst>
                <a:ext uri="{FF2B5EF4-FFF2-40B4-BE49-F238E27FC236}">
                  <a16:creationId xmlns:a16="http://schemas.microsoft.com/office/drawing/2014/main" id="{66518E0A-26D5-4AC1-BB78-8B102870631D}"/>
                </a:ext>
              </a:extLst>
            </p:cNvPr>
            <p:cNvSpPr/>
            <p:nvPr userDrawn="1"/>
          </p:nvSpPr>
          <p:spPr>
            <a:xfrm rot="5400000">
              <a:off x="-576961" y="253117"/>
              <a:ext cx="108000" cy="133200"/>
            </a:xfrm>
            <a:prstGeom prst="rect">
              <a:avLst/>
            </a:prstGeom>
            <a:solidFill>
              <a:schemeClr val="bg1"/>
            </a:solidFill>
            <a:ln w="15875" cap="rnd">
              <a:solidFill>
                <a:schemeClr val="accent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cxnSp>
          <p:nvCxnSpPr>
            <p:cNvPr id="182" name="Rechte verbindingslijn 181">
              <a:extLst>
                <a:ext uri="{FF2B5EF4-FFF2-40B4-BE49-F238E27FC236}">
                  <a16:creationId xmlns:a16="http://schemas.microsoft.com/office/drawing/2014/main" id="{6BDA796F-AABC-4BB0-9B10-EEEF4BF8FB69}"/>
                </a:ext>
              </a:extLst>
            </p:cNvPr>
            <p:cNvCxnSpPr/>
            <p:nvPr userDrawn="1"/>
          </p:nvCxnSpPr>
          <p:spPr>
            <a:xfrm>
              <a:off x="-540961" y="395404"/>
              <a:ext cx="36000" cy="0"/>
            </a:xfrm>
            <a:prstGeom prst="line">
              <a:avLst/>
            </a:prstGeom>
            <a:solidFill>
              <a:schemeClr val="bg1"/>
            </a:solidFill>
            <a:ln w="15875" cap="rnd">
              <a:solidFill>
                <a:schemeClr val="accent1"/>
              </a:solidFill>
              <a:round/>
            </a:ln>
          </p:spPr>
          <p:style>
            <a:lnRef idx="2">
              <a:schemeClr val="accent1">
                <a:shade val="50000"/>
              </a:schemeClr>
            </a:lnRef>
            <a:fillRef idx="1">
              <a:schemeClr val="accent1"/>
            </a:fillRef>
            <a:effectRef idx="0">
              <a:schemeClr val="accent1"/>
            </a:effectRef>
            <a:fontRef idx="minor">
              <a:schemeClr val="lt1"/>
            </a:fontRef>
          </p:style>
        </p:cxnSp>
      </p:grpSp>
      <p:sp>
        <p:nvSpPr>
          <p:cNvPr id="183" name="Tekstvak 182">
            <a:extLst>
              <a:ext uri="{FF2B5EF4-FFF2-40B4-BE49-F238E27FC236}">
                <a16:creationId xmlns:a16="http://schemas.microsoft.com/office/drawing/2014/main" id="{9983FF75-9D1C-4D54-A883-275A874D2730}"/>
              </a:ext>
            </a:extLst>
          </p:cNvPr>
          <p:cNvSpPr txBox="1"/>
          <p:nvPr userDrawn="1"/>
        </p:nvSpPr>
        <p:spPr>
          <a:xfrm>
            <a:off x="-7112624" y="4785647"/>
            <a:ext cx="2585084" cy="362262"/>
          </a:xfrm>
          <a:prstGeom prst="rect">
            <a:avLst/>
          </a:prstGeom>
          <a:noFill/>
        </p:spPr>
        <p:txBody>
          <a:bodyPr wrap="square" lIns="0" tIns="0" rIns="0" bIns="0" rtlCol="0" anchor="t">
            <a:noAutofit/>
          </a:bodyPr>
          <a:lstStyle>
            <a:defPPr>
              <a:defRPr lang="nl-NL"/>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rPr>
              <a:t>De afbeelding wordt automatisch geschaald naar het ingestelde kader</a:t>
            </a:r>
          </a:p>
        </p:txBody>
      </p:sp>
      <p:sp>
        <p:nvSpPr>
          <p:cNvPr id="184" name="Tekstvak 183">
            <a:extLst>
              <a:ext uri="{FF2B5EF4-FFF2-40B4-BE49-F238E27FC236}">
                <a16:creationId xmlns:a16="http://schemas.microsoft.com/office/drawing/2014/main" id="{7EF5993C-8B24-4F3D-A964-6E83FF61C856}"/>
              </a:ext>
            </a:extLst>
          </p:cNvPr>
          <p:cNvSpPr txBox="1"/>
          <p:nvPr userDrawn="1"/>
        </p:nvSpPr>
        <p:spPr>
          <a:xfrm>
            <a:off x="-7112624" y="5192618"/>
            <a:ext cx="2585084" cy="362262"/>
          </a:xfrm>
          <a:prstGeom prst="rect">
            <a:avLst/>
          </a:prstGeom>
          <a:noFill/>
        </p:spPr>
        <p:txBody>
          <a:bodyPr wrap="square" lIns="0" tIns="0" rIns="0" bIns="0" rtlCol="0" anchor="t">
            <a:noAutofit/>
          </a:bodyPr>
          <a:lstStyle>
            <a:defPPr>
              <a:defRPr lang="nl-NL"/>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rPr>
              <a:t>Om een afbeelding te wijzigen, verwijder je best de huidige en begin je terug opnieuw</a:t>
            </a:r>
          </a:p>
        </p:txBody>
      </p:sp>
      <p:grpSp>
        <p:nvGrpSpPr>
          <p:cNvPr id="185" name="Groep 184">
            <a:extLst>
              <a:ext uri="{FF2B5EF4-FFF2-40B4-BE49-F238E27FC236}">
                <a16:creationId xmlns:a16="http://schemas.microsoft.com/office/drawing/2014/main" id="{63827803-7AF8-4BFE-B9D7-E0AE922F2D24}"/>
              </a:ext>
            </a:extLst>
          </p:cNvPr>
          <p:cNvGrpSpPr/>
          <p:nvPr userDrawn="1"/>
        </p:nvGrpSpPr>
        <p:grpSpPr>
          <a:xfrm>
            <a:off x="-4668802" y="4423057"/>
            <a:ext cx="252000" cy="216024"/>
            <a:chOff x="-932185" y="5325334"/>
            <a:chExt cx="252000" cy="216024"/>
          </a:xfrm>
        </p:grpSpPr>
        <p:sp>
          <p:nvSpPr>
            <p:cNvPr id="186" name="Rechthoek 185">
              <a:extLst>
                <a:ext uri="{FF2B5EF4-FFF2-40B4-BE49-F238E27FC236}">
                  <a16:creationId xmlns:a16="http://schemas.microsoft.com/office/drawing/2014/main" id="{1C476C4D-A37B-4D78-ACE2-A2B8C9F46D29}"/>
                </a:ext>
              </a:extLst>
            </p:cNvPr>
            <p:cNvSpPr/>
            <p:nvPr userDrawn="1"/>
          </p:nvSpPr>
          <p:spPr>
            <a:xfrm rot="5400000">
              <a:off x="-914197" y="5307346"/>
              <a:ext cx="216024" cy="252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grpSp>
          <p:nvGrpSpPr>
            <p:cNvPr id="187" name="Groep 186">
              <a:extLst>
                <a:ext uri="{FF2B5EF4-FFF2-40B4-BE49-F238E27FC236}">
                  <a16:creationId xmlns:a16="http://schemas.microsoft.com/office/drawing/2014/main" id="{FA57998C-208A-4BF5-96D7-F90302877D6B}"/>
                </a:ext>
              </a:extLst>
            </p:cNvPr>
            <p:cNvGrpSpPr/>
            <p:nvPr userDrawn="1"/>
          </p:nvGrpSpPr>
          <p:grpSpPr>
            <a:xfrm>
              <a:off x="-925512" y="5325900"/>
              <a:ext cx="241658" cy="36000"/>
              <a:chOff x="-964435" y="5325900"/>
              <a:chExt cx="241658" cy="36000"/>
            </a:xfrm>
          </p:grpSpPr>
          <p:sp>
            <p:nvSpPr>
              <p:cNvPr id="196" name="Rechthoek 195">
                <a:extLst>
                  <a:ext uri="{FF2B5EF4-FFF2-40B4-BE49-F238E27FC236}">
                    <a16:creationId xmlns:a16="http://schemas.microsoft.com/office/drawing/2014/main" id="{53D62B45-0FF7-498E-B230-5F81D344FDD9}"/>
                  </a:ext>
                </a:extLst>
              </p:cNvPr>
              <p:cNvSpPr/>
              <p:nvPr userDrawn="1"/>
            </p:nvSpPr>
            <p:spPr>
              <a:xfrm rot="5400000">
                <a:off x="-964435"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197" name="Rechthoek 196">
                <a:extLst>
                  <a:ext uri="{FF2B5EF4-FFF2-40B4-BE49-F238E27FC236}">
                    <a16:creationId xmlns:a16="http://schemas.microsoft.com/office/drawing/2014/main" id="{B0EA2B41-470A-4E20-B094-3B92BC33123D}"/>
                  </a:ext>
                </a:extLst>
              </p:cNvPr>
              <p:cNvSpPr/>
              <p:nvPr userDrawn="1"/>
            </p:nvSpPr>
            <p:spPr>
              <a:xfrm rot="5400000">
                <a:off x="-928435"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198" name="Rechthoek 197">
                <a:extLst>
                  <a:ext uri="{FF2B5EF4-FFF2-40B4-BE49-F238E27FC236}">
                    <a16:creationId xmlns:a16="http://schemas.microsoft.com/office/drawing/2014/main" id="{F8CF700C-FCEB-4DF0-AD55-A22FE4A2DEC7}"/>
                  </a:ext>
                </a:extLst>
              </p:cNvPr>
              <p:cNvSpPr/>
              <p:nvPr userDrawn="1"/>
            </p:nvSpPr>
            <p:spPr>
              <a:xfrm rot="5400000">
                <a:off x="-894436"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199" name="Rechthoek 198">
                <a:extLst>
                  <a:ext uri="{FF2B5EF4-FFF2-40B4-BE49-F238E27FC236}">
                    <a16:creationId xmlns:a16="http://schemas.microsoft.com/office/drawing/2014/main" id="{B479AC17-3F93-4343-ACBC-532AB3FAE8CD}"/>
                  </a:ext>
                </a:extLst>
              </p:cNvPr>
              <p:cNvSpPr/>
              <p:nvPr userDrawn="1"/>
            </p:nvSpPr>
            <p:spPr>
              <a:xfrm rot="5400000">
                <a:off x="-861503"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200" name="Rechthoek 199">
                <a:extLst>
                  <a:ext uri="{FF2B5EF4-FFF2-40B4-BE49-F238E27FC236}">
                    <a16:creationId xmlns:a16="http://schemas.microsoft.com/office/drawing/2014/main" id="{EDDA5A76-0E59-4C0B-9F9B-9FAA61BE6200}"/>
                  </a:ext>
                </a:extLst>
              </p:cNvPr>
              <p:cNvSpPr/>
              <p:nvPr userDrawn="1"/>
            </p:nvSpPr>
            <p:spPr>
              <a:xfrm rot="5400000">
                <a:off x="-827504"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201" name="Rechthoek 200">
                <a:extLst>
                  <a:ext uri="{FF2B5EF4-FFF2-40B4-BE49-F238E27FC236}">
                    <a16:creationId xmlns:a16="http://schemas.microsoft.com/office/drawing/2014/main" id="{11D70248-863A-47A0-BD74-2198C93F9655}"/>
                  </a:ext>
                </a:extLst>
              </p:cNvPr>
              <p:cNvSpPr/>
              <p:nvPr userDrawn="1"/>
            </p:nvSpPr>
            <p:spPr>
              <a:xfrm rot="5400000">
                <a:off x="-793853"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204" name="Rechthoek 203">
                <a:extLst>
                  <a:ext uri="{FF2B5EF4-FFF2-40B4-BE49-F238E27FC236}">
                    <a16:creationId xmlns:a16="http://schemas.microsoft.com/office/drawing/2014/main" id="{71F5A2B8-2583-482A-A5CC-D341F4F975C8}"/>
                  </a:ext>
                </a:extLst>
              </p:cNvPr>
              <p:cNvSpPr/>
              <p:nvPr userDrawn="1"/>
            </p:nvSpPr>
            <p:spPr>
              <a:xfrm rot="5400000">
                <a:off x="-758777"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grpSp>
        <p:grpSp>
          <p:nvGrpSpPr>
            <p:cNvPr id="188" name="Groep 187">
              <a:extLst>
                <a:ext uri="{FF2B5EF4-FFF2-40B4-BE49-F238E27FC236}">
                  <a16:creationId xmlns:a16="http://schemas.microsoft.com/office/drawing/2014/main" id="{ACCB000E-7BD4-42AC-92BD-3E9C6240B30A}"/>
                </a:ext>
              </a:extLst>
            </p:cNvPr>
            <p:cNvGrpSpPr/>
            <p:nvPr userDrawn="1"/>
          </p:nvGrpSpPr>
          <p:grpSpPr>
            <a:xfrm>
              <a:off x="-925512" y="5502593"/>
              <a:ext cx="241658" cy="36000"/>
              <a:chOff x="-964435" y="5325900"/>
              <a:chExt cx="241658" cy="36000"/>
            </a:xfrm>
          </p:grpSpPr>
          <p:sp>
            <p:nvSpPr>
              <p:cNvPr id="189" name="Rechthoek 188">
                <a:extLst>
                  <a:ext uri="{FF2B5EF4-FFF2-40B4-BE49-F238E27FC236}">
                    <a16:creationId xmlns:a16="http://schemas.microsoft.com/office/drawing/2014/main" id="{EF2DD176-3CD3-4561-AB69-721079358FAD}"/>
                  </a:ext>
                </a:extLst>
              </p:cNvPr>
              <p:cNvSpPr/>
              <p:nvPr userDrawn="1"/>
            </p:nvSpPr>
            <p:spPr>
              <a:xfrm rot="5400000">
                <a:off x="-964435"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190" name="Rechthoek 189">
                <a:extLst>
                  <a:ext uri="{FF2B5EF4-FFF2-40B4-BE49-F238E27FC236}">
                    <a16:creationId xmlns:a16="http://schemas.microsoft.com/office/drawing/2014/main" id="{1A9364C5-C3B9-4EDB-8AF0-99B9995CBC90}"/>
                  </a:ext>
                </a:extLst>
              </p:cNvPr>
              <p:cNvSpPr/>
              <p:nvPr userDrawn="1"/>
            </p:nvSpPr>
            <p:spPr>
              <a:xfrm rot="5400000">
                <a:off x="-928435"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191" name="Rechthoek 190">
                <a:extLst>
                  <a:ext uri="{FF2B5EF4-FFF2-40B4-BE49-F238E27FC236}">
                    <a16:creationId xmlns:a16="http://schemas.microsoft.com/office/drawing/2014/main" id="{63978172-5099-4952-95E9-D84D76D5ECA0}"/>
                  </a:ext>
                </a:extLst>
              </p:cNvPr>
              <p:cNvSpPr/>
              <p:nvPr userDrawn="1"/>
            </p:nvSpPr>
            <p:spPr>
              <a:xfrm rot="5400000">
                <a:off x="-894436"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192" name="Rechthoek 191">
                <a:extLst>
                  <a:ext uri="{FF2B5EF4-FFF2-40B4-BE49-F238E27FC236}">
                    <a16:creationId xmlns:a16="http://schemas.microsoft.com/office/drawing/2014/main" id="{8C960D65-255D-47AB-9E9E-84A15B7A0FFB}"/>
                  </a:ext>
                </a:extLst>
              </p:cNvPr>
              <p:cNvSpPr/>
              <p:nvPr userDrawn="1"/>
            </p:nvSpPr>
            <p:spPr>
              <a:xfrm rot="5400000">
                <a:off x="-861503"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193" name="Rechthoek 192">
                <a:extLst>
                  <a:ext uri="{FF2B5EF4-FFF2-40B4-BE49-F238E27FC236}">
                    <a16:creationId xmlns:a16="http://schemas.microsoft.com/office/drawing/2014/main" id="{E7484299-6824-4663-A404-04EFFA836346}"/>
                  </a:ext>
                </a:extLst>
              </p:cNvPr>
              <p:cNvSpPr/>
              <p:nvPr userDrawn="1"/>
            </p:nvSpPr>
            <p:spPr>
              <a:xfrm rot="5400000">
                <a:off x="-827504"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194" name="Rechthoek 193">
                <a:extLst>
                  <a:ext uri="{FF2B5EF4-FFF2-40B4-BE49-F238E27FC236}">
                    <a16:creationId xmlns:a16="http://schemas.microsoft.com/office/drawing/2014/main" id="{E4A45A60-02C4-432C-A8D6-375A6C2C5AA6}"/>
                  </a:ext>
                </a:extLst>
              </p:cNvPr>
              <p:cNvSpPr/>
              <p:nvPr userDrawn="1"/>
            </p:nvSpPr>
            <p:spPr>
              <a:xfrm rot="5400000">
                <a:off x="-793853"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195" name="Rechthoek 194">
                <a:extLst>
                  <a:ext uri="{FF2B5EF4-FFF2-40B4-BE49-F238E27FC236}">
                    <a16:creationId xmlns:a16="http://schemas.microsoft.com/office/drawing/2014/main" id="{00E78010-1377-48E1-88E6-C03C65DCEAEF}"/>
                  </a:ext>
                </a:extLst>
              </p:cNvPr>
              <p:cNvSpPr/>
              <p:nvPr userDrawn="1"/>
            </p:nvSpPr>
            <p:spPr>
              <a:xfrm rot="5400000">
                <a:off x="-758777" y="5325900"/>
                <a:ext cx="36000" cy="36000"/>
              </a:xfrm>
              <a:prstGeom prst="rect">
                <a:avLst/>
              </a:prstGeom>
              <a:solidFill>
                <a:schemeClr val="bg1"/>
              </a:solidFill>
              <a:ln w="190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grpSp>
      </p:grpSp>
      <p:sp>
        <p:nvSpPr>
          <p:cNvPr id="205" name="Tekstvak 204">
            <a:extLst>
              <a:ext uri="{FF2B5EF4-FFF2-40B4-BE49-F238E27FC236}">
                <a16:creationId xmlns:a16="http://schemas.microsoft.com/office/drawing/2014/main" id="{D2008E78-9E80-41C3-B39E-382D2B2F04E7}"/>
              </a:ext>
            </a:extLst>
          </p:cNvPr>
          <p:cNvSpPr txBox="1"/>
          <p:nvPr userDrawn="1"/>
        </p:nvSpPr>
        <p:spPr>
          <a:xfrm>
            <a:off x="-7112624" y="5637701"/>
            <a:ext cx="2585084" cy="1544308"/>
          </a:xfrm>
          <a:prstGeom prst="rect">
            <a:avLst/>
          </a:prstGeom>
          <a:noFill/>
        </p:spPr>
        <p:txBody>
          <a:bodyPr wrap="square" lIns="0" tIns="0" rIns="0" bIns="0" rtlCol="0" anchor="t">
            <a:noAutofit/>
          </a:bodyPr>
          <a:lstStyle>
            <a:defPPr>
              <a:defRPr lang="nl-NL"/>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rPr>
              <a:t>Je kan na het invoegen de foto nog verschuiven en/of  vergroten door de foto te:</a:t>
            </a:r>
          </a:p>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endParaRPr>
          </a:p>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rPr>
              <a:t>selecteren &gt; afbeeldingsopmaak &gt; bijsnijden &gt; pijltje naar beneden &gt; opvullen of aanpassen.</a:t>
            </a:r>
          </a:p>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endParaRPr>
          </a:p>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1"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ENG</a:t>
            </a:r>
            <a:r>
              <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 select &gt; image </a:t>
            </a:r>
            <a:r>
              <a:rPr kumimoji="0" lang="nl-NL" sz="1100" b="0" i="0" u="none" strike="noStrike" kern="0" cap="none" spc="0" normalizeH="0" baseline="0" noProof="0" dirty="0" err="1">
                <a:ln>
                  <a:noFill/>
                </a:ln>
                <a:solidFill>
                  <a:schemeClr val="accent2"/>
                </a:solidFill>
                <a:effectLst/>
                <a:uLnTx/>
                <a:uFillTx/>
                <a:latin typeface="Calibri" panose="020F0502020204030204" pitchFamily="34" charset="0"/>
                <a:ea typeface="+mn-ea"/>
                <a:cs typeface="Segoe UI Light" panose="020B0502040204020203" pitchFamily="34" charset="0"/>
              </a:rPr>
              <a:t>layout</a:t>
            </a:r>
            <a:r>
              <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 &gt; </a:t>
            </a:r>
            <a:r>
              <a:rPr kumimoji="0" lang="nl-NL" sz="1100" b="0" i="0" u="none" strike="noStrike" kern="0" cap="none" spc="0" normalizeH="0" baseline="0" noProof="0" dirty="0" err="1">
                <a:ln>
                  <a:noFill/>
                </a:ln>
                <a:solidFill>
                  <a:schemeClr val="accent2"/>
                </a:solidFill>
                <a:effectLst/>
                <a:uLnTx/>
                <a:uFillTx/>
                <a:latin typeface="Calibri" panose="020F0502020204030204" pitchFamily="34" charset="0"/>
                <a:ea typeface="+mn-ea"/>
                <a:cs typeface="Segoe UI Light" panose="020B0502040204020203" pitchFamily="34" charset="0"/>
              </a:rPr>
              <a:t>crop</a:t>
            </a:r>
            <a:r>
              <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 &gt; down </a:t>
            </a:r>
            <a:r>
              <a:rPr kumimoji="0" lang="nl-NL" sz="1100" b="0" i="0" u="none" strike="noStrike" kern="0" cap="none" spc="0" normalizeH="0" baseline="0" noProof="0" dirty="0" err="1">
                <a:ln>
                  <a:noFill/>
                </a:ln>
                <a:solidFill>
                  <a:schemeClr val="accent2"/>
                </a:solidFill>
                <a:effectLst/>
                <a:uLnTx/>
                <a:uFillTx/>
                <a:latin typeface="Calibri" panose="020F0502020204030204" pitchFamily="34" charset="0"/>
                <a:ea typeface="+mn-ea"/>
                <a:cs typeface="Segoe UI Light" panose="020B0502040204020203" pitchFamily="34" charset="0"/>
              </a:rPr>
              <a:t>arrow</a:t>
            </a:r>
            <a:r>
              <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 &gt; </a:t>
            </a:r>
            <a:r>
              <a:rPr kumimoji="0" lang="nl-NL" sz="1100" b="0" i="0" u="none" strike="noStrike" kern="0" cap="none" spc="0" normalizeH="0" baseline="0" noProof="0" dirty="0" err="1">
                <a:ln>
                  <a:noFill/>
                </a:ln>
                <a:solidFill>
                  <a:schemeClr val="accent2"/>
                </a:solidFill>
                <a:effectLst/>
                <a:uLnTx/>
                <a:uFillTx/>
                <a:latin typeface="Calibri" panose="020F0502020204030204" pitchFamily="34" charset="0"/>
                <a:ea typeface="+mn-ea"/>
                <a:cs typeface="Segoe UI Light" panose="020B0502040204020203" pitchFamily="34" charset="0"/>
              </a:rPr>
              <a:t>fill</a:t>
            </a:r>
            <a:r>
              <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 or </a:t>
            </a:r>
            <a:r>
              <a:rPr kumimoji="0" lang="nl-NL" sz="1100" b="0" i="0" u="none" strike="noStrike" kern="0" cap="none" spc="0" normalizeH="0" baseline="0" noProof="0" dirty="0" err="1">
                <a:ln>
                  <a:noFill/>
                </a:ln>
                <a:solidFill>
                  <a:schemeClr val="accent2"/>
                </a:solidFill>
                <a:effectLst/>
                <a:uLnTx/>
                <a:uFillTx/>
                <a:latin typeface="Calibri" panose="020F0502020204030204" pitchFamily="34" charset="0"/>
                <a:ea typeface="+mn-ea"/>
                <a:cs typeface="Segoe UI Light" panose="020B0502040204020203" pitchFamily="34" charset="0"/>
              </a:rPr>
              <a:t>adjust</a:t>
            </a:r>
            <a:r>
              <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a:t>
            </a:r>
          </a:p>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endParaRPr>
          </a:p>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rPr>
              <a:t>De foto gaat zich automatisch aanpassen naar de kader of je kan de foto zelf verkleinen en vergroten.</a:t>
            </a:r>
          </a:p>
        </p:txBody>
      </p:sp>
      <p:sp>
        <p:nvSpPr>
          <p:cNvPr id="206" name="Rechthoek 205">
            <a:extLst>
              <a:ext uri="{FF2B5EF4-FFF2-40B4-BE49-F238E27FC236}">
                <a16:creationId xmlns:a16="http://schemas.microsoft.com/office/drawing/2014/main" id="{CF963818-357C-49E9-8072-616A26B7BA9D}"/>
              </a:ext>
            </a:extLst>
          </p:cNvPr>
          <p:cNvSpPr/>
          <p:nvPr userDrawn="1"/>
        </p:nvSpPr>
        <p:spPr>
          <a:xfrm>
            <a:off x="-3562660" y="352036"/>
            <a:ext cx="3203717" cy="387386"/>
          </a:xfrm>
          <a:prstGeom prst="rect">
            <a:avLst/>
          </a:prstGeom>
          <a:noFill/>
          <a:ln w="25400" cap="flat" cmpd="sng" algn="ctr">
            <a:noFill/>
            <a:prstDash val="solid"/>
          </a:ln>
          <a:effectLst/>
        </p:spPr>
        <p:txBody>
          <a:bodyPr lIns="180000" rIns="180000" rtlCol="0" anchor="t"/>
          <a:lstStyle/>
          <a:p>
            <a:pPr marL="0" marR="0" lvl="0" indent="0" defTabSz="914377" eaLnBrk="1" fontAlgn="auto" latinLnBrk="0" hangingPunct="1">
              <a:lnSpc>
                <a:spcPct val="80000"/>
              </a:lnSpc>
              <a:spcBef>
                <a:spcPts val="0"/>
              </a:spcBef>
              <a:spcAft>
                <a:spcPts val="0"/>
              </a:spcAft>
              <a:buClrTx/>
              <a:buSzTx/>
              <a:buFontTx/>
              <a:buNone/>
              <a:tabLst/>
              <a:defRPr/>
            </a:pPr>
            <a:r>
              <a:rPr lang="en-US" sz="1400" b="0" i="0" u="none" kern="1200" noProof="0" dirty="0" err="1">
                <a:solidFill>
                  <a:schemeClr val="tx1"/>
                </a:solidFill>
                <a:latin typeface="+mn-lt"/>
                <a:ea typeface="+mn-ea"/>
                <a:cs typeface="+mn-cs"/>
              </a:rPr>
              <a:t>Voettekst</a:t>
            </a:r>
            <a:r>
              <a:rPr lang="en-US" sz="1400" b="0" i="0" u="none" kern="1200" noProof="0" dirty="0">
                <a:solidFill>
                  <a:schemeClr val="tx1"/>
                </a:solidFill>
                <a:latin typeface="+mn-lt"/>
                <a:ea typeface="+mn-ea"/>
                <a:cs typeface="+mn-cs"/>
              </a:rPr>
              <a:t> </a:t>
            </a:r>
            <a:r>
              <a:rPr lang="en-US" sz="1400" b="0" i="0" u="none" kern="1200" noProof="0" dirty="0" err="1">
                <a:solidFill>
                  <a:schemeClr val="tx1"/>
                </a:solidFill>
                <a:latin typeface="+mn-lt"/>
                <a:ea typeface="+mn-ea"/>
                <a:cs typeface="+mn-cs"/>
              </a:rPr>
              <a:t>aanpassen</a:t>
            </a:r>
            <a:r>
              <a:rPr lang="en-US" sz="1400" b="0" i="0" u="none" kern="1200" noProof="0" dirty="0">
                <a:solidFill>
                  <a:schemeClr val="tx1"/>
                </a:solidFill>
                <a:latin typeface="+mn-lt"/>
                <a:ea typeface="+mn-ea"/>
                <a:cs typeface="+mn-cs"/>
              </a:rPr>
              <a:t> van de </a:t>
            </a:r>
            <a:r>
              <a:rPr lang="en-US" sz="1400" b="0" i="0" u="none" kern="1200" noProof="0" dirty="0" err="1">
                <a:solidFill>
                  <a:schemeClr val="tx1"/>
                </a:solidFill>
                <a:latin typeface="+mn-lt"/>
                <a:ea typeface="+mn-ea"/>
                <a:cs typeface="+mn-cs"/>
              </a:rPr>
              <a:t>presentatie</a:t>
            </a:r>
            <a:endParaRPr lang="nl-NL" sz="1400" b="0" i="0" u="none" kern="1200" noProof="0" dirty="0">
              <a:solidFill>
                <a:schemeClr val="tx1"/>
              </a:solidFill>
              <a:latin typeface="+mn-lt"/>
              <a:ea typeface="+mn-ea"/>
              <a:cs typeface="+mn-cs"/>
            </a:endParaRPr>
          </a:p>
        </p:txBody>
      </p:sp>
      <p:cxnSp>
        <p:nvCxnSpPr>
          <p:cNvPr id="207" name="Rechte verbindingslijn 206">
            <a:extLst>
              <a:ext uri="{FF2B5EF4-FFF2-40B4-BE49-F238E27FC236}">
                <a16:creationId xmlns:a16="http://schemas.microsoft.com/office/drawing/2014/main" id="{2F103C07-FA6B-4EA2-81E1-1483271B9506}"/>
              </a:ext>
            </a:extLst>
          </p:cNvPr>
          <p:cNvCxnSpPr>
            <a:cxnSpLocks/>
          </p:cNvCxnSpPr>
          <p:nvPr userDrawn="1"/>
        </p:nvCxnSpPr>
        <p:spPr>
          <a:xfrm>
            <a:off x="-3389324" y="631447"/>
            <a:ext cx="2596965" cy="0"/>
          </a:xfrm>
          <a:prstGeom prst="line">
            <a:avLst/>
          </a:prstGeom>
          <a:noFill/>
          <a:ln w="9525" cap="flat" cmpd="sng" algn="ctr">
            <a:solidFill>
              <a:schemeClr val="accent2"/>
            </a:solidFill>
            <a:prstDash val="solid"/>
          </a:ln>
          <a:effectLst/>
        </p:spPr>
      </p:cxnSp>
      <p:sp>
        <p:nvSpPr>
          <p:cNvPr id="208" name="Tekstvak 207">
            <a:extLst>
              <a:ext uri="{FF2B5EF4-FFF2-40B4-BE49-F238E27FC236}">
                <a16:creationId xmlns:a16="http://schemas.microsoft.com/office/drawing/2014/main" id="{017D9C44-4C71-448A-951B-E29E32F2DCBB}"/>
              </a:ext>
            </a:extLst>
          </p:cNvPr>
          <p:cNvSpPr txBox="1"/>
          <p:nvPr userDrawn="1"/>
        </p:nvSpPr>
        <p:spPr>
          <a:xfrm>
            <a:off x="-3389327" y="731927"/>
            <a:ext cx="2058484" cy="362262"/>
          </a:xfrm>
          <a:prstGeom prst="rect">
            <a:avLst/>
          </a:prstGeom>
          <a:noFill/>
        </p:spPr>
        <p:txBody>
          <a:bodyPr wrap="square" lIns="0" tIns="0" rIns="0" bIns="0" rtlCol="0" anchor="t">
            <a:noAutofit/>
          </a:bodyPr>
          <a:lstStyle>
            <a:defPPr>
              <a:defRPr lang="nl-NL"/>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rPr>
              <a:t>Invoegen &gt;  Groep tekst &gt; Koptekst en voettekst &gt; titel instellen bij voettekst</a:t>
            </a:r>
          </a:p>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endParaRPr>
          </a:p>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1"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ENG</a:t>
            </a:r>
            <a:r>
              <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 </a:t>
            </a:r>
            <a:r>
              <a:rPr kumimoji="0" lang="nl-NL" sz="1100" b="0" i="0" u="none" strike="noStrike" kern="0" cap="none" spc="0" normalizeH="0" baseline="0" noProof="0" dirty="0" err="1">
                <a:ln>
                  <a:noFill/>
                </a:ln>
                <a:solidFill>
                  <a:schemeClr val="accent2"/>
                </a:solidFill>
                <a:effectLst/>
                <a:uLnTx/>
                <a:uFillTx/>
                <a:latin typeface="Calibri" panose="020F0502020204030204" pitchFamily="34" charset="0"/>
                <a:ea typeface="+mn-ea"/>
                <a:cs typeface="Segoe UI Light" panose="020B0502040204020203" pitchFamily="34" charset="0"/>
              </a:rPr>
              <a:t>Insert</a:t>
            </a:r>
            <a:r>
              <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  &gt;  Group </a:t>
            </a:r>
            <a:r>
              <a:rPr kumimoji="0" lang="nl-NL" sz="1100" b="0" i="0" u="none" strike="noStrike" kern="0" cap="none" spc="0" normalizeH="0" baseline="0" noProof="0" dirty="0" err="1">
                <a:ln>
                  <a:noFill/>
                </a:ln>
                <a:solidFill>
                  <a:schemeClr val="accent2"/>
                </a:solidFill>
                <a:effectLst/>
                <a:uLnTx/>
                <a:uFillTx/>
                <a:latin typeface="Calibri" panose="020F0502020204030204" pitchFamily="34" charset="0"/>
                <a:ea typeface="+mn-ea"/>
                <a:cs typeface="Segoe UI Light" panose="020B0502040204020203" pitchFamily="34" charset="0"/>
              </a:rPr>
              <a:t>text</a:t>
            </a:r>
            <a:r>
              <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 &gt; Header </a:t>
            </a:r>
            <a:r>
              <a:rPr kumimoji="0" lang="nl-NL" sz="1100" b="0" i="0" u="none" strike="noStrike" kern="0" cap="none" spc="0" normalizeH="0" baseline="0" noProof="0" dirty="0" err="1">
                <a:ln>
                  <a:noFill/>
                </a:ln>
                <a:solidFill>
                  <a:schemeClr val="accent2"/>
                </a:solidFill>
                <a:effectLst/>
                <a:uLnTx/>
                <a:uFillTx/>
                <a:latin typeface="Calibri" panose="020F0502020204030204" pitchFamily="34" charset="0"/>
                <a:ea typeface="+mn-ea"/>
                <a:cs typeface="Segoe UI Light" panose="020B0502040204020203" pitchFamily="34" charset="0"/>
              </a:rPr>
              <a:t>and</a:t>
            </a:r>
            <a:r>
              <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 </a:t>
            </a:r>
            <a:r>
              <a:rPr kumimoji="0" lang="nl-NL" sz="1100" b="0" i="0" u="none" strike="noStrike" kern="0" cap="none" spc="0" normalizeH="0" baseline="0" noProof="0" dirty="0" err="1">
                <a:ln>
                  <a:noFill/>
                </a:ln>
                <a:solidFill>
                  <a:schemeClr val="accent2"/>
                </a:solidFill>
                <a:effectLst/>
                <a:uLnTx/>
                <a:uFillTx/>
                <a:latin typeface="Calibri" panose="020F0502020204030204" pitchFamily="34" charset="0"/>
                <a:ea typeface="+mn-ea"/>
                <a:cs typeface="Segoe UI Light" panose="020B0502040204020203" pitchFamily="34" charset="0"/>
              </a:rPr>
              <a:t>footer</a:t>
            </a:r>
            <a:r>
              <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 &gt; Set </a:t>
            </a:r>
            <a:r>
              <a:rPr kumimoji="0" lang="nl-NL" sz="1100" b="0" i="0" u="none" strike="noStrike" kern="0" cap="none" spc="0" normalizeH="0" baseline="0" noProof="0" dirty="0" err="1">
                <a:ln>
                  <a:noFill/>
                </a:ln>
                <a:solidFill>
                  <a:schemeClr val="accent2"/>
                </a:solidFill>
                <a:effectLst/>
                <a:uLnTx/>
                <a:uFillTx/>
                <a:latin typeface="Calibri" panose="020F0502020204030204" pitchFamily="34" charset="0"/>
                <a:ea typeface="+mn-ea"/>
                <a:cs typeface="Segoe UI Light" panose="020B0502040204020203" pitchFamily="34" charset="0"/>
              </a:rPr>
              <a:t>title</a:t>
            </a:r>
            <a:r>
              <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 at </a:t>
            </a:r>
            <a:r>
              <a:rPr kumimoji="0" lang="nl-NL" sz="1100" b="0" i="0" u="none" strike="noStrike" kern="0" cap="none" spc="0" normalizeH="0" baseline="0" noProof="0" dirty="0" err="1">
                <a:ln>
                  <a:noFill/>
                </a:ln>
                <a:solidFill>
                  <a:schemeClr val="accent2"/>
                </a:solidFill>
                <a:effectLst/>
                <a:uLnTx/>
                <a:uFillTx/>
                <a:latin typeface="Calibri" panose="020F0502020204030204" pitchFamily="34" charset="0"/>
                <a:ea typeface="+mn-ea"/>
                <a:cs typeface="Segoe UI Light" panose="020B0502040204020203" pitchFamily="34" charset="0"/>
              </a:rPr>
              <a:t>footer</a:t>
            </a:r>
            <a:endPar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endParaRPr>
          </a:p>
        </p:txBody>
      </p:sp>
      <p:sp>
        <p:nvSpPr>
          <p:cNvPr id="209" name="Rechthoek 208">
            <a:extLst>
              <a:ext uri="{FF2B5EF4-FFF2-40B4-BE49-F238E27FC236}">
                <a16:creationId xmlns:a16="http://schemas.microsoft.com/office/drawing/2014/main" id="{8F36206A-8047-4CBA-B0A1-BDEC141FCC63}"/>
              </a:ext>
            </a:extLst>
          </p:cNvPr>
          <p:cNvSpPr/>
          <p:nvPr userDrawn="1"/>
        </p:nvSpPr>
        <p:spPr>
          <a:xfrm>
            <a:off x="-3553318" y="1861361"/>
            <a:ext cx="2868384" cy="387386"/>
          </a:xfrm>
          <a:prstGeom prst="rect">
            <a:avLst/>
          </a:prstGeom>
          <a:noFill/>
          <a:ln w="25400" cap="flat" cmpd="sng" algn="ctr">
            <a:noFill/>
            <a:prstDash val="solid"/>
          </a:ln>
          <a:effectLst/>
        </p:spPr>
        <p:txBody>
          <a:bodyPr lIns="180000" rIns="180000" rtlCol="0" anchor="t"/>
          <a:lstStyle/>
          <a:p>
            <a:pPr marL="0" marR="0" lvl="0" indent="0" algn="l" defTabSz="914377" rtl="0" eaLnBrk="1" fontAlgn="auto" latinLnBrk="0" hangingPunct="1">
              <a:lnSpc>
                <a:spcPct val="80000"/>
              </a:lnSpc>
              <a:spcBef>
                <a:spcPts val="0"/>
              </a:spcBef>
              <a:spcAft>
                <a:spcPts val="0"/>
              </a:spcAft>
              <a:buClrTx/>
              <a:buSzTx/>
              <a:buFontTx/>
              <a:buNone/>
              <a:tabLst/>
              <a:defRPr/>
            </a:pPr>
            <a:r>
              <a:rPr lang="en-US" sz="1400" b="0" i="0" u="none" kern="1200" noProof="0" dirty="0" err="1">
                <a:solidFill>
                  <a:schemeClr val="tx1"/>
                </a:solidFill>
                <a:latin typeface="+mn-lt"/>
                <a:ea typeface="+mn-ea"/>
                <a:cs typeface="+mn-cs"/>
              </a:rPr>
              <a:t>Iconen</a:t>
            </a:r>
            <a:endParaRPr lang="nl-NL" sz="1400" b="0" i="0" u="none" kern="1200" noProof="0" dirty="0">
              <a:solidFill>
                <a:schemeClr val="tx1"/>
              </a:solidFill>
              <a:latin typeface="+mn-lt"/>
              <a:ea typeface="+mn-ea"/>
              <a:cs typeface="+mn-cs"/>
            </a:endParaRPr>
          </a:p>
        </p:txBody>
      </p:sp>
      <p:cxnSp>
        <p:nvCxnSpPr>
          <p:cNvPr id="210" name="Rechte verbindingslijn 209">
            <a:extLst>
              <a:ext uri="{FF2B5EF4-FFF2-40B4-BE49-F238E27FC236}">
                <a16:creationId xmlns:a16="http://schemas.microsoft.com/office/drawing/2014/main" id="{6A09F82A-19A3-4DC2-98AF-E5503CBC9374}"/>
              </a:ext>
            </a:extLst>
          </p:cNvPr>
          <p:cNvCxnSpPr/>
          <p:nvPr userDrawn="1"/>
        </p:nvCxnSpPr>
        <p:spPr>
          <a:xfrm>
            <a:off x="-3379982" y="2119801"/>
            <a:ext cx="2596964" cy="0"/>
          </a:xfrm>
          <a:prstGeom prst="line">
            <a:avLst/>
          </a:prstGeom>
          <a:noFill/>
          <a:ln w="9525" cap="flat" cmpd="sng" algn="ctr">
            <a:solidFill>
              <a:schemeClr val="accent2"/>
            </a:solidFill>
            <a:prstDash val="solid"/>
          </a:ln>
          <a:effectLst/>
        </p:spPr>
      </p:cxnSp>
      <p:sp>
        <p:nvSpPr>
          <p:cNvPr id="211" name="Tekstvak 210">
            <a:extLst>
              <a:ext uri="{FF2B5EF4-FFF2-40B4-BE49-F238E27FC236}">
                <a16:creationId xmlns:a16="http://schemas.microsoft.com/office/drawing/2014/main" id="{A6654C93-0ABB-4C8A-B96A-BF6E9A7591D8}"/>
              </a:ext>
            </a:extLst>
          </p:cNvPr>
          <p:cNvSpPr txBox="1"/>
          <p:nvPr userDrawn="1"/>
        </p:nvSpPr>
        <p:spPr>
          <a:xfrm>
            <a:off x="-3379986" y="2189940"/>
            <a:ext cx="2814320" cy="1306875"/>
          </a:xfrm>
          <a:prstGeom prst="rect">
            <a:avLst/>
          </a:prstGeom>
          <a:noFill/>
        </p:spPr>
        <p:txBody>
          <a:bodyPr wrap="square" lIns="0" tIns="0" rIns="0" bIns="0" rtlCol="0" anchor="t">
            <a:noAutofit/>
          </a:bodyPr>
          <a:lstStyle>
            <a:defPPr>
              <a:defRPr lang="nl-NL"/>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rPr>
              <a:t>Om iconen in te voegen, kopieer je ze van de laatste slide, selecteer je het vakje waar het moet komen en druk je CTRL+V.</a:t>
            </a:r>
          </a:p>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endParaRPr>
          </a:p>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1"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rPr>
              <a:t>Kleuren aanpassen</a:t>
            </a:r>
          </a:p>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rPr>
              <a:t>Icoon selecteren &gt; lint bovenaan &gt; vormcontour</a:t>
            </a:r>
          </a:p>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endParaRPr>
          </a:p>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rPr>
              <a:t>OF </a:t>
            </a:r>
            <a:r>
              <a:rPr kumimoji="0" lang="nl-BE" sz="1100" b="0" i="0" u="none" strike="noStrike" kern="0" cap="none" spc="0" normalizeH="0" baseline="0" dirty="0">
                <a:ln>
                  <a:noFill/>
                </a:ln>
                <a:solidFill>
                  <a:schemeClr val="tx1"/>
                </a:solidFill>
                <a:effectLst/>
                <a:uLnTx/>
                <a:uFillTx/>
                <a:latin typeface="Calibri" panose="020F0502020204030204" pitchFamily="34" charset="0"/>
                <a:ea typeface="+mn-ea"/>
                <a:cs typeface="Segoe UI Light" panose="020B0502040204020203" pitchFamily="34" charset="0"/>
              </a:rPr>
              <a:t>Icoon selecteren &gt; rechtermuisknop &gt; vormcontour</a:t>
            </a:r>
            <a:endParaRPr kumimoji="0" lang="nl-NL" sz="1100" b="0"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endParaRPr>
          </a:p>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nl-NL" sz="1100" b="1" i="0" u="none" strike="noStrike" kern="0" cap="none" spc="0" normalizeH="0" baseline="0" noProof="0" dirty="0">
              <a:ln>
                <a:noFill/>
              </a:ln>
              <a:solidFill>
                <a:schemeClr val="tx1"/>
              </a:solidFill>
              <a:effectLst/>
              <a:uLnTx/>
              <a:uFillTx/>
              <a:latin typeface="Calibri" panose="020F0502020204030204" pitchFamily="34" charset="0"/>
              <a:ea typeface="+mn-ea"/>
              <a:cs typeface="Segoe UI Light" panose="020B0502040204020203" pitchFamily="34" charset="0"/>
            </a:endParaRPr>
          </a:p>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1"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ENG</a:t>
            </a:r>
            <a:r>
              <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 Select icon &gt; lint bovenaan &gt;  </a:t>
            </a:r>
            <a:r>
              <a:rPr kumimoji="0" lang="nl-NL" sz="1100" b="0" i="0" u="none" strike="noStrike" kern="0" cap="none" spc="0" normalizeH="0" baseline="0" noProof="0" dirty="0" err="1">
                <a:ln>
                  <a:noFill/>
                </a:ln>
                <a:solidFill>
                  <a:schemeClr val="accent2"/>
                </a:solidFill>
                <a:effectLst/>
                <a:uLnTx/>
                <a:uFillTx/>
                <a:latin typeface="Calibri" panose="020F0502020204030204" pitchFamily="34" charset="0"/>
                <a:ea typeface="+mn-ea"/>
                <a:cs typeface="Segoe UI Light" panose="020B0502040204020203" pitchFamily="34" charset="0"/>
              </a:rPr>
              <a:t>shape</a:t>
            </a:r>
            <a:r>
              <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 contour</a:t>
            </a:r>
          </a:p>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endParaRPr>
          </a:p>
          <a:p>
            <a:pPr marL="0" marR="0" lvl="0" indent="0" algn="l" defTabSz="914377" rtl="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rPr>
              <a:t>OR </a:t>
            </a:r>
            <a:r>
              <a:rPr kumimoji="0" lang="nl-BE" sz="1100" b="0" i="0" u="none" strike="noStrike" kern="0" cap="none" spc="0" normalizeH="0" baseline="0" dirty="0">
                <a:ln>
                  <a:noFill/>
                </a:ln>
                <a:solidFill>
                  <a:schemeClr val="accent2"/>
                </a:solidFill>
                <a:effectLst/>
                <a:uLnTx/>
                <a:uFillTx/>
                <a:latin typeface="Calibri" panose="020F0502020204030204" pitchFamily="34" charset="0"/>
                <a:ea typeface="+mn-ea"/>
                <a:cs typeface="Segoe UI Light" panose="020B0502040204020203" pitchFamily="34" charset="0"/>
              </a:rPr>
              <a:t>Select icon &gt; rechtermuisknop &gt; </a:t>
            </a:r>
            <a:r>
              <a:rPr kumimoji="0" lang="nl-BE" sz="1100" b="0" i="0" u="none" strike="noStrike" kern="0" cap="none" spc="0" normalizeH="0" baseline="0" dirty="0" err="1">
                <a:ln>
                  <a:noFill/>
                </a:ln>
                <a:solidFill>
                  <a:schemeClr val="accent2"/>
                </a:solidFill>
                <a:effectLst/>
                <a:uLnTx/>
                <a:uFillTx/>
                <a:latin typeface="Calibri" panose="020F0502020204030204" pitchFamily="34" charset="0"/>
                <a:ea typeface="+mn-ea"/>
                <a:cs typeface="Segoe UI Light" panose="020B0502040204020203" pitchFamily="34" charset="0"/>
              </a:rPr>
              <a:t>shape</a:t>
            </a:r>
            <a:r>
              <a:rPr kumimoji="0" lang="nl-BE" sz="1100" b="0" i="0" u="none" strike="noStrike" kern="0" cap="none" spc="0" normalizeH="0" baseline="0" dirty="0">
                <a:ln>
                  <a:noFill/>
                </a:ln>
                <a:solidFill>
                  <a:schemeClr val="accent2"/>
                </a:solidFill>
                <a:effectLst/>
                <a:uLnTx/>
                <a:uFillTx/>
                <a:latin typeface="Calibri" panose="020F0502020204030204" pitchFamily="34" charset="0"/>
                <a:ea typeface="+mn-ea"/>
                <a:cs typeface="Segoe UI Light" panose="020B0502040204020203" pitchFamily="34" charset="0"/>
              </a:rPr>
              <a:t> contour</a:t>
            </a:r>
            <a:endParaRPr kumimoji="0" lang="nl-NL" sz="1100" b="0" i="0" u="none" strike="noStrike" kern="0" cap="none" spc="0" normalizeH="0" baseline="0" noProof="0" dirty="0">
              <a:ln>
                <a:noFill/>
              </a:ln>
              <a:solidFill>
                <a:schemeClr val="accent2"/>
              </a:solidFill>
              <a:effectLst/>
              <a:uLnTx/>
              <a:uFillTx/>
              <a:latin typeface="Calibri" panose="020F0502020204030204" pitchFamily="34" charset="0"/>
              <a:ea typeface="+mn-ea"/>
              <a:cs typeface="Segoe UI Light" panose="020B0502040204020203" pitchFamily="34" charset="0"/>
            </a:endParaRPr>
          </a:p>
        </p:txBody>
      </p:sp>
      <p:sp>
        <p:nvSpPr>
          <p:cNvPr id="213" name="Tijdelijke aanduiding voor voettekst 4">
            <a:extLst>
              <a:ext uri="{FF2B5EF4-FFF2-40B4-BE49-F238E27FC236}">
                <a16:creationId xmlns:a16="http://schemas.microsoft.com/office/drawing/2014/main" id="{4394CF55-106A-4B1B-B4B9-71B61235F003}"/>
              </a:ext>
            </a:extLst>
          </p:cNvPr>
          <p:cNvSpPr>
            <a:spLocks noGrp="1"/>
          </p:cNvSpPr>
          <p:nvPr>
            <p:ph type="ftr" sz="quarter" idx="3"/>
          </p:nvPr>
        </p:nvSpPr>
        <p:spPr>
          <a:xfrm>
            <a:off x="2233246" y="6264211"/>
            <a:ext cx="8707457" cy="365125"/>
          </a:xfrm>
          <a:prstGeom prst="rect">
            <a:avLst/>
          </a:prstGeom>
        </p:spPr>
        <p:txBody>
          <a:bodyPr vert="horz" lIns="0" tIns="0" rIns="0" bIns="0" rtlCol="0" anchor="t" anchorCtr="0">
            <a:noAutofit/>
          </a:bodyPr>
          <a:lstStyle>
            <a:lvl1pPr algn="r">
              <a:defRPr sz="1200" b="0">
                <a:solidFill>
                  <a:schemeClr val="tx1"/>
                </a:solidFill>
                <a:latin typeface="+mj-lt"/>
              </a:defRPr>
            </a:lvl1pPr>
          </a:lstStyle>
          <a:p>
            <a:r>
              <a:rPr lang="nl-BE" dirty="0"/>
              <a:t>Wat na het middelbaar?</a:t>
            </a:r>
          </a:p>
        </p:txBody>
      </p:sp>
      <p:sp>
        <p:nvSpPr>
          <p:cNvPr id="214" name="Tijdelijke aanduiding voor dianummer 5">
            <a:extLst>
              <a:ext uri="{FF2B5EF4-FFF2-40B4-BE49-F238E27FC236}">
                <a16:creationId xmlns:a16="http://schemas.microsoft.com/office/drawing/2014/main" id="{39FEDDEF-8B3F-43FD-B07C-E2250DB13388}"/>
              </a:ext>
            </a:extLst>
          </p:cNvPr>
          <p:cNvSpPr>
            <a:spLocks noGrp="1"/>
          </p:cNvSpPr>
          <p:nvPr>
            <p:ph type="sldNum" sz="quarter" idx="4"/>
          </p:nvPr>
        </p:nvSpPr>
        <p:spPr>
          <a:xfrm>
            <a:off x="11113303" y="6264211"/>
            <a:ext cx="288000" cy="365125"/>
          </a:xfrm>
          <a:prstGeom prst="rect">
            <a:avLst/>
          </a:prstGeom>
        </p:spPr>
        <p:txBody>
          <a:bodyPr vert="horz" lIns="0" tIns="0" rIns="0" bIns="0" rtlCol="0" anchor="t" anchorCtr="0">
            <a:noAutofit/>
          </a:bodyPr>
          <a:lstStyle>
            <a:lvl1pPr algn="l">
              <a:defRPr sz="1200" b="0">
                <a:solidFill>
                  <a:schemeClr val="tx1"/>
                </a:solidFill>
                <a:latin typeface="+mj-lt"/>
              </a:defRPr>
            </a:lvl1pPr>
          </a:lstStyle>
          <a:p>
            <a:fld id="{FF88DA20-ED00-471C-9170-60F590CB400A}" type="slidenum">
              <a:rPr lang="nl-BE" smtClean="0"/>
              <a:pPr/>
              <a:t>‹N°›</a:t>
            </a:fld>
            <a:endParaRPr lang="nl-BE" dirty="0"/>
          </a:p>
        </p:txBody>
      </p:sp>
      <p:sp>
        <p:nvSpPr>
          <p:cNvPr id="215" name="Gelijkbenige driehoek 214">
            <a:extLst>
              <a:ext uri="{FF2B5EF4-FFF2-40B4-BE49-F238E27FC236}">
                <a16:creationId xmlns:a16="http://schemas.microsoft.com/office/drawing/2014/main" id="{94933F71-A48D-466A-8004-86D66887F2DB}"/>
              </a:ext>
            </a:extLst>
          </p:cNvPr>
          <p:cNvSpPr/>
          <p:nvPr userDrawn="1"/>
        </p:nvSpPr>
        <p:spPr>
          <a:xfrm rot="16200000">
            <a:off x="11475085" y="6324985"/>
            <a:ext cx="116206" cy="53534"/>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800"/>
          </a:p>
        </p:txBody>
      </p:sp>
      <p:pic>
        <p:nvPicPr>
          <p:cNvPr id="216" name="Graphic 215">
            <a:extLst>
              <a:ext uri="{FF2B5EF4-FFF2-40B4-BE49-F238E27FC236}">
                <a16:creationId xmlns:a16="http://schemas.microsoft.com/office/drawing/2014/main" id="{C3DF04B4-C311-4ACE-A833-25F6927F9939}"/>
              </a:ext>
            </a:extLst>
          </p:cNvPr>
          <p:cNvPicPr>
            <a:picLocks noChangeAspect="1"/>
          </p:cNvPicPr>
          <p:nvPr userDrawn="1"/>
        </p:nvPicPr>
        <p:blipFill>
          <a:blip r:embed="rId38">
            <a:extLst>
              <a:ext uri="{96DAC541-7B7A-43D3-8B79-37D633B846F1}">
                <asvg:svgBlip xmlns:asvg="http://schemas.microsoft.com/office/drawing/2016/SVG/main" r:embed="rId39"/>
              </a:ext>
            </a:extLst>
          </a:blip>
          <a:stretch>
            <a:fillRect/>
          </a:stretch>
        </p:blipFill>
        <p:spPr>
          <a:xfrm>
            <a:off x="658813" y="6221683"/>
            <a:ext cx="1153603" cy="366439"/>
          </a:xfrm>
          <a:prstGeom prst="rect">
            <a:avLst/>
          </a:prstGeom>
        </p:spPr>
      </p:pic>
    </p:spTree>
    <p:extLst>
      <p:ext uri="{BB962C8B-B14F-4D97-AF65-F5344CB8AC3E}">
        <p14:creationId xmlns:p14="http://schemas.microsoft.com/office/powerpoint/2010/main" val="1616461107"/>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 id="2147483762" r:id="rId12"/>
    <p:sldLayoutId id="2147483763" r:id="rId13"/>
    <p:sldLayoutId id="2147483764" r:id="rId14"/>
    <p:sldLayoutId id="2147483765" r:id="rId15"/>
    <p:sldLayoutId id="2147483766" r:id="rId16"/>
    <p:sldLayoutId id="2147483767" r:id="rId17"/>
    <p:sldLayoutId id="2147483768" r:id="rId18"/>
    <p:sldLayoutId id="2147483769" r:id="rId19"/>
    <p:sldLayoutId id="2147483770" r:id="rId20"/>
    <p:sldLayoutId id="2147483771" r:id="rId21"/>
    <p:sldLayoutId id="2147483772" r:id="rId22"/>
    <p:sldLayoutId id="2147483773" r:id="rId23"/>
    <p:sldLayoutId id="2147483774" r:id="rId24"/>
    <p:sldLayoutId id="2147483775" r:id="rId25"/>
    <p:sldLayoutId id="2147483776" r:id="rId26"/>
    <p:sldLayoutId id="2147483777" r:id="rId27"/>
    <p:sldLayoutId id="2147483778" r:id="rId28"/>
    <p:sldLayoutId id="2147483779" r:id="rId29"/>
    <p:sldLayoutId id="2147483814" r:id="rId30"/>
    <p:sldLayoutId id="2147483815" r:id="rId31"/>
    <p:sldLayoutId id="2147483780" r:id="rId32"/>
    <p:sldLayoutId id="2147483781" r:id="rId33"/>
  </p:sldLayoutIdLst>
  <p:hf hdr="0" ftr="0" dt="0"/>
  <p:txStyles>
    <p:titleStyle>
      <a:lvl1pPr algn="l" defTabSz="914400" rtl="0" eaLnBrk="1" latinLnBrk="0" hangingPunct="1">
        <a:lnSpc>
          <a:spcPct val="80000"/>
        </a:lnSpc>
        <a:spcBef>
          <a:spcPct val="0"/>
        </a:spcBef>
        <a:buNone/>
        <a:defRPr sz="2600" b="1" kern="1200">
          <a:solidFill>
            <a:schemeClr val="accent2"/>
          </a:solidFill>
          <a:latin typeface="+mj-lt"/>
          <a:ea typeface="+mj-ea"/>
          <a:cs typeface="+mj-cs"/>
        </a:defRPr>
      </a:lvl1pPr>
    </p:titleStyle>
    <p:bodyStyle>
      <a:lvl1pPr marL="72000" indent="-216000" algn="l" defTabSz="540000" rtl="0" eaLnBrk="1" latinLnBrk="0" hangingPunct="1">
        <a:lnSpc>
          <a:spcPct val="100000"/>
        </a:lnSpc>
        <a:spcBef>
          <a:spcPts val="600"/>
        </a:spcBef>
        <a:buSzPct val="50000"/>
        <a:buFont typeface="Wingdings 2" panose="05020102010507070707" pitchFamily="18" charset="2"/>
        <a:buChar char="¤"/>
        <a:defRPr sz="2800" kern="1200">
          <a:solidFill>
            <a:schemeClr val="tx1"/>
          </a:solidFill>
          <a:latin typeface="+mn-lt"/>
          <a:ea typeface="+mn-ea"/>
          <a:cs typeface="+mn-cs"/>
        </a:defRPr>
      </a:lvl1pPr>
      <a:lvl2pPr marL="538163" indent="-216000" algn="l" defTabSz="914400" rtl="0" eaLnBrk="1" latinLnBrk="0" hangingPunct="1">
        <a:lnSpc>
          <a:spcPct val="100000"/>
        </a:lnSpc>
        <a:spcBef>
          <a:spcPts val="600"/>
        </a:spcBef>
        <a:buClr>
          <a:schemeClr val="accent2"/>
        </a:buClr>
        <a:buSzPct val="50000"/>
        <a:buFont typeface="Wingdings 2" panose="05020102010507070707" pitchFamily="18" charset="2"/>
        <a:buChar char="¼"/>
        <a:defRPr sz="2400" kern="1200">
          <a:solidFill>
            <a:schemeClr val="tx1"/>
          </a:solidFill>
          <a:latin typeface="+mn-lt"/>
          <a:ea typeface="+mn-ea"/>
          <a:cs typeface="+mn-cs"/>
        </a:defRPr>
      </a:lvl2pPr>
      <a:lvl3pPr marL="900000" indent="-216000" algn="l" defTabSz="914400" rtl="0" eaLnBrk="1" latinLnBrk="0" hangingPunct="1">
        <a:lnSpc>
          <a:spcPct val="100000"/>
        </a:lnSpc>
        <a:spcBef>
          <a:spcPts val="600"/>
        </a:spcBef>
        <a:buClr>
          <a:schemeClr val="accent3"/>
        </a:buClr>
        <a:buSzPct val="50000"/>
        <a:buFont typeface="Wingdings 2" panose="05020102010507070707" pitchFamily="18" charset="2"/>
        <a:buChar char=""/>
        <a:defRPr sz="2000" kern="1200">
          <a:solidFill>
            <a:schemeClr val="tx1"/>
          </a:solidFill>
          <a:latin typeface="+mn-lt"/>
          <a:ea typeface="+mn-ea"/>
          <a:cs typeface="+mn-cs"/>
        </a:defRPr>
      </a:lvl3pPr>
      <a:lvl4pPr marL="1260000" indent="-216000" algn="l" defTabSz="914400" rtl="0" eaLnBrk="1" latinLnBrk="0" hangingPunct="1">
        <a:lnSpc>
          <a:spcPct val="100000"/>
        </a:lnSpc>
        <a:spcBef>
          <a:spcPts val="600"/>
        </a:spcBef>
        <a:buClr>
          <a:schemeClr val="tx1"/>
        </a:buClr>
        <a:buSzPct val="50000"/>
        <a:buFont typeface="Wingdings 3" panose="05040102010807070707" pitchFamily="18" charset="2"/>
        <a:buChar char="{"/>
        <a:defRPr sz="1800" kern="1200">
          <a:solidFill>
            <a:schemeClr val="tx1"/>
          </a:solidFill>
          <a:latin typeface="+mn-lt"/>
          <a:ea typeface="+mn-ea"/>
          <a:cs typeface="+mn-cs"/>
        </a:defRPr>
      </a:lvl4pPr>
      <a:lvl5pPr marL="1620000" indent="-216000" algn="l" defTabSz="914400" rtl="0" eaLnBrk="1" latinLnBrk="0" hangingPunct="1">
        <a:lnSpc>
          <a:spcPct val="100000"/>
        </a:lnSpc>
        <a:spcBef>
          <a:spcPts val="600"/>
        </a:spcBef>
        <a:buClr>
          <a:schemeClr val="accent4"/>
        </a:buClr>
        <a:buSzPct val="50000"/>
        <a:buFont typeface="Wingdings 2" panose="05020102010507070707" pitchFamily="18" charset="2"/>
        <a:buChar char="¼"/>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415" userDrawn="1">
          <p15:clr>
            <a:srgbClr val="F26B43"/>
          </p15:clr>
        </p15:guide>
        <p15:guide id="2" pos="7265"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hyperlink" Target="https://spark.apache.org/docs/latest/streaming-programming-guide.html#basic-concepts" TargetMode="External"/><Relationship Id="rId2" Type="http://schemas.openxmlformats.org/officeDocument/2006/relationships/hyperlink" Target="https://docs.databricks.com/spark/latest/rdd-streaming/developing-streaming-applications.html" TargetMode="Externa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360666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AF8C25-3674-4730-A99C-59B5EB99DD90}"/>
              </a:ext>
            </a:extLst>
          </p:cNvPr>
          <p:cNvSpPr>
            <a:spLocks noGrp="1"/>
          </p:cNvSpPr>
          <p:nvPr>
            <p:ph type="ctrTitle"/>
          </p:nvPr>
        </p:nvSpPr>
        <p:spPr>
          <a:xfrm>
            <a:off x="861247" y="1025271"/>
            <a:ext cx="10047757" cy="1447247"/>
          </a:xfrm>
        </p:spPr>
        <p:txBody>
          <a:bodyPr/>
          <a:lstStyle/>
          <a:p>
            <a:r>
              <a:rPr lang="nl-BE" dirty="0" err="1"/>
              <a:t>Spark</a:t>
            </a:r>
            <a:r>
              <a:rPr lang="nl-BE" dirty="0"/>
              <a:t> streaming</a:t>
            </a:r>
          </a:p>
        </p:txBody>
      </p:sp>
      <p:sp>
        <p:nvSpPr>
          <p:cNvPr id="3" name="Subtitle 2">
            <a:extLst>
              <a:ext uri="{FF2B5EF4-FFF2-40B4-BE49-F238E27FC236}">
                <a16:creationId xmlns:a16="http://schemas.microsoft.com/office/drawing/2014/main" id="{17DB61CE-6AA4-4BEC-AE6B-33973F57F2E1}"/>
              </a:ext>
            </a:extLst>
          </p:cNvPr>
          <p:cNvSpPr>
            <a:spLocks noGrp="1"/>
          </p:cNvSpPr>
          <p:nvPr>
            <p:ph type="subTitle" idx="1"/>
          </p:nvPr>
        </p:nvSpPr>
        <p:spPr/>
        <p:txBody>
          <a:bodyPr/>
          <a:lstStyle/>
          <a:p>
            <a:endParaRPr lang="nl-BE"/>
          </a:p>
        </p:txBody>
      </p:sp>
      <p:sp>
        <p:nvSpPr>
          <p:cNvPr id="4" name="Text Placeholder 3">
            <a:extLst>
              <a:ext uri="{FF2B5EF4-FFF2-40B4-BE49-F238E27FC236}">
                <a16:creationId xmlns:a16="http://schemas.microsoft.com/office/drawing/2014/main" id="{10AD0E9C-CE87-4812-8CDC-B440A622BDB6}"/>
              </a:ext>
            </a:extLst>
          </p:cNvPr>
          <p:cNvSpPr>
            <a:spLocks noGrp="1"/>
          </p:cNvSpPr>
          <p:nvPr>
            <p:ph type="body" sz="quarter" idx="13"/>
          </p:nvPr>
        </p:nvSpPr>
        <p:spPr/>
        <p:txBody>
          <a:bodyPr/>
          <a:lstStyle/>
          <a:p>
            <a:endParaRPr lang="nl-BE"/>
          </a:p>
        </p:txBody>
      </p:sp>
      <p:sp>
        <p:nvSpPr>
          <p:cNvPr id="5" name="Text Placeholder 4">
            <a:extLst>
              <a:ext uri="{FF2B5EF4-FFF2-40B4-BE49-F238E27FC236}">
                <a16:creationId xmlns:a16="http://schemas.microsoft.com/office/drawing/2014/main" id="{B0411AAA-E0E5-4EF0-8D2E-840CE338FB6A}"/>
              </a:ext>
            </a:extLst>
          </p:cNvPr>
          <p:cNvSpPr>
            <a:spLocks noGrp="1"/>
          </p:cNvSpPr>
          <p:nvPr>
            <p:ph type="body" sz="quarter" idx="14"/>
          </p:nvPr>
        </p:nvSpPr>
        <p:spPr/>
        <p:txBody>
          <a:bodyPr/>
          <a:lstStyle/>
          <a:p>
            <a:endParaRPr lang="nl-BE"/>
          </a:p>
        </p:txBody>
      </p:sp>
      <p:sp>
        <p:nvSpPr>
          <p:cNvPr id="7" name="Slide Number Placeholder 6">
            <a:extLst>
              <a:ext uri="{FF2B5EF4-FFF2-40B4-BE49-F238E27FC236}">
                <a16:creationId xmlns:a16="http://schemas.microsoft.com/office/drawing/2014/main" id="{AFE165F8-E336-4A23-9291-3CF10317B71E}"/>
              </a:ext>
            </a:extLst>
          </p:cNvPr>
          <p:cNvSpPr>
            <a:spLocks noGrp="1"/>
          </p:cNvSpPr>
          <p:nvPr>
            <p:ph type="sldNum" sz="quarter" idx="17"/>
          </p:nvPr>
        </p:nvSpPr>
        <p:spPr/>
        <p:txBody>
          <a:bodyPr/>
          <a:lstStyle/>
          <a:p>
            <a:fld id="{FF88DA20-ED00-471C-9170-60F590CB400A}" type="slidenum">
              <a:rPr lang="nl-BE" smtClean="0"/>
              <a:pPr/>
              <a:t>2</a:t>
            </a:fld>
            <a:endParaRPr lang="nl-BE" dirty="0"/>
          </a:p>
        </p:txBody>
      </p:sp>
    </p:spTree>
    <p:extLst>
      <p:ext uri="{BB962C8B-B14F-4D97-AF65-F5344CB8AC3E}">
        <p14:creationId xmlns:p14="http://schemas.microsoft.com/office/powerpoint/2010/main" val="3599295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04E732-6EB1-4978-BC8E-E56F62C4B4DE}"/>
              </a:ext>
            </a:extLst>
          </p:cNvPr>
          <p:cNvSpPr>
            <a:spLocks noGrp="1"/>
          </p:cNvSpPr>
          <p:nvPr>
            <p:ph type="title"/>
          </p:nvPr>
        </p:nvSpPr>
        <p:spPr/>
        <p:txBody>
          <a:bodyPr/>
          <a:lstStyle/>
          <a:p>
            <a:r>
              <a:rPr lang="en-GB" dirty="0"/>
              <a:t>Wat is het </a:t>
            </a:r>
            <a:r>
              <a:rPr lang="en-GB" dirty="0" err="1"/>
              <a:t>doel</a:t>
            </a:r>
            <a:r>
              <a:rPr lang="en-GB" dirty="0"/>
              <a:t> van de component?</a:t>
            </a:r>
            <a:endParaRPr lang="nl-BE" dirty="0"/>
          </a:p>
        </p:txBody>
      </p:sp>
      <p:sp>
        <p:nvSpPr>
          <p:cNvPr id="6" name="Slide Number Placeholder 5">
            <a:extLst>
              <a:ext uri="{FF2B5EF4-FFF2-40B4-BE49-F238E27FC236}">
                <a16:creationId xmlns:a16="http://schemas.microsoft.com/office/drawing/2014/main" id="{3DF117F4-E8C1-43FF-9473-C7F331529295}"/>
              </a:ext>
            </a:extLst>
          </p:cNvPr>
          <p:cNvSpPr>
            <a:spLocks noGrp="1"/>
          </p:cNvSpPr>
          <p:nvPr>
            <p:ph type="sldNum" sz="quarter" idx="12"/>
          </p:nvPr>
        </p:nvSpPr>
        <p:spPr/>
        <p:txBody>
          <a:bodyPr/>
          <a:lstStyle/>
          <a:p>
            <a:fld id="{FF88DA20-ED00-471C-9170-60F590CB400A}" type="slidenum">
              <a:rPr lang="nl-BE" smtClean="0"/>
              <a:pPr/>
              <a:t>3</a:t>
            </a:fld>
            <a:endParaRPr lang="nl-BE" dirty="0"/>
          </a:p>
        </p:txBody>
      </p:sp>
      <p:sp>
        <p:nvSpPr>
          <p:cNvPr id="8" name="Text Placeholder 7">
            <a:extLst>
              <a:ext uri="{FF2B5EF4-FFF2-40B4-BE49-F238E27FC236}">
                <a16:creationId xmlns:a16="http://schemas.microsoft.com/office/drawing/2014/main" id="{8E520CA9-44BE-4785-A739-9376B9FA868B}"/>
              </a:ext>
            </a:extLst>
          </p:cNvPr>
          <p:cNvSpPr>
            <a:spLocks noGrp="1"/>
          </p:cNvSpPr>
          <p:nvPr>
            <p:ph type="body" sz="quarter" idx="13"/>
          </p:nvPr>
        </p:nvSpPr>
        <p:spPr/>
        <p:txBody>
          <a:bodyPr/>
          <a:lstStyle/>
          <a:p>
            <a:endParaRPr lang="nl-BE"/>
          </a:p>
        </p:txBody>
      </p:sp>
      <p:sp>
        <p:nvSpPr>
          <p:cNvPr id="9" name="Text Placeholder 8">
            <a:extLst>
              <a:ext uri="{FF2B5EF4-FFF2-40B4-BE49-F238E27FC236}">
                <a16:creationId xmlns:a16="http://schemas.microsoft.com/office/drawing/2014/main" id="{88E98863-7468-4C46-8B9D-C92C6B4E60AC}"/>
              </a:ext>
            </a:extLst>
          </p:cNvPr>
          <p:cNvSpPr>
            <a:spLocks noGrp="1"/>
          </p:cNvSpPr>
          <p:nvPr>
            <p:ph type="body" sz="quarter" idx="14"/>
          </p:nvPr>
        </p:nvSpPr>
        <p:spPr/>
        <p:txBody>
          <a:bodyPr/>
          <a:lstStyle/>
          <a:p>
            <a:r>
              <a:rPr lang="nl-NL" dirty="0" err="1"/>
              <a:t>Spark</a:t>
            </a:r>
            <a:r>
              <a:rPr lang="nl-NL" dirty="0"/>
              <a:t> Streaming representeert een continue stroom van inkomende data met behulp van een </a:t>
            </a:r>
            <a:r>
              <a:rPr lang="nl-NL" dirty="0" err="1"/>
              <a:t>gediscretiseerde</a:t>
            </a:r>
            <a:r>
              <a:rPr lang="nl-NL" dirty="0"/>
              <a:t> stroom genaamd een </a:t>
            </a:r>
            <a:r>
              <a:rPr lang="nl-NL" dirty="0" err="1"/>
              <a:t>DStream</a:t>
            </a:r>
            <a:r>
              <a:rPr lang="nl-NL" dirty="0"/>
              <a:t>. Een </a:t>
            </a:r>
            <a:r>
              <a:rPr lang="nl-NL" dirty="0" err="1"/>
              <a:t>DStream</a:t>
            </a:r>
            <a:r>
              <a:rPr lang="nl-NL" dirty="0"/>
              <a:t> kan worden gemaakt van input bronnen zoals Event Hubs of </a:t>
            </a:r>
            <a:r>
              <a:rPr lang="nl-NL" dirty="0" err="1"/>
              <a:t>Kafka</a:t>
            </a:r>
            <a:r>
              <a:rPr lang="nl-NL" dirty="0"/>
              <a:t>. Of door transformaties toe te passen op een andere </a:t>
            </a:r>
            <a:r>
              <a:rPr lang="nl-NL" dirty="0" err="1"/>
              <a:t>DStream</a:t>
            </a:r>
            <a:r>
              <a:rPr lang="nl-NL" dirty="0"/>
              <a:t>.</a:t>
            </a:r>
            <a:endParaRPr lang="nl-BE" dirty="0"/>
          </a:p>
        </p:txBody>
      </p:sp>
    </p:spTree>
    <p:extLst>
      <p:ext uri="{BB962C8B-B14F-4D97-AF65-F5344CB8AC3E}">
        <p14:creationId xmlns:p14="http://schemas.microsoft.com/office/powerpoint/2010/main" val="27240835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74A10303-432A-4FA2-9167-169B0AD8A313}"/>
              </a:ext>
            </a:extLst>
          </p:cNvPr>
          <p:cNvSpPr>
            <a:spLocks noGrp="1"/>
          </p:cNvSpPr>
          <p:nvPr>
            <p:ph type="title"/>
          </p:nvPr>
        </p:nvSpPr>
        <p:spPr/>
        <p:txBody>
          <a:bodyPr/>
          <a:lstStyle/>
          <a:p>
            <a:r>
              <a:rPr lang="en-GB" dirty="0" err="1"/>
              <a:t>Waarvoor</a:t>
            </a:r>
            <a:r>
              <a:rPr lang="en-GB" dirty="0"/>
              <a:t> </a:t>
            </a:r>
            <a:r>
              <a:rPr lang="en-GB" dirty="0" err="1"/>
              <a:t>kan</a:t>
            </a:r>
            <a:r>
              <a:rPr lang="en-GB" dirty="0"/>
              <a:t> het </a:t>
            </a:r>
            <a:r>
              <a:rPr lang="en-GB" dirty="0" err="1"/>
              <a:t>gebruikt</a:t>
            </a:r>
            <a:r>
              <a:rPr lang="en-GB" dirty="0"/>
              <a:t> </a:t>
            </a:r>
            <a:r>
              <a:rPr lang="en-GB" dirty="0" err="1"/>
              <a:t>worden</a:t>
            </a:r>
            <a:r>
              <a:rPr lang="en-GB" dirty="0"/>
              <a:t>?</a:t>
            </a:r>
            <a:endParaRPr lang="nl-BE" dirty="0"/>
          </a:p>
        </p:txBody>
      </p:sp>
      <p:sp>
        <p:nvSpPr>
          <p:cNvPr id="7" name="Slide Number Placeholder 6">
            <a:extLst>
              <a:ext uri="{FF2B5EF4-FFF2-40B4-BE49-F238E27FC236}">
                <a16:creationId xmlns:a16="http://schemas.microsoft.com/office/drawing/2014/main" id="{04DC0A9A-BCC5-43A6-8C52-8C330E3884D7}"/>
              </a:ext>
            </a:extLst>
          </p:cNvPr>
          <p:cNvSpPr>
            <a:spLocks noGrp="1"/>
          </p:cNvSpPr>
          <p:nvPr>
            <p:ph type="sldNum" sz="quarter" idx="12"/>
          </p:nvPr>
        </p:nvSpPr>
        <p:spPr/>
        <p:txBody>
          <a:bodyPr/>
          <a:lstStyle/>
          <a:p>
            <a:fld id="{FF88DA20-ED00-471C-9170-60F590CB400A}" type="slidenum">
              <a:rPr lang="nl-BE" smtClean="0"/>
              <a:pPr/>
              <a:t>4</a:t>
            </a:fld>
            <a:endParaRPr lang="nl-BE" dirty="0"/>
          </a:p>
        </p:txBody>
      </p:sp>
      <p:sp>
        <p:nvSpPr>
          <p:cNvPr id="9" name="Text Placeholder 8">
            <a:extLst>
              <a:ext uri="{FF2B5EF4-FFF2-40B4-BE49-F238E27FC236}">
                <a16:creationId xmlns:a16="http://schemas.microsoft.com/office/drawing/2014/main" id="{94C3874A-BD1E-4FC7-A1FB-61B5D09FE854}"/>
              </a:ext>
            </a:extLst>
          </p:cNvPr>
          <p:cNvSpPr>
            <a:spLocks noGrp="1"/>
          </p:cNvSpPr>
          <p:nvPr>
            <p:ph type="body" sz="quarter" idx="13"/>
          </p:nvPr>
        </p:nvSpPr>
        <p:spPr/>
        <p:txBody>
          <a:bodyPr/>
          <a:lstStyle/>
          <a:p>
            <a:endParaRPr lang="nl-BE"/>
          </a:p>
        </p:txBody>
      </p:sp>
      <p:sp>
        <p:nvSpPr>
          <p:cNvPr id="10" name="Text Placeholder 9">
            <a:extLst>
              <a:ext uri="{FF2B5EF4-FFF2-40B4-BE49-F238E27FC236}">
                <a16:creationId xmlns:a16="http://schemas.microsoft.com/office/drawing/2014/main" id="{FDB437BC-7B45-4C46-BD69-48DA8F9559EA}"/>
              </a:ext>
            </a:extLst>
          </p:cNvPr>
          <p:cNvSpPr>
            <a:spLocks noGrp="1"/>
          </p:cNvSpPr>
          <p:nvPr>
            <p:ph type="body" sz="quarter" idx="14"/>
          </p:nvPr>
        </p:nvSpPr>
        <p:spPr/>
        <p:txBody>
          <a:bodyPr/>
          <a:lstStyle/>
          <a:p>
            <a:r>
              <a:rPr lang="nl-NL" dirty="0" err="1"/>
              <a:t>Spark</a:t>
            </a:r>
            <a:r>
              <a:rPr lang="nl-NL" dirty="0"/>
              <a:t> biedt een rijker functioneel programmeermodel dan </a:t>
            </a:r>
            <a:r>
              <a:rPr lang="nl-NL" dirty="0" err="1"/>
              <a:t>MapReduce</a:t>
            </a:r>
            <a:r>
              <a:rPr lang="nl-NL" dirty="0"/>
              <a:t>. </a:t>
            </a:r>
            <a:r>
              <a:rPr lang="nl-NL" dirty="0" err="1"/>
              <a:t>Spark</a:t>
            </a:r>
            <a:r>
              <a:rPr lang="nl-NL" dirty="0"/>
              <a:t> is vooral nuttig voor de parallelle verwerking van gedistribueerde gegevens met iteratieve algoritmen.</a:t>
            </a:r>
            <a:endParaRPr lang="nl-BE" dirty="0"/>
          </a:p>
        </p:txBody>
      </p:sp>
    </p:spTree>
    <p:extLst>
      <p:ext uri="{BB962C8B-B14F-4D97-AF65-F5344CB8AC3E}">
        <p14:creationId xmlns:p14="http://schemas.microsoft.com/office/powerpoint/2010/main" val="41067224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F18C92-675C-4FE4-B5AC-4F02C0194CE4}"/>
              </a:ext>
            </a:extLst>
          </p:cNvPr>
          <p:cNvSpPr>
            <a:spLocks noGrp="1"/>
          </p:cNvSpPr>
          <p:nvPr>
            <p:ph type="title"/>
          </p:nvPr>
        </p:nvSpPr>
        <p:spPr/>
        <p:txBody>
          <a:bodyPr/>
          <a:lstStyle/>
          <a:p>
            <a:r>
              <a:rPr lang="en-GB" dirty="0" err="1"/>
              <a:t>Welke</a:t>
            </a:r>
            <a:r>
              <a:rPr lang="en-GB" dirty="0"/>
              <a:t> </a:t>
            </a:r>
            <a:r>
              <a:rPr lang="en-GB" dirty="0" err="1"/>
              <a:t>zijn</a:t>
            </a:r>
            <a:r>
              <a:rPr lang="en-GB" dirty="0"/>
              <a:t> de </a:t>
            </a:r>
            <a:r>
              <a:rPr lang="en-GB" dirty="0" err="1"/>
              <a:t>belangrijkste</a:t>
            </a:r>
            <a:r>
              <a:rPr lang="en-GB" dirty="0"/>
              <a:t> </a:t>
            </a:r>
            <a:r>
              <a:rPr lang="en-GB" dirty="0" err="1"/>
              <a:t>termen</a:t>
            </a:r>
            <a:r>
              <a:rPr lang="en-GB" dirty="0"/>
              <a:t>/</a:t>
            </a:r>
            <a:r>
              <a:rPr lang="en-GB" dirty="0" err="1"/>
              <a:t>concepten</a:t>
            </a:r>
            <a:r>
              <a:rPr lang="en-GB" dirty="0"/>
              <a:t> </a:t>
            </a:r>
            <a:r>
              <a:rPr lang="en-GB" dirty="0" err="1"/>
              <a:t>binnen</a:t>
            </a:r>
            <a:r>
              <a:rPr lang="en-GB" dirty="0"/>
              <a:t> de component?</a:t>
            </a:r>
            <a:endParaRPr lang="nl-BE" dirty="0"/>
          </a:p>
        </p:txBody>
      </p:sp>
      <p:sp>
        <p:nvSpPr>
          <p:cNvPr id="4" name="Slide Number Placeholder 3">
            <a:extLst>
              <a:ext uri="{FF2B5EF4-FFF2-40B4-BE49-F238E27FC236}">
                <a16:creationId xmlns:a16="http://schemas.microsoft.com/office/drawing/2014/main" id="{0F766592-B2D3-4526-B354-C8FF930AD2B5}"/>
              </a:ext>
            </a:extLst>
          </p:cNvPr>
          <p:cNvSpPr>
            <a:spLocks noGrp="1"/>
          </p:cNvSpPr>
          <p:nvPr>
            <p:ph type="sldNum" sz="quarter" idx="12"/>
          </p:nvPr>
        </p:nvSpPr>
        <p:spPr/>
        <p:txBody>
          <a:bodyPr/>
          <a:lstStyle/>
          <a:p>
            <a:fld id="{FF88DA20-ED00-471C-9170-60F590CB400A}" type="slidenum">
              <a:rPr lang="nl-BE" smtClean="0"/>
              <a:t>5</a:t>
            </a:fld>
            <a:endParaRPr lang="nl-BE"/>
          </a:p>
        </p:txBody>
      </p:sp>
      <p:sp>
        <p:nvSpPr>
          <p:cNvPr id="5" name="Text Placeholder 4">
            <a:extLst>
              <a:ext uri="{FF2B5EF4-FFF2-40B4-BE49-F238E27FC236}">
                <a16:creationId xmlns:a16="http://schemas.microsoft.com/office/drawing/2014/main" id="{8BB6150F-F45D-495C-97F7-A16998BCEBC1}"/>
              </a:ext>
            </a:extLst>
          </p:cNvPr>
          <p:cNvSpPr>
            <a:spLocks noGrp="1"/>
          </p:cNvSpPr>
          <p:nvPr>
            <p:ph type="body" sz="quarter" idx="13"/>
          </p:nvPr>
        </p:nvSpPr>
        <p:spPr/>
        <p:txBody>
          <a:bodyPr/>
          <a:lstStyle/>
          <a:p>
            <a:endParaRPr lang="nl-BE"/>
          </a:p>
        </p:txBody>
      </p:sp>
      <p:sp>
        <p:nvSpPr>
          <p:cNvPr id="6" name="Text Placeholder 5">
            <a:extLst>
              <a:ext uri="{FF2B5EF4-FFF2-40B4-BE49-F238E27FC236}">
                <a16:creationId xmlns:a16="http://schemas.microsoft.com/office/drawing/2014/main" id="{1D3F698C-0818-4227-B5C8-61A185A0D343}"/>
              </a:ext>
            </a:extLst>
          </p:cNvPr>
          <p:cNvSpPr>
            <a:spLocks noGrp="1"/>
          </p:cNvSpPr>
          <p:nvPr>
            <p:ph type="body" sz="quarter" idx="14"/>
          </p:nvPr>
        </p:nvSpPr>
        <p:spPr/>
        <p:txBody>
          <a:bodyPr/>
          <a:lstStyle/>
          <a:p>
            <a:r>
              <a:rPr lang="nl-NL" dirty="0" err="1"/>
              <a:t>Discretized</a:t>
            </a:r>
            <a:r>
              <a:rPr lang="nl-NL" dirty="0"/>
              <a:t> Stream of </a:t>
            </a:r>
            <a:r>
              <a:rPr lang="nl-NL" dirty="0" err="1"/>
              <a:t>DStream</a:t>
            </a:r>
            <a:r>
              <a:rPr lang="nl-NL" dirty="0"/>
              <a:t> is de basis abstractie van </a:t>
            </a:r>
            <a:r>
              <a:rPr lang="nl-NL" dirty="0" err="1"/>
              <a:t>Spark</a:t>
            </a:r>
            <a:r>
              <a:rPr lang="nl-NL" dirty="0"/>
              <a:t> Streaming. Het representeert een continue stroom van data, ofwel de input data stroom ontvangen van de bron, of de verwerkte data stroom gegenereerd door het transformeren van de input stroom</a:t>
            </a:r>
            <a:endParaRPr lang="nl-BE" dirty="0"/>
          </a:p>
          <a:p>
            <a:r>
              <a:rPr lang="nl-BE" dirty="0" err="1"/>
              <a:t>Linking</a:t>
            </a:r>
            <a:endParaRPr lang="nl-BE" dirty="0"/>
          </a:p>
          <a:p>
            <a:r>
              <a:rPr lang="nl-BE" dirty="0" err="1"/>
              <a:t>Initializing</a:t>
            </a:r>
            <a:r>
              <a:rPr lang="nl-BE" dirty="0"/>
              <a:t> </a:t>
            </a:r>
            <a:r>
              <a:rPr lang="nl-BE" dirty="0" err="1"/>
              <a:t>StreamingContext</a:t>
            </a:r>
            <a:endParaRPr lang="nl-BE" dirty="0"/>
          </a:p>
          <a:p>
            <a:r>
              <a:rPr lang="nl-BE" dirty="0" err="1"/>
              <a:t>Discretized</a:t>
            </a:r>
            <a:r>
              <a:rPr lang="nl-BE" dirty="0"/>
              <a:t> Streams (</a:t>
            </a:r>
            <a:r>
              <a:rPr lang="nl-BE" dirty="0" err="1"/>
              <a:t>DStreams</a:t>
            </a:r>
            <a:r>
              <a:rPr lang="nl-BE" dirty="0"/>
              <a:t>)</a:t>
            </a:r>
          </a:p>
          <a:p>
            <a:r>
              <a:rPr lang="nl-BE" dirty="0"/>
              <a:t>Input </a:t>
            </a:r>
            <a:r>
              <a:rPr lang="nl-BE" dirty="0" err="1"/>
              <a:t>DStreams</a:t>
            </a:r>
            <a:r>
              <a:rPr lang="nl-BE" dirty="0"/>
              <a:t> </a:t>
            </a:r>
            <a:r>
              <a:rPr lang="nl-BE" dirty="0" err="1"/>
              <a:t>and</a:t>
            </a:r>
            <a:r>
              <a:rPr lang="nl-BE" dirty="0"/>
              <a:t> Receivers</a:t>
            </a:r>
          </a:p>
          <a:p>
            <a:r>
              <a:rPr lang="nl-BE" dirty="0" err="1"/>
              <a:t>Transformations</a:t>
            </a:r>
            <a:r>
              <a:rPr lang="nl-BE" dirty="0"/>
              <a:t> on </a:t>
            </a:r>
            <a:r>
              <a:rPr lang="nl-BE" dirty="0" err="1"/>
              <a:t>DStreams</a:t>
            </a:r>
            <a:endParaRPr lang="nl-BE" dirty="0"/>
          </a:p>
          <a:p>
            <a:r>
              <a:rPr lang="nl-BE" dirty="0"/>
              <a:t>Output Operations on </a:t>
            </a:r>
            <a:r>
              <a:rPr lang="nl-BE" dirty="0" err="1"/>
              <a:t>DStreams</a:t>
            </a:r>
            <a:endParaRPr lang="nl-BE" dirty="0"/>
          </a:p>
          <a:p>
            <a:r>
              <a:rPr lang="nl-BE" dirty="0" err="1"/>
              <a:t>DataFrame</a:t>
            </a:r>
            <a:r>
              <a:rPr lang="nl-BE" dirty="0"/>
              <a:t> </a:t>
            </a:r>
            <a:r>
              <a:rPr lang="nl-BE" dirty="0" err="1"/>
              <a:t>and</a:t>
            </a:r>
            <a:r>
              <a:rPr lang="nl-BE" dirty="0"/>
              <a:t> SQL Operations</a:t>
            </a:r>
          </a:p>
          <a:p>
            <a:r>
              <a:rPr lang="nl-BE" dirty="0" err="1"/>
              <a:t>MLlib</a:t>
            </a:r>
            <a:r>
              <a:rPr lang="nl-BE" dirty="0"/>
              <a:t> Operations</a:t>
            </a:r>
          </a:p>
          <a:p>
            <a:r>
              <a:rPr lang="nl-BE" dirty="0" err="1"/>
              <a:t>Caching</a:t>
            </a:r>
            <a:r>
              <a:rPr lang="nl-BE" dirty="0"/>
              <a:t> / </a:t>
            </a:r>
            <a:r>
              <a:rPr lang="nl-BE" dirty="0" err="1"/>
              <a:t>Persistence</a:t>
            </a:r>
            <a:endParaRPr lang="nl-BE" dirty="0"/>
          </a:p>
          <a:p>
            <a:r>
              <a:rPr lang="nl-BE" dirty="0" err="1"/>
              <a:t>Checkpointing</a:t>
            </a:r>
            <a:endParaRPr lang="nl-BE" dirty="0"/>
          </a:p>
          <a:p>
            <a:r>
              <a:rPr lang="nl-BE" dirty="0"/>
              <a:t>Accumulators, Broadcast Variables, </a:t>
            </a:r>
            <a:r>
              <a:rPr lang="nl-BE" dirty="0" err="1"/>
              <a:t>and</a:t>
            </a:r>
            <a:r>
              <a:rPr lang="nl-BE" dirty="0"/>
              <a:t> </a:t>
            </a:r>
            <a:r>
              <a:rPr lang="nl-BE" dirty="0" err="1"/>
              <a:t>Checkpoints</a:t>
            </a:r>
            <a:endParaRPr lang="nl-BE" dirty="0"/>
          </a:p>
          <a:p>
            <a:r>
              <a:rPr lang="nl-BE" dirty="0" err="1"/>
              <a:t>Deploying</a:t>
            </a:r>
            <a:r>
              <a:rPr lang="nl-BE" dirty="0"/>
              <a:t> Applications</a:t>
            </a:r>
          </a:p>
          <a:p>
            <a:r>
              <a:rPr lang="nl-BE" dirty="0"/>
              <a:t>Monitoring Applications</a:t>
            </a:r>
          </a:p>
        </p:txBody>
      </p:sp>
    </p:spTree>
    <p:extLst>
      <p:ext uri="{BB962C8B-B14F-4D97-AF65-F5344CB8AC3E}">
        <p14:creationId xmlns:p14="http://schemas.microsoft.com/office/powerpoint/2010/main" val="20047533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D3048B-9EFA-4DB3-975A-6950D2568555}"/>
              </a:ext>
            </a:extLst>
          </p:cNvPr>
          <p:cNvSpPr>
            <a:spLocks noGrp="1"/>
          </p:cNvSpPr>
          <p:nvPr>
            <p:ph type="title"/>
          </p:nvPr>
        </p:nvSpPr>
        <p:spPr>
          <a:xfrm>
            <a:off x="658813" y="612000"/>
            <a:ext cx="10874375" cy="684000"/>
          </a:xfrm>
        </p:spPr>
        <p:txBody>
          <a:bodyPr anchor="t">
            <a:normAutofit/>
          </a:bodyPr>
          <a:lstStyle/>
          <a:p>
            <a:r>
              <a:rPr lang="en-GB" dirty="0" err="1"/>
              <a:t>Geef</a:t>
            </a:r>
            <a:r>
              <a:rPr lang="en-GB" dirty="0"/>
              <a:t> </a:t>
            </a:r>
            <a:r>
              <a:rPr lang="en-GB" dirty="0" err="1"/>
              <a:t>en</a:t>
            </a:r>
            <a:r>
              <a:rPr lang="en-GB" dirty="0"/>
              <a:t> </a:t>
            </a:r>
            <a:r>
              <a:rPr lang="en-GB" dirty="0" err="1"/>
              <a:t>beschrijf</a:t>
            </a:r>
            <a:r>
              <a:rPr lang="en-GB" dirty="0"/>
              <a:t> </a:t>
            </a:r>
            <a:r>
              <a:rPr lang="en-GB" dirty="0" err="1"/>
              <a:t>ook</a:t>
            </a:r>
            <a:r>
              <a:rPr lang="en-GB" dirty="0"/>
              <a:t> </a:t>
            </a:r>
            <a:r>
              <a:rPr lang="en-GB" dirty="0" err="1"/>
              <a:t>een</a:t>
            </a:r>
            <a:r>
              <a:rPr lang="en-GB" dirty="0"/>
              <a:t> </a:t>
            </a:r>
            <a:r>
              <a:rPr lang="en-GB" dirty="0" err="1"/>
              <a:t>stukje</a:t>
            </a:r>
            <a:r>
              <a:rPr lang="en-GB" dirty="0"/>
              <a:t> </a:t>
            </a:r>
            <a:r>
              <a:rPr lang="en-GB" dirty="0" err="1"/>
              <a:t>voorbeeldcode</a:t>
            </a:r>
            <a:r>
              <a:rPr lang="en-GB" dirty="0"/>
              <a:t> van je component.</a:t>
            </a:r>
          </a:p>
        </p:txBody>
      </p:sp>
      <p:pic>
        <p:nvPicPr>
          <p:cNvPr id="1027" name="Picture 3">
            <a:extLst>
              <a:ext uri="{FF2B5EF4-FFF2-40B4-BE49-F238E27FC236}">
                <a16:creationId xmlns:a16="http://schemas.microsoft.com/office/drawing/2014/main" id="{1D2D9C15-B4CB-485D-8B68-C349A1A3FF68}"/>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403075" y="1286672"/>
            <a:ext cx="8306365" cy="1723569"/>
          </a:xfrm>
          <a:prstGeom prst="rect">
            <a:avLst/>
          </a:prstGeom>
          <a:solidFill>
            <a:srgbClr val="FFFFFF"/>
          </a:solidFill>
          <a:extLst>
            <a:ext uri="{909E8E84-426E-40DD-AFC4-6F175D3DCCD1}">
              <a14:hiddenFill xmlns:a14="http://schemas.microsoft.com/office/drawing/2010/main">
                <a:solidFill>
                  <a:srgbClr val="FFFFFF"/>
                </a:solidFill>
              </a14:hiddenFill>
            </a:ext>
          </a:extLst>
        </p:spPr>
      </p:pic>
      <p:pic>
        <p:nvPicPr>
          <p:cNvPr id="10" name="Image 9">
            <a:extLst>
              <a:ext uri="{FF2B5EF4-FFF2-40B4-BE49-F238E27FC236}">
                <a16:creationId xmlns:a16="http://schemas.microsoft.com/office/drawing/2014/main" id="{01889197-9A3B-4D78-B2DE-31649596316E}"/>
              </a:ext>
            </a:extLst>
          </p:cNvPr>
          <p:cNvPicPr>
            <a:picLocks noChangeAspect="1"/>
          </p:cNvPicPr>
          <p:nvPr/>
        </p:nvPicPr>
        <p:blipFill>
          <a:blip r:embed="rId3"/>
          <a:stretch>
            <a:fillRect/>
          </a:stretch>
        </p:blipFill>
        <p:spPr>
          <a:xfrm>
            <a:off x="1403074" y="3119608"/>
            <a:ext cx="8306365" cy="2989644"/>
          </a:xfrm>
          <a:prstGeom prst="rect">
            <a:avLst/>
          </a:prstGeom>
          <a:noFill/>
        </p:spPr>
      </p:pic>
      <p:sp>
        <p:nvSpPr>
          <p:cNvPr id="72" name="Text Placeholder 4">
            <a:extLst>
              <a:ext uri="{FF2B5EF4-FFF2-40B4-BE49-F238E27FC236}">
                <a16:creationId xmlns:a16="http://schemas.microsoft.com/office/drawing/2014/main" id="{71405F84-CAD8-4242-B906-181185111238}"/>
              </a:ext>
            </a:extLst>
          </p:cNvPr>
          <p:cNvSpPr>
            <a:spLocks noGrp="1"/>
          </p:cNvSpPr>
          <p:nvPr>
            <p:ph type="body" sz="quarter" idx="13"/>
          </p:nvPr>
        </p:nvSpPr>
        <p:spPr>
          <a:xfrm>
            <a:off x="665816" y="228154"/>
            <a:ext cx="3714750" cy="365125"/>
          </a:xfrm>
        </p:spPr>
        <p:txBody>
          <a:bodyPr/>
          <a:lstStyle/>
          <a:p>
            <a:endParaRPr lang="en-US"/>
          </a:p>
        </p:txBody>
      </p:sp>
      <p:sp>
        <p:nvSpPr>
          <p:cNvPr id="4" name="Slide Number Placeholder 3">
            <a:extLst>
              <a:ext uri="{FF2B5EF4-FFF2-40B4-BE49-F238E27FC236}">
                <a16:creationId xmlns:a16="http://schemas.microsoft.com/office/drawing/2014/main" id="{1B5BC668-6DD6-4E8A-B6ED-F5D87C5411A8}"/>
              </a:ext>
            </a:extLst>
          </p:cNvPr>
          <p:cNvSpPr>
            <a:spLocks noGrp="1"/>
          </p:cNvSpPr>
          <p:nvPr>
            <p:ph type="sldNum" sz="quarter" idx="15"/>
          </p:nvPr>
        </p:nvSpPr>
        <p:spPr>
          <a:xfrm>
            <a:off x="11113303" y="6264211"/>
            <a:ext cx="288000" cy="365125"/>
          </a:xfrm>
        </p:spPr>
        <p:txBody>
          <a:bodyPr anchor="t">
            <a:normAutofit/>
          </a:bodyPr>
          <a:lstStyle/>
          <a:p>
            <a:pPr>
              <a:spcAft>
                <a:spcPts val="600"/>
              </a:spcAft>
            </a:pPr>
            <a:fld id="{FF88DA20-ED00-471C-9170-60F590CB400A}" type="slidenum">
              <a:rPr lang="nl-BE" smtClean="0"/>
              <a:pPr>
                <a:spcAft>
                  <a:spcPts val="600"/>
                </a:spcAft>
              </a:pPr>
              <a:t>6</a:t>
            </a:fld>
            <a:endParaRPr lang="nl-BE"/>
          </a:p>
        </p:txBody>
      </p:sp>
    </p:spTree>
    <p:extLst>
      <p:ext uri="{BB962C8B-B14F-4D97-AF65-F5344CB8AC3E}">
        <p14:creationId xmlns:p14="http://schemas.microsoft.com/office/powerpoint/2010/main" val="8723877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F687B6-66DF-448C-B765-A6E966F4F0F5}"/>
              </a:ext>
            </a:extLst>
          </p:cNvPr>
          <p:cNvSpPr>
            <a:spLocks noGrp="1"/>
          </p:cNvSpPr>
          <p:nvPr>
            <p:ph type="title"/>
          </p:nvPr>
        </p:nvSpPr>
        <p:spPr/>
        <p:txBody>
          <a:bodyPr/>
          <a:lstStyle/>
          <a:p>
            <a:r>
              <a:rPr lang="en-GB" dirty="0" err="1"/>
              <a:t>Welke</a:t>
            </a:r>
            <a:r>
              <a:rPr lang="en-GB" dirty="0"/>
              <a:t> best practices </a:t>
            </a:r>
            <a:r>
              <a:rPr lang="en-GB" dirty="0" err="1"/>
              <a:t>zijn</a:t>
            </a:r>
            <a:r>
              <a:rPr lang="en-GB" dirty="0"/>
              <a:t> </a:t>
            </a:r>
            <a:r>
              <a:rPr lang="en-GB" dirty="0" err="1"/>
              <a:t>er</a:t>
            </a:r>
            <a:r>
              <a:rPr lang="en-GB" dirty="0"/>
              <a:t>?</a:t>
            </a:r>
          </a:p>
        </p:txBody>
      </p:sp>
      <p:sp>
        <p:nvSpPr>
          <p:cNvPr id="4" name="Slide Number Placeholder 3">
            <a:extLst>
              <a:ext uri="{FF2B5EF4-FFF2-40B4-BE49-F238E27FC236}">
                <a16:creationId xmlns:a16="http://schemas.microsoft.com/office/drawing/2014/main" id="{58E683E3-E6B0-48D7-95B1-FDD8282BD937}"/>
              </a:ext>
            </a:extLst>
          </p:cNvPr>
          <p:cNvSpPr>
            <a:spLocks noGrp="1"/>
          </p:cNvSpPr>
          <p:nvPr>
            <p:ph type="sldNum" sz="quarter" idx="12"/>
          </p:nvPr>
        </p:nvSpPr>
        <p:spPr/>
        <p:txBody>
          <a:bodyPr/>
          <a:lstStyle/>
          <a:p>
            <a:fld id="{FF88DA20-ED00-471C-9170-60F590CB400A}" type="slidenum">
              <a:rPr lang="nl-BE" smtClean="0"/>
              <a:t>7</a:t>
            </a:fld>
            <a:endParaRPr lang="nl-BE"/>
          </a:p>
        </p:txBody>
      </p:sp>
      <p:sp>
        <p:nvSpPr>
          <p:cNvPr id="5" name="Text Placeholder 4">
            <a:extLst>
              <a:ext uri="{FF2B5EF4-FFF2-40B4-BE49-F238E27FC236}">
                <a16:creationId xmlns:a16="http://schemas.microsoft.com/office/drawing/2014/main" id="{2FCCB62D-0816-48A6-8DE1-01A23740104B}"/>
              </a:ext>
            </a:extLst>
          </p:cNvPr>
          <p:cNvSpPr>
            <a:spLocks noGrp="1"/>
          </p:cNvSpPr>
          <p:nvPr>
            <p:ph type="body" sz="quarter" idx="13"/>
          </p:nvPr>
        </p:nvSpPr>
        <p:spPr/>
        <p:txBody>
          <a:bodyPr/>
          <a:lstStyle/>
          <a:p>
            <a:endParaRPr lang="nl-BE"/>
          </a:p>
        </p:txBody>
      </p:sp>
      <p:sp>
        <p:nvSpPr>
          <p:cNvPr id="6" name="Text Placeholder 5">
            <a:extLst>
              <a:ext uri="{FF2B5EF4-FFF2-40B4-BE49-F238E27FC236}">
                <a16:creationId xmlns:a16="http://schemas.microsoft.com/office/drawing/2014/main" id="{6E70FDA6-0FC4-4E26-9BDC-7C1FC50FD92D}"/>
              </a:ext>
            </a:extLst>
          </p:cNvPr>
          <p:cNvSpPr>
            <a:spLocks noGrp="1"/>
          </p:cNvSpPr>
          <p:nvPr>
            <p:ph type="body" sz="quarter" idx="14"/>
          </p:nvPr>
        </p:nvSpPr>
        <p:spPr/>
        <p:txBody>
          <a:bodyPr/>
          <a:lstStyle/>
          <a:p>
            <a:r>
              <a:rPr lang="nl-NL" dirty="0"/>
              <a:t>Declareer functies zoveel mogelijk binnen een Object</a:t>
            </a:r>
          </a:p>
          <a:p>
            <a:r>
              <a:rPr lang="nl-NL" dirty="0"/>
              <a:t>Als je </a:t>
            </a:r>
            <a:r>
              <a:rPr lang="nl-NL" dirty="0" err="1"/>
              <a:t>SparkContext</a:t>
            </a:r>
            <a:r>
              <a:rPr lang="nl-NL" dirty="0"/>
              <a:t> of </a:t>
            </a:r>
            <a:r>
              <a:rPr lang="nl-NL" dirty="0" err="1"/>
              <a:t>SQLContext</a:t>
            </a:r>
            <a:r>
              <a:rPr lang="nl-NL" dirty="0"/>
              <a:t> binnen </a:t>
            </a:r>
            <a:r>
              <a:rPr lang="nl-NL" dirty="0" err="1"/>
              <a:t>closures</a:t>
            </a:r>
            <a:r>
              <a:rPr lang="nl-NL" dirty="0"/>
              <a:t> moet gebruiken (bijvoorbeeld binnen </a:t>
            </a:r>
            <a:r>
              <a:rPr lang="nl-NL" dirty="0" err="1"/>
              <a:t>foreachRDD</a:t>
            </a:r>
            <a:r>
              <a:rPr lang="nl-NL" dirty="0"/>
              <a:t>), gebruik dan </a:t>
            </a:r>
            <a:r>
              <a:rPr lang="nl-NL" dirty="0" err="1"/>
              <a:t>SparkContext.get</a:t>
            </a:r>
            <a:r>
              <a:rPr lang="nl-NL" dirty="0"/>
              <a:t>() en </a:t>
            </a:r>
            <a:r>
              <a:rPr lang="nl-NL" dirty="0" err="1"/>
              <a:t>SQLContext.getActiveOrCreate</a:t>
            </a:r>
            <a:r>
              <a:rPr lang="nl-NL" dirty="0"/>
              <a:t>() in plaats daarvan</a:t>
            </a:r>
          </a:p>
          <a:p>
            <a:r>
              <a:rPr lang="nl-NL" dirty="0"/>
              <a:t>Herdefinieer variabelen die zijn meegegeven aan klasse constructeurs binnen functies</a:t>
            </a:r>
            <a:endParaRPr lang="nl-BE" dirty="0"/>
          </a:p>
        </p:txBody>
      </p:sp>
    </p:spTree>
    <p:extLst>
      <p:ext uri="{BB962C8B-B14F-4D97-AF65-F5344CB8AC3E}">
        <p14:creationId xmlns:p14="http://schemas.microsoft.com/office/powerpoint/2010/main" val="25657830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30974F-4106-40A3-A093-9FC0E56F6E2C}"/>
              </a:ext>
            </a:extLst>
          </p:cNvPr>
          <p:cNvSpPr>
            <a:spLocks noGrp="1"/>
          </p:cNvSpPr>
          <p:nvPr>
            <p:ph type="title"/>
          </p:nvPr>
        </p:nvSpPr>
        <p:spPr/>
        <p:txBody>
          <a:bodyPr/>
          <a:lstStyle/>
          <a:p>
            <a:r>
              <a:rPr lang="en-GB" dirty="0" err="1"/>
              <a:t>Bronnen</a:t>
            </a:r>
            <a:endParaRPr lang="nl-BE" dirty="0"/>
          </a:p>
        </p:txBody>
      </p:sp>
      <p:sp>
        <p:nvSpPr>
          <p:cNvPr id="4" name="Slide Number Placeholder 3">
            <a:extLst>
              <a:ext uri="{FF2B5EF4-FFF2-40B4-BE49-F238E27FC236}">
                <a16:creationId xmlns:a16="http://schemas.microsoft.com/office/drawing/2014/main" id="{B0A3CF7E-66F7-4A99-A1C8-035D23D64DBA}"/>
              </a:ext>
            </a:extLst>
          </p:cNvPr>
          <p:cNvSpPr>
            <a:spLocks noGrp="1"/>
          </p:cNvSpPr>
          <p:nvPr>
            <p:ph type="sldNum" sz="quarter" idx="12"/>
          </p:nvPr>
        </p:nvSpPr>
        <p:spPr/>
        <p:txBody>
          <a:bodyPr/>
          <a:lstStyle/>
          <a:p>
            <a:fld id="{FF88DA20-ED00-471C-9170-60F590CB400A}" type="slidenum">
              <a:rPr lang="nl-BE" smtClean="0"/>
              <a:t>8</a:t>
            </a:fld>
            <a:endParaRPr lang="nl-BE"/>
          </a:p>
        </p:txBody>
      </p:sp>
      <p:sp>
        <p:nvSpPr>
          <p:cNvPr id="5" name="Text Placeholder 4">
            <a:extLst>
              <a:ext uri="{FF2B5EF4-FFF2-40B4-BE49-F238E27FC236}">
                <a16:creationId xmlns:a16="http://schemas.microsoft.com/office/drawing/2014/main" id="{1EB562CF-BF79-42B2-A2B9-B1D3079C72A6}"/>
              </a:ext>
            </a:extLst>
          </p:cNvPr>
          <p:cNvSpPr>
            <a:spLocks noGrp="1"/>
          </p:cNvSpPr>
          <p:nvPr>
            <p:ph type="body" sz="quarter" idx="13"/>
          </p:nvPr>
        </p:nvSpPr>
        <p:spPr/>
        <p:txBody>
          <a:bodyPr/>
          <a:lstStyle/>
          <a:p>
            <a:endParaRPr lang="nl-BE"/>
          </a:p>
        </p:txBody>
      </p:sp>
      <p:sp>
        <p:nvSpPr>
          <p:cNvPr id="6" name="Text Placeholder 5">
            <a:extLst>
              <a:ext uri="{FF2B5EF4-FFF2-40B4-BE49-F238E27FC236}">
                <a16:creationId xmlns:a16="http://schemas.microsoft.com/office/drawing/2014/main" id="{36CBEBC9-4D07-405F-A769-AB5264C2B818}"/>
              </a:ext>
            </a:extLst>
          </p:cNvPr>
          <p:cNvSpPr>
            <a:spLocks noGrp="1"/>
          </p:cNvSpPr>
          <p:nvPr>
            <p:ph type="body" sz="quarter" idx="14"/>
          </p:nvPr>
        </p:nvSpPr>
        <p:spPr/>
        <p:txBody>
          <a:bodyPr/>
          <a:lstStyle/>
          <a:p>
            <a:r>
              <a:rPr lang="nl-BE" dirty="0">
                <a:hlinkClick r:id="rId2"/>
              </a:rPr>
              <a:t>https://docs.databricks.com/spark/latest/rdd-streaming/developing-streaming-applications.html</a:t>
            </a:r>
            <a:endParaRPr lang="nl-BE" dirty="0"/>
          </a:p>
          <a:p>
            <a:r>
              <a:rPr lang="nl-BE" dirty="0">
                <a:hlinkClick r:id="rId3"/>
              </a:rPr>
              <a:t>https://spark.apache.org/docs/latest/streaming-programming-guide.html#basic-concepts</a:t>
            </a:r>
            <a:endParaRPr lang="nl-BE" dirty="0"/>
          </a:p>
        </p:txBody>
      </p:sp>
    </p:spTree>
    <p:extLst>
      <p:ext uri="{BB962C8B-B14F-4D97-AF65-F5344CB8AC3E}">
        <p14:creationId xmlns:p14="http://schemas.microsoft.com/office/powerpoint/2010/main" val="1746675023"/>
      </p:ext>
    </p:extLst>
  </p:cSld>
  <p:clrMapOvr>
    <a:masterClrMapping/>
  </p:clrMapOvr>
</p:sld>
</file>

<file path=ppt/theme/theme1.xml><?xml version="1.0" encoding="utf-8"?>
<a:theme xmlns:a="http://schemas.openxmlformats.org/drawingml/2006/main" name="Groen">
  <a:themeElements>
    <a:clrScheme name="Odisee_2">
      <a:dk1>
        <a:srgbClr val="1F416B"/>
      </a:dk1>
      <a:lt1>
        <a:srgbClr val="FFFFFF"/>
      </a:lt1>
      <a:dk2>
        <a:srgbClr val="181716"/>
      </a:dk2>
      <a:lt2>
        <a:srgbClr val="E7E6E6"/>
      </a:lt2>
      <a:accent1>
        <a:srgbClr val="00639C"/>
      </a:accent1>
      <a:accent2>
        <a:srgbClr val="E73F16"/>
      </a:accent2>
      <a:accent3>
        <a:srgbClr val="3CB497"/>
      </a:accent3>
      <a:accent4>
        <a:srgbClr val="D3DDF2"/>
      </a:accent4>
      <a:accent5>
        <a:srgbClr val="A3E1D2"/>
      </a:accent5>
      <a:accent6>
        <a:srgbClr val="96280E"/>
      </a:accent6>
      <a:hlink>
        <a:srgbClr val="0563C1"/>
      </a:hlink>
      <a:folHlink>
        <a:srgbClr val="954F72"/>
      </a:folHlink>
    </a:clrScheme>
    <a:fontScheme name="Odisee">
      <a:majorFont>
        <a:latin typeface="Calibri"/>
        <a:ea typeface=""/>
        <a:cs typeface=""/>
      </a:majorFont>
      <a:minorFont>
        <a:latin typeface="Calibr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spPr>
      <a:bodyPr wrap="square" lIns="0" tIns="0" rIns="0" bIns="0" rtlCol="0" anchor="ctr">
        <a:spAutoFit/>
      </a:bodyPr>
      <a:lstStyle>
        <a:defPPr algn="l">
          <a:defRPr sz="1600" b="1" dirty="0" err="1">
            <a:latin typeface="+mj-lt"/>
          </a:defRPr>
        </a:defPPr>
      </a:lstStyle>
    </a:spDef>
  </a:objectDefaults>
  <a:extraClrSchemeLst/>
  <a:extLst>
    <a:ext uri="{05A4C25C-085E-4340-85A3-A5531E510DB2}">
      <thm15:themeFamily xmlns:thm15="http://schemas.microsoft.com/office/thememl/2012/main" name="Odisee_Powerpoint_template_SmartPresentations_V4.pptx" id="{089811AB-BBB9-47D2-BD0C-E0D075F39355}" vid="{4C7AF6D9-7171-482E-8AFD-D59ED334D2FA}"/>
    </a:ext>
  </a:extLst>
</a:theme>
</file>

<file path=ppt/theme/theme2.xml><?xml version="1.0" encoding="utf-8"?>
<a:theme xmlns:a="http://schemas.openxmlformats.org/drawingml/2006/main" name="Oranje">
  <a:themeElements>
    <a:clrScheme name="Odisee_2">
      <a:dk1>
        <a:srgbClr val="1F416B"/>
      </a:dk1>
      <a:lt1>
        <a:srgbClr val="FFFFFF"/>
      </a:lt1>
      <a:dk2>
        <a:srgbClr val="181716"/>
      </a:dk2>
      <a:lt2>
        <a:srgbClr val="E7E6E6"/>
      </a:lt2>
      <a:accent1>
        <a:srgbClr val="00639C"/>
      </a:accent1>
      <a:accent2>
        <a:srgbClr val="E73F16"/>
      </a:accent2>
      <a:accent3>
        <a:srgbClr val="3CB497"/>
      </a:accent3>
      <a:accent4>
        <a:srgbClr val="D3DDF2"/>
      </a:accent4>
      <a:accent5>
        <a:srgbClr val="A3E1D2"/>
      </a:accent5>
      <a:accent6>
        <a:srgbClr val="96280E"/>
      </a:accent6>
      <a:hlink>
        <a:srgbClr val="0563C1"/>
      </a:hlink>
      <a:folHlink>
        <a:srgbClr val="954F72"/>
      </a:folHlink>
    </a:clrScheme>
    <a:fontScheme name="Odisee">
      <a:majorFont>
        <a:latin typeface="Calibri"/>
        <a:ea typeface=""/>
        <a:cs typeface=""/>
      </a:majorFont>
      <a:minorFont>
        <a:latin typeface="Calibr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spPr>
      <a:bodyPr wrap="square" lIns="0" tIns="0" rIns="0" bIns="0" rtlCol="0" anchor="ctr">
        <a:spAutoFit/>
      </a:bodyPr>
      <a:lstStyle>
        <a:defPPr algn="l">
          <a:defRPr sz="1600" b="1" dirty="0" err="1">
            <a:latin typeface="+mj-lt"/>
          </a:defRPr>
        </a:defPPr>
      </a:lstStyle>
    </a:spDef>
  </a:objectDefaults>
  <a:extraClrSchemeLst/>
  <a:extLst>
    <a:ext uri="{05A4C25C-085E-4340-85A3-A5531E510DB2}">
      <thm15:themeFamily xmlns:thm15="http://schemas.microsoft.com/office/thememl/2012/main" name="Odisee_Powerpoint_template_SmartPresentations_V4.pptx" id="{089811AB-BBB9-47D2-BD0C-E0D075F39355}" vid="{BCF14495-8918-4CDA-97A5-22248A9F120D}"/>
    </a:ext>
  </a:extLst>
</a:theme>
</file>

<file path=ppt/theme/theme3.xml><?xml version="1.0" encoding="utf-8"?>
<a:theme xmlns:a="http://schemas.openxmlformats.org/drawingml/2006/main" name="Donker blauw">
  <a:themeElements>
    <a:clrScheme name="Odisee_2">
      <a:dk1>
        <a:srgbClr val="1F416B"/>
      </a:dk1>
      <a:lt1>
        <a:srgbClr val="FFFFFF"/>
      </a:lt1>
      <a:dk2>
        <a:srgbClr val="181716"/>
      </a:dk2>
      <a:lt2>
        <a:srgbClr val="E7E6E6"/>
      </a:lt2>
      <a:accent1>
        <a:srgbClr val="00639C"/>
      </a:accent1>
      <a:accent2>
        <a:srgbClr val="E73F16"/>
      </a:accent2>
      <a:accent3>
        <a:srgbClr val="3CB497"/>
      </a:accent3>
      <a:accent4>
        <a:srgbClr val="D3DDF2"/>
      </a:accent4>
      <a:accent5>
        <a:srgbClr val="A3E1D2"/>
      </a:accent5>
      <a:accent6>
        <a:srgbClr val="96280E"/>
      </a:accent6>
      <a:hlink>
        <a:srgbClr val="0563C1"/>
      </a:hlink>
      <a:folHlink>
        <a:srgbClr val="954F72"/>
      </a:folHlink>
    </a:clrScheme>
    <a:fontScheme name="Odisee">
      <a:majorFont>
        <a:latin typeface="Calibri"/>
        <a:ea typeface=""/>
        <a:cs typeface=""/>
      </a:majorFont>
      <a:minorFont>
        <a:latin typeface="Calibr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spPr>
      <a:bodyPr wrap="square" lIns="0" tIns="0" rIns="0" bIns="0" rtlCol="0" anchor="ctr">
        <a:spAutoFit/>
      </a:bodyPr>
      <a:lstStyle>
        <a:defPPr algn="l">
          <a:defRPr sz="1600" b="1" dirty="0" err="1">
            <a:latin typeface="+mj-lt"/>
          </a:defRPr>
        </a:defPPr>
      </a:lstStyle>
    </a:spDef>
  </a:objectDefaults>
  <a:extraClrSchemeLst/>
  <a:extLst>
    <a:ext uri="{05A4C25C-085E-4340-85A3-A5531E510DB2}">
      <thm15:themeFamily xmlns:thm15="http://schemas.microsoft.com/office/thememl/2012/main" name="Odisee_Powerpoint_template_SmartPresentations_V4.pptx" id="{089811AB-BBB9-47D2-BD0C-E0D075F39355}" vid="{B92471D1-1E53-433C-A0D3-F3B9C7F94416}"/>
    </a:ext>
  </a:extLst>
</a:theme>
</file>

<file path=ppt/theme/theme4.xml><?xml version="1.0" encoding="utf-8"?>
<a:theme xmlns:a="http://schemas.openxmlformats.org/drawingml/2006/main" name="Midden blauw">
  <a:themeElements>
    <a:clrScheme name="Odisee_2">
      <a:dk1>
        <a:srgbClr val="1F416B"/>
      </a:dk1>
      <a:lt1>
        <a:srgbClr val="FFFFFF"/>
      </a:lt1>
      <a:dk2>
        <a:srgbClr val="181716"/>
      </a:dk2>
      <a:lt2>
        <a:srgbClr val="E7E6E6"/>
      </a:lt2>
      <a:accent1>
        <a:srgbClr val="00639C"/>
      </a:accent1>
      <a:accent2>
        <a:srgbClr val="E73F16"/>
      </a:accent2>
      <a:accent3>
        <a:srgbClr val="3CB497"/>
      </a:accent3>
      <a:accent4>
        <a:srgbClr val="D3DDF2"/>
      </a:accent4>
      <a:accent5>
        <a:srgbClr val="A3E1D2"/>
      </a:accent5>
      <a:accent6>
        <a:srgbClr val="96280E"/>
      </a:accent6>
      <a:hlink>
        <a:srgbClr val="0563C1"/>
      </a:hlink>
      <a:folHlink>
        <a:srgbClr val="954F72"/>
      </a:folHlink>
    </a:clrScheme>
    <a:fontScheme name="Odisee">
      <a:majorFont>
        <a:latin typeface="Calibri"/>
        <a:ea typeface=""/>
        <a:cs typeface=""/>
      </a:majorFont>
      <a:minorFont>
        <a:latin typeface="Calibr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spPr>
      <a:bodyPr wrap="square" lIns="0" tIns="0" rIns="0" bIns="0" rtlCol="0" anchor="ctr">
        <a:spAutoFit/>
      </a:bodyPr>
      <a:lstStyle>
        <a:defPPr algn="l">
          <a:defRPr sz="1600" b="1" dirty="0" err="1">
            <a:latin typeface="+mj-lt"/>
          </a:defRPr>
        </a:defPPr>
      </a:lstStyle>
    </a:spDef>
  </a:objectDefaults>
  <a:extraClrSchemeLst/>
  <a:extLst>
    <a:ext uri="{05A4C25C-085E-4340-85A3-A5531E510DB2}">
      <thm15:themeFamily xmlns:thm15="http://schemas.microsoft.com/office/thememl/2012/main" name="Odisee_Powerpoint_template_SmartPresentations_V4.pptx" id="{089811AB-BBB9-47D2-BD0C-E0D075F39355}" vid="{8543594A-06E4-4587-A6E5-B1D0F236CB00}"/>
    </a:ext>
  </a:extLst>
</a:theme>
</file>

<file path=ppt/theme/theme5.xml><?xml version="1.0" encoding="utf-8"?>
<a:theme xmlns:a="http://schemas.openxmlformats.org/drawingml/2006/main" name="Licht blauw">
  <a:themeElements>
    <a:clrScheme name="Odisee_2">
      <a:dk1>
        <a:srgbClr val="1F416B"/>
      </a:dk1>
      <a:lt1>
        <a:srgbClr val="FFFFFF"/>
      </a:lt1>
      <a:dk2>
        <a:srgbClr val="181716"/>
      </a:dk2>
      <a:lt2>
        <a:srgbClr val="E7E6E6"/>
      </a:lt2>
      <a:accent1>
        <a:srgbClr val="00639C"/>
      </a:accent1>
      <a:accent2>
        <a:srgbClr val="E73F16"/>
      </a:accent2>
      <a:accent3>
        <a:srgbClr val="3CB497"/>
      </a:accent3>
      <a:accent4>
        <a:srgbClr val="D3DDF2"/>
      </a:accent4>
      <a:accent5>
        <a:srgbClr val="A3E1D2"/>
      </a:accent5>
      <a:accent6>
        <a:srgbClr val="96280E"/>
      </a:accent6>
      <a:hlink>
        <a:srgbClr val="0563C1"/>
      </a:hlink>
      <a:folHlink>
        <a:srgbClr val="954F72"/>
      </a:folHlink>
    </a:clrScheme>
    <a:fontScheme name="Odisee">
      <a:majorFont>
        <a:latin typeface="Calibri"/>
        <a:ea typeface=""/>
        <a:cs typeface=""/>
      </a:majorFont>
      <a:minorFont>
        <a:latin typeface="Calibr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spPr>
      <a:bodyPr wrap="square" lIns="0" tIns="0" rIns="0" bIns="0" rtlCol="0" anchor="ctr">
        <a:spAutoFit/>
      </a:bodyPr>
      <a:lstStyle>
        <a:defPPr algn="l">
          <a:defRPr sz="1600" b="1" dirty="0" err="1">
            <a:latin typeface="+mj-lt"/>
          </a:defRPr>
        </a:defPPr>
      </a:lstStyle>
    </a:spDef>
  </a:objectDefaults>
  <a:extraClrSchemeLst/>
  <a:extLst>
    <a:ext uri="{05A4C25C-085E-4340-85A3-A5531E510DB2}">
      <thm15:themeFamily xmlns:thm15="http://schemas.microsoft.com/office/thememl/2012/main" name="Odisee_Powerpoint_template_SmartPresentations_V4.pptx" id="{089811AB-BBB9-47D2-BD0C-E0D075F39355}" vid="{0BB5E924-63F5-4AC6-BDD9-A541FBD40D40}"/>
    </a:ext>
  </a:extLst>
</a:theme>
</file>

<file path=ppt/theme/theme6.xml><?xml version="1.0" encoding="utf-8"?>
<a:theme xmlns:a="http://schemas.openxmlformats.org/drawingml/2006/main" name="Kantoor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Kantoor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haredWithUsers xmlns="8d3111a0-6142-465a-9eaa-77c4c60e3368">
      <UserInfo>
        <DisplayName>DIGITAL-Informatica - Leden</DisplayName>
        <AccountId>63</AccountId>
        <AccountType/>
      </UserInfo>
    </SharedWithUser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D4E187C1D03288408749D3EE8DF14688" ma:contentTypeVersion="7" ma:contentTypeDescription="Crée un document." ma:contentTypeScope="" ma:versionID="efcfb803c185b9ce81529508e83ccfce">
  <xsd:schema xmlns:xsd="http://www.w3.org/2001/XMLSchema" xmlns:xs="http://www.w3.org/2001/XMLSchema" xmlns:p="http://schemas.microsoft.com/office/2006/metadata/properties" xmlns:ns2="fc9caa1b-37d0-44cd-9a6f-69f257430135" xmlns:ns3="8d3111a0-6142-465a-9eaa-77c4c60e3368" targetNamespace="http://schemas.microsoft.com/office/2006/metadata/properties" ma:root="true" ma:fieldsID="3f99f9c5f48d0b24e0a7d507b921fe35" ns2:_="" ns3:_="">
    <xsd:import namespace="fc9caa1b-37d0-44cd-9a6f-69f257430135"/>
    <xsd:import namespace="8d3111a0-6142-465a-9eaa-77c4c60e3368"/>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LengthInSecond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c9caa1b-37d0-44cd-9a6f-69f25743013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LengthInSeconds" ma:index="12"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8d3111a0-6142-465a-9eaa-77c4c60e3368" elementFormDefault="qualified">
    <xsd:import namespace="http://schemas.microsoft.com/office/2006/documentManagement/types"/>
    <xsd:import namespace="http://schemas.microsoft.com/office/infopath/2007/PartnerControls"/>
    <xsd:element name="SharedWithUsers" ma:index="13"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Partagé avec dé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F398637-4CB2-4260-BEF3-0CD7E5B17F48}">
  <ds:schemaRefs>
    <ds:schemaRef ds:uri="http://purl.org/dc/elements/1.1/"/>
    <ds:schemaRef ds:uri="http://schemas.microsoft.com/office/2006/metadata/properties"/>
    <ds:schemaRef ds:uri="http://purl.org/dc/terms/"/>
    <ds:schemaRef ds:uri="http://schemas.openxmlformats.org/package/2006/metadata/core-properties"/>
    <ds:schemaRef ds:uri="5e8a72c1-12c8-41d3-b319-58f5426e7a53"/>
    <ds:schemaRef ds:uri="http://schemas.microsoft.com/office/2006/documentManagement/types"/>
    <ds:schemaRef ds:uri="http://schemas.microsoft.com/office/infopath/2007/PartnerControls"/>
    <ds:schemaRef ds:uri="a48d2fb0-de04-485a-8e02-7e06e3033f01"/>
    <ds:schemaRef ds:uri="http://www.w3.org/XML/1998/namespace"/>
    <ds:schemaRef ds:uri="http://purl.org/dc/dcmitype/"/>
    <ds:schemaRef ds:uri="8d3111a0-6142-465a-9eaa-77c4c60e3368"/>
  </ds:schemaRefs>
</ds:datastoreItem>
</file>

<file path=customXml/itemProps2.xml><?xml version="1.0" encoding="utf-8"?>
<ds:datastoreItem xmlns:ds="http://schemas.openxmlformats.org/officeDocument/2006/customXml" ds:itemID="{A1CE628A-1C36-4D8F-B83A-C894412D7754}"/>
</file>

<file path=customXml/itemProps3.xml><?xml version="1.0" encoding="utf-8"?>
<ds:datastoreItem xmlns:ds="http://schemas.openxmlformats.org/officeDocument/2006/customXml" ds:itemID="{2E3D908B-74C1-4411-B3B0-7F2749F9A75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odisee_powerpoint_template</Template>
  <TotalTime>48</TotalTime>
  <Words>282</Words>
  <Application>Microsoft Office PowerPoint</Application>
  <PresentationFormat>Grand écran</PresentationFormat>
  <Paragraphs>35</Paragraphs>
  <Slides>8</Slides>
  <Notes>0</Notes>
  <HiddenSlides>0</HiddenSlides>
  <MMClips>0</MMClips>
  <ScaleCrop>false</ScaleCrop>
  <HeadingPairs>
    <vt:vector size="6" baseType="variant">
      <vt:variant>
        <vt:lpstr>Polices utilisées</vt:lpstr>
      </vt:variant>
      <vt:variant>
        <vt:i4>6</vt:i4>
      </vt:variant>
      <vt:variant>
        <vt:lpstr>Thème</vt:lpstr>
      </vt:variant>
      <vt:variant>
        <vt:i4>5</vt:i4>
      </vt:variant>
      <vt:variant>
        <vt:lpstr>Titres des diapositives</vt:lpstr>
      </vt:variant>
      <vt:variant>
        <vt:i4>8</vt:i4>
      </vt:variant>
    </vt:vector>
  </HeadingPairs>
  <TitlesOfParts>
    <vt:vector size="19" baseType="lpstr">
      <vt:lpstr>Arial</vt:lpstr>
      <vt:lpstr>Calibri</vt:lpstr>
      <vt:lpstr>Calibri Light</vt:lpstr>
      <vt:lpstr>Wingdings</vt:lpstr>
      <vt:lpstr>Wingdings 2</vt:lpstr>
      <vt:lpstr>Wingdings 3</vt:lpstr>
      <vt:lpstr>Groen</vt:lpstr>
      <vt:lpstr>Oranje</vt:lpstr>
      <vt:lpstr>Donker blauw</vt:lpstr>
      <vt:lpstr>Midden blauw</vt:lpstr>
      <vt:lpstr>Licht blauw</vt:lpstr>
      <vt:lpstr>Présentation PowerPoint</vt:lpstr>
      <vt:lpstr>Spark streaming</vt:lpstr>
      <vt:lpstr>Wat is het doel van de component?</vt:lpstr>
      <vt:lpstr>Waarvoor kan het gebruikt worden?</vt:lpstr>
      <vt:lpstr>Welke zijn de belangrijkste termen/concepten binnen de component?</vt:lpstr>
      <vt:lpstr>Geef en beschrijf ook een stukje voorbeeldcode van je component.</vt:lpstr>
      <vt:lpstr>Welke best practices zijn er?</vt:lpstr>
      <vt:lpstr>Bronnen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Jens Baetens 3</dc:creator>
  <cp:keywords>Made By SmartPresentations</cp:keywords>
  <cp:lastModifiedBy>Wiam Zemouri</cp:lastModifiedBy>
  <cp:revision>4</cp:revision>
  <dcterms:created xsi:type="dcterms:W3CDTF">2022-01-13T14:50:52Z</dcterms:created>
  <dcterms:modified xsi:type="dcterms:W3CDTF">2022-03-10T08:48:13Z</dcterms:modified>
  <cp:category>Made By SmartPresentations</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0x010100D4E187C1D03288408749D3EE8DF14688</vt:lpwstr>
  </property>
</Properties>
</file>