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3.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18" r:id="rId6"/>
    <p:sldMasterId id="2147483782" r:id="rId7"/>
    <p:sldMasterId id="2147483750" r:id="rId8"/>
  </p:sldMasterIdLst>
  <p:notesMasterIdLst>
    <p:notesMasterId r:id="rId17"/>
  </p:notesMasterIdLst>
  <p:handoutMasterIdLst>
    <p:handoutMasterId r:id="rId18"/>
  </p:handoutMasterIdLst>
  <p:sldIdLst>
    <p:sldId id="256" r:id="rId9"/>
    <p:sldId id="257" r:id="rId10"/>
    <p:sldId id="266" r:id="rId11"/>
    <p:sldId id="258" r:id="rId12"/>
    <p:sldId id="259" r:id="rId13"/>
    <p:sldId id="264" r:id="rId14"/>
    <p:sldId id="260" r:id="rId15"/>
    <p:sldId id="265" r:id="rId1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DF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4994" autoAdjust="0"/>
  </p:normalViewPr>
  <p:slideViewPr>
    <p:cSldViewPr snapToGrid="0">
      <p:cViewPr varScale="1">
        <p:scale>
          <a:sx n="104" d="100"/>
          <a:sy n="104" d="100"/>
        </p:scale>
        <p:origin x="888" y="-1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s Baetens 3" userId="73706da5-4319-4494-afa1-95b21a513a9b" providerId="ADAL" clId="{FBB38136-9FFD-4B92-97E7-1E1432975D6A}"/>
    <pc:docChg chg="addSld modSld">
      <pc:chgData name="Jens Baetens 3" userId="73706da5-4319-4494-afa1-95b21a513a9b" providerId="ADAL" clId="{FBB38136-9FFD-4B92-97E7-1E1432975D6A}" dt="2022-01-31T11:01:06.097" v="129" actId="20577"/>
      <pc:docMkLst>
        <pc:docMk/>
      </pc:docMkLst>
      <pc:sldChg chg="modSp">
        <pc:chgData name="Jens Baetens 3" userId="73706da5-4319-4494-afa1-95b21a513a9b" providerId="ADAL" clId="{FBB38136-9FFD-4B92-97E7-1E1432975D6A}" dt="2022-01-31T11:00:35" v="70" actId="20577"/>
        <pc:sldMkLst>
          <pc:docMk/>
          <pc:sldMk cId="2004753302" sldId="259"/>
        </pc:sldMkLst>
        <pc:spChg chg="mod">
          <ac:chgData name="Jens Baetens 3" userId="73706da5-4319-4494-afa1-95b21a513a9b" providerId="ADAL" clId="{FBB38136-9FFD-4B92-97E7-1E1432975D6A}" dt="2022-01-31T11:00:35" v="70" actId="20577"/>
          <ac:spMkLst>
            <pc:docMk/>
            <pc:sldMk cId="2004753302" sldId="259"/>
            <ac:spMk id="2" creationId="{95F18C92-675C-4FE4-B5AC-4F02C0194CE4}"/>
          </ac:spMkLst>
        </pc:spChg>
      </pc:sldChg>
      <pc:sldChg chg="addSp delSp modSp add">
        <pc:chgData name="Jens Baetens 3" userId="73706da5-4319-4494-afa1-95b21a513a9b" providerId="ADAL" clId="{FBB38136-9FFD-4B92-97E7-1E1432975D6A}" dt="2022-01-31T11:01:06.097" v="129" actId="20577"/>
        <pc:sldMkLst>
          <pc:docMk/>
          <pc:sldMk cId="2724083528" sldId="266"/>
        </pc:sldMkLst>
        <pc:spChg chg="del">
          <ac:chgData name="Jens Baetens 3" userId="73706da5-4319-4494-afa1-95b21a513a9b" providerId="ADAL" clId="{FBB38136-9FFD-4B92-97E7-1E1432975D6A}" dt="2022-01-31T11:00:55.068" v="72"/>
          <ac:spMkLst>
            <pc:docMk/>
            <pc:sldMk cId="2724083528" sldId="266"/>
            <ac:spMk id="2" creationId="{3B6FE066-DD71-4EE0-BD4E-E357B40730FD}"/>
          </ac:spMkLst>
        </pc:spChg>
        <pc:spChg chg="del">
          <ac:chgData name="Jens Baetens 3" userId="73706da5-4319-4494-afa1-95b21a513a9b" providerId="ADAL" clId="{FBB38136-9FFD-4B92-97E7-1E1432975D6A}" dt="2022-01-31T11:00:55.068" v="72"/>
          <ac:spMkLst>
            <pc:docMk/>
            <pc:sldMk cId="2724083528" sldId="266"/>
            <ac:spMk id="3" creationId="{C1F9C8FB-2561-464B-8D66-714F2039FB72}"/>
          </ac:spMkLst>
        </pc:spChg>
        <pc:spChg chg="del">
          <ac:chgData name="Jens Baetens 3" userId="73706da5-4319-4494-afa1-95b21a513a9b" providerId="ADAL" clId="{FBB38136-9FFD-4B92-97E7-1E1432975D6A}" dt="2022-01-31T11:00:55.068" v="72"/>
          <ac:spMkLst>
            <pc:docMk/>
            <pc:sldMk cId="2724083528" sldId="266"/>
            <ac:spMk id="4" creationId="{0E0E9771-FBA7-46B4-A06A-3DD55F0C48A5}"/>
          </ac:spMkLst>
        </pc:spChg>
        <pc:spChg chg="del">
          <ac:chgData name="Jens Baetens 3" userId="73706da5-4319-4494-afa1-95b21a513a9b" providerId="ADAL" clId="{FBB38136-9FFD-4B92-97E7-1E1432975D6A}" dt="2022-01-31T11:00:55.068" v="72"/>
          <ac:spMkLst>
            <pc:docMk/>
            <pc:sldMk cId="2724083528" sldId="266"/>
            <ac:spMk id="5" creationId="{0357084A-ECEB-4A35-AB27-2857538511EE}"/>
          </ac:spMkLst>
        </pc:spChg>
        <pc:spChg chg="add mod">
          <ac:chgData name="Jens Baetens 3" userId="73706da5-4319-4494-afa1-95b21a513a9b" providerId="ADAL" clId="{FBB38136-9FFD-4B92-97E7-1E1432975D6A}" dt="2022-01-31T11:01:06.097" v="129" actId="20577"/>
          <ac:spMkLst>
            <pc:docMk/>
            <pc:sldMk cId="2724083528" sldId="266"/>
            <ac:spMk id="7" creationId="{3404E732-6EB1-4978-BC8E-E56F62C4B4DE}"/>
          </ac:spMkLst>
        </pc:spChg>
        <pc:spChg chg="add mod">
          <ac:chgData name="Jens Baetens 3" userId="73706da5-4319-4494-afa1-95b21a513a9b" providerId="ADAL" clId="{FBB38136-9FFD-4B92-97E7-1E1432975D6A}" dt="2022-01-31T11:00:55.068" v="72"/>
          <ac:spMkLst>
            <pc:docMk/>
            <pc:sldMk cId="2724083528" sldId="266"/>
            <ac:spMk id="8" creationId="{8E520CA9-44BE-4785-A739-9376B9FA868B}"/>
          </ac:spMkLst>
        </pc:spChg>
        <pc:spChg chg="add mod">
          <ac:chgData name="Jens Baetens 3" userId="73706da5-4319-4494-afa1-95b21a513a9b" providerId="ADAL" clId="{FBB38136-9FFD-4B92-97E7-1E1432975D6A}" dt="2022-01-31T11:00:55.068" v="72"/>
          <ac:spMkLst>
            <pc:docMk/>
            <pc:sldMk cId="2724083528" sldId="266"/>
            <ac:spMk id="9" creationId="{88E98863-7468-4C46-8B9D-C92C6B4E60AC}"/>
          </ac:spMkLst>
        </pc:spChg>
      </pc:sldChg>
    </pc:docChg>
  </pc:docChgLst>
  <pc:docChgLst>
    <pc:chgData name="Jens Baetens 3" userId="73706da5-4319-4494-afa1-95b21a513a9b" providerId="ADAL" clId="{D71951AA-C531-4BD1-9D44-B2F6B3904614}"/>
    <pc:docChg chg="addSld delSld modSld">
      <pc:chgData name="Jens Baetens 3" userId="73706da5-4319-4494-afa1-95b21a513a9b" providerId="ADAL" clId="{D71951AA-C531-4BD1-9D44-B2F6B3904614}" dt="2022-03-08T08:00:12.565" v="95" actId="2696"/>
      <pc:docMkLst>
        <pc:docMk/>
      </pc:docMkLst>
      <pc:sldChg chg="modSp">
        <pc:chgData name="Jens Baetens 3" userId="73706da5-4319-4494-afa1-95b21a513a9b" providerId="ADAL" clId="{D71951AA-C531-4BD1-9D44-B2F6B3904614}" dt="2022-03-08T07:58:34.458" v="21" actId="20577"/>
        <pc:sldMkLst>
          <pc:docMk/>
          <pc:sldMk cId="359929550" sldId="257"/>
        </pc:sldMkLst>
        <pc:spChg chg="mod">
          <ac:chgData name="Jens Baetens 3" userId="73706da5-4319-4494-afa1-95b21a513a9b" providerId="ADAL" clId="{D71951AA-C531-4BD1-9D44-B2F6B3904614}" dt="2022-03-08T07:58:34.458" v="21" actId="20577"/>
          <ac:spMkLst>
            <pc:docMk/>
            <pc:sldMk cId="359929550" sldId="257"/>
            <ac:spMk id="2" creationId="{3BAF8C25-3674-4730-A99C-59B5EB99DD90}"/>
          </ac:spMkLst>
        </pc:spChg>
      </pc:sldChg>
      <pc:sldChg chg="modSp">
        <pc:chgData name="Jens Baetens 3" userId="73706da5-4319-4494-afa1-95b21a513a9b" providerId="ADAL" clId="{D71951AA-C531-4BD1-9D44-B2F6B3904614}" dt="2022-03-08T07:59:31.453" v="87" actId="20577"/>
        <pc:sldMkLst>
          <pc:docMk/>
          <pc:sldMk cId="4106722406" sldId="258"/>
        </pc:sldMkLst>
        <pc:spChg chg="mod">
          <ac:chgData name="Jens Baetens 3" userId="73706da5-4319-4494-afa1-95b21a513a9b" providerId="ADAL" clId="{D71951AA-C531-4BD1-9D44-B2F6B3904614}" dt="2022-03-08T07:59:31.453" v="87" actId="20577"/>
          <ac:spMkLst>
            <pc:docMk/>
            <pc:sldMk cId="4106722406" sldId="258"/>
            <ac:spMk id="8" creationId="{74A10303-432A-4FA2-9167-169B0AD8A313}"/>
          </ac:spMkLst>
        </pc:spChg>
      </pc:sldChg>
      <pc:sldChg chg="modSp">
        <pc:chgData name="Jens Baetens 3" userId="73706da5-4319-4494-afa1-95b21a513a9b" providerId="ADAL" clId="{D71951AA-C531-4BD1-9D44-B2F6B3904614}" dt="2022-03-08T07:59:42.173" v="88"/>
        <pc:sldMkLst>
          <pc:docMk/>
          <pc:sldMk cId="2004753302" sldId="259"/>
        </pc:sldMkLst>
        <pc:spChg chg="mod">
          <ac:chgData name="Jens Baetens 3" userId="73706da5-4319-4494-afa1-95b21a513a9b" providerId="ADAL" clId="{D71951AA-C531-4BD1-9D44-B2F6B3904614}" dt="2022-03-08T07:59:42.173" v="88"/>
          <ac:spMkLst>
            <pc:docMk/>
            <pc:sldMk cId="2004753302" sldId="259"/>
            <ac:spMk id="2" creationId="{95F18C92-675C-4FE4-B5AC-4F02C0194CE4}"/>
          </ac:spMkLst>
        </pc:spChg>
      </pc:sldChg>
      <pc:sldChg chg="modSp">
        <pc:chgData name="Jens Baetens 3" userId="73706da5-4319-4494-afa1-95b21a513a9b" providerId="ADAL" clId="{D71951AA-C531-4BD1-9D44-B2F6B3904614}" dt="2022-03-08T08:00:03.433" v="90"/>
        <pc:sldMkLst>
          <pc:docMk/>
          <pc:sldMk cId="2565783077" sldId="260"/>
        </pc:sldMkLst>
        <pc:spChg chg="mod">
          <ac:chgData name="Jens Baetens 3" userId="73706da5-4319-4494-afa1-95b21a513a9b" providerId="ADAL" clId="{D71951AA-C531-4BD1-9D44-B2F6B3904614}" dt="2022-03-08T08:00:03.433" v="90"/>
          <ac:spMkLst>
            <pc:docMk/>
            <pc:sldMk cId="2565783077" sldId="260"/>
            <ac:spMk id="2" creationId="{08F687B6-66DF-448C-B765-A6E966F4F0F5}"/>
          </ac:spMkLst>
        </pc:spChg>
      </pc:sldChg>
      <pc:sldChg chg="del">
        <pc:chgData name="Jens Baetens 3" userId="73706da5-4319-4494-afa1-95b21a513a9b" providerId="ADAL" clId="{D71951AA-C531-4BD1-9D44-B2F6B3904614}" dt="2022-03-08T08:00:12.456" v="92" actId="2696"/>
        <pc:sldMkLst>
          <pc:docMk/>
          <pc:sldMk cId="294249419" sldId="261"/>
        </pc:sldMkLst>
      </pc:sldChg>
      <pc:sldChg chg="del">
        <pc:chgData name="Jens Baetens 3" userId="73706da5-4319-4494-afa1-95b21a513a9b" providerId="ADAL" clId="{D71951AA-C531-4BD1-9D44-B2F6B3904614}" dt="2022-03-08T08:00:12.528" v="94" actId="2696"/>
        <pc:sldMkLst>
          <pc:docMk/>
          <pc:sldMk cId="3170850232" sldId="262"/>
        </pc:sldMkLst>
      </pc:sldChg>
      <pc:sldChg chg="del">
        <pc:chgData name="Jens Baetens 3" userId="73706da5-4319-4494-afa1-95b21a513a9b" providerId="ADAL" clId="{D71951AA-C531-4BD1-9D44-B2F6B3904614}" dt="2022-03-08T08:00:12.565" v="95" actId="2696"/>
        <pc:sldMkLst>
          <pc:docMk/>
          <pc:sldMk cId="2642982491" sldId="263"/>
        </pc:sldMkLst>
      </pc:sldChg>
      <pc:sldChg chg="modSp">
        <pc:chgData name="Jens Baetens 3" userId="73706da5-4319-4494-afa1-95b21a513a9b" providerId="ADAL" clId="{D71951AA-C531-4BD1-9D44-B2F6B3904614}" dt="2022-03-08T07:59:51.957" v="89"/>
        <pc:sldMkLst>
          <pc:docMk/>
          <pc:sldMk cId="872387710" sldId="264"/>
        </pc:sldMkLst>
        <pc:spChg chg="mod">
          <ac:chgData name="Jens Baetens 3" userId="73706da5-4319-4494-afa1-95b21a513a9b" providerId="ADAL" clId="{D71951AA-C531-4BD1-9D44-B2F6B3904614}" dt="2022-03-08T07:59:51.957" v="89"/>
          <ac:spMkLst>
            <pc:docMk/>
            <pc:sldMk cId="872387710" sldId="264"/>
            <ac:spMk id="2" creationId="{27D3048B-9EFA-4DB3-975A-6950D2568555}"/>
          </ac:spMkLst>
        </pc:spChg>
      </pc:sldChg>
      <pc:sldChg chg="modSp">
        <pc:chgData name="Jens Baetens 3" userId="73706da5-4319-4494-afa1-95b21a513a9b" providerId="ADAL" clId="{D71951AA-C531-4BD1-9D44-B2F6B3904614}" dt="2022-03-08T07:59:20.828" v="54" actId="20577"/>
        <pc:sldMkLst>
          <pc:docMk/>
          <pc:sldMk cId="2724083528" sldId="266"/>
        </pc:sldMkLst>
        <pc:spChg chg="mod">
          <ac:chgData name="Jens Baetens 3" userId="73706da5-4319-4494-afa1-95b21a513a9b" providerId="ADAL" clId="{D71951AA-C531-4BD1-9D44-B2F6B3904614}" dt="2022-03-08T07:59:20.828" v="54" actId="20577"/>
          <ac:spMkLst>
            <pc:docMk/>
            <pc:sldMk cId="2724083528" sldId="266"/>
            <ac:spMk id="7" creationId="{3404E732-6EB1-4978-BC8E-E56F62C4B4DE}"/>
          </ac:spMkLst>
        </pc:spChg>
      </pc:sldChg>
      <pc:sldChg chg="add del">
        <pc:chgData name="Jens Baetens 3" userId="73706da5-4319-4494-afa1-95b21a513a9b" providerId="ADAL" clId="{D71951AA-C531-4BD1-9D44-B2F6B3904614}" dt="2022-03-08T08:00:12.491" v="93" actId="2696"/>
        <pc:sldMkLst>
          <pc:docMk/>
          <pc:sldMk cId="2411317946"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A1E8CC-21FC-4A25-860F-A6D5B6CFC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393B44C1-D49D-4789-BB67-1F615F6C02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9AF08-25C4-4C32-8E8E-7BD618637525}" type="datetimeFigureOut">
              <a:rPr lang="nl-BE" smtClean="0"/>
              <a:t>10/03/2022</a:t>
            </a:fld>
            <a:endParaRPr lang="nl-BE"/>
          </a:p>
        </p:txBody>
      </p:sp>
      <p:sp>
        <p:nvSpPr>
          <p:cNvPr id="4" name="Tijdelijke aanduiding voor voettekst 3">
            <a:extLst>
              <a:ext uri="{FF2B5EF4-FFF2-40B4-BE49-F238E27FC236}">
                <a16:creationId xmlns:a16="http://schemas.microsoft.com/office/drawing/2014/main" id="{522C4994-60FE-429D-BD1D-2D00AA62D1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46DAA05E-AAFF-4850-B956-7912B51C1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3C7636-E50A-45E3-952C-E96445BE33BC}" type="slidenum">
              <a:rPr lang="nl-BE" smtClean="0"/>
              <a:t>‹#›</a:t>
            </a:fld>
            <a:endParaRPr lang="nl-BE"/>
          </a:p>
        </p:txBody>
      </p:sp>
    </p:spTree>
    <p:extLst>
      <p:ext uri="{BB962C8B-B14F-4D97-AF65-F5344CB8AC3E}">
        <p14:creationId xmlns:p14="http://schemas.microsoft.com/office/powerpoint/2010/main" val="4172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F3A7-A7E5-42B6-9154-500A7CB5E3E8}" type="datetimeFigureOut">
              <a:rPr lang="nl-BE" smtClean="0"/>
              <a:t>10/03/2022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AF20-346D-4074-B74A-C2F29A046F4B}" type="slidenum">
              <a:rPr lang="nl-BE" smtClean="0"/>
              <a:t>‹#›</a:t>
            </a:fld>
            <a:endParaRPr lang="nl-BE"/>
          </a:p>
        </p:txBody>
      </p:sp>
    </p:spTree>
    <p:extLst>
      <p:ext uri="{BB962C8B-B14F-4D97-AF65-F5344CB8AC3E}">
        <p14:creationId xmlns:p14="http://schemas.microsoft.com/office/powerpoint/2010/main" val="82157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hyperlink" Target="https://www.odisee.be/bacheloropleidingen" TargetMode="Externa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518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370022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8E77C80-97A5-431D-8E30-E273AF7E9E5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78F38C55-AE98-4D07-B886-068EA2910E4E}"/>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842FDA0B-EA94-441C-9138-F74FE31B06D5}"/>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1A9AF6C0-756B-4E25-B145-745D37BF789C}"/>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7251E45B-65B0-4CD1-AE13-496D93004DC7}"/>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4</a:t>
            </a:r>
            <a:endParaRPr lang="en-BE" sz="8800" b="1" dirty="0">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BD919FBF-D239-4F69-8559-F7DAA6472F9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7" name="Gelijkbenige driehoek 16">
            <a:extLst>
              <a:ext uri="{FF2B5EF4-FFF2-40B4-BE49-F238E27FC236}">
                <a16:creationId xmlns:a16="http://schemas.microsoft.com/office/drawing/2014/main" id="{5E30F6BF-3772-49CB-A5FC-2F419786BEF8}"/>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B3323AE6-2D89-416B-9BE2-A5E0E3E37A3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DF0AEC2-4FED-4564-8D80-26C74D0D31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D9DA8479-7FD5-424C-88EE-7835070921B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1D14E716-E587-4A7A-8F3A-950B0D6EF1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5" name="Tijdelijke aanduiding voor voettekst 4">
            <a:extLst>
              <a:ext uri="{FF2B5EF4-FFF2-40B4-BE49-F238E27FC236}">
                <a16:creationId xmlns:a16="http://schemas.microsoft.com/office/drawing/2014/main" id="{D316FD36-254F-49C1-A06F-1DBD00D98E47}"/>
              </a:ext>
            </a:extLst>
          </p:cNvPr>
          <p:cNvSpPr>
            <a:spLocks noGrp="1"/>
          </p:cNvSpPr>
          <p:nvPr>
            <p:ph type="ftr" sz="quarter" idx="11"/>
          </p:nvPr>
        </p:nvSpPr>
        <p:spPr/>
        <p:txBody>
          <a:bodyPr/>
          <a:lstStyle>
            <a:lvl1pPr>
              <a:defRPr>
                <a:solidFill>
                  <a:schemeClr val="bg1"/>
                </a:solidFill>
              </a:defRPr>
            </a:lvl1pPr>
          </a:lstStyle>
          <a:p>
            <a:r>
              <a:rPr lang="nl-BE"/>
              <a:t>Wat na het middelbaar?</a:t>
            </a:r>
          </a:p>
        </p:txBody>
      </p:sp>
      <p:sp>
        <p:nvSpPr>
          <p:cNvPr id="6" name="Tijdelijke aanduiding voor dianummer 5">
            <a:extLst>
              <a:ext uri="{FF2B5EF4-FFF2-40B4-BE49-F238E27FC236}">
                <a16:creationId xmlns:a16="http://schemas.microsoft.com/office/drawing/2014/main" id="{07849368-50CE-404F-865E-EF0DB7781619}"/>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C4A3D331-2B61-46C8-980D-C6C201F9CF2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802044C5-A793-497A-84BD-64693EA2C19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038044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503FB9F2-3235-498E-A5B9-BAB5F712C72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04692EEF-19B1-4B78-AB6C-87F37C5B958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2EB4315C-0EDB-454E-8032-DF3B28B00C0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42CA1461-D8D4-4BE2-B680-5C8DB6D9A0F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Gelijkbenige driehoek 9">
            <a:extLst>
              <a:ext uri="{FF2B5EF4-FFF2-40B4-BE49-F238E27FC236}">
                <a16:creationId xmlns:a16="http://schemas.microsoft.com/office/drawing/2014/main" id="{D96CCEFB-72FF-4E7F-8B2E-186F15D54BF2}"/>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5811D43C-9F2A-43AE-93E6-94203B08A17A}"/>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3F2AE840-5BFA-4661-8E22-BDB354265A15}"/>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44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9" name="Gelijkbenige driehoek 18">
            <a:extLst>
              <a:ext uri="{FF2B5EF4-FFF2-40B4-BE49-F238E27FC236}">
                <a16:creationId xmlns:a16="http://schemas.microsoft.com/office/drawing/2014/main" id="{1FBC1574-AFF7-4A66-AA40-BACA7C0A645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DFEF1CBA-AAAE-41DC-A9D9-1F29A7C15A1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F4895E4A-F5E2-4CF9-ADD2-C01EC452EBB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Gelijkbenige driehoek 19">
            <a:extLst>
              <a:ext uri="{FF2B5EF4-FFF2-40B4-BE49-F238E27FC236}">
                <a16:creationId xmlns:a16="http://schemas.microsoft.com/office/drawing/2014/main" id="{98200C9F-D5B7-44AB-99D1-5153B38D5B7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9ED0B0FF-BA54-4D4D-AB71-7E9BFFF28496}"/>
              </a:ext>
            </a:extLst>
          </p:cNvPr>
          <p:cNvSpPr>
            <a:spLocks noGrp="1"/>
          </p:cNvSpPr>
          <p:nvPr>
            <p:ph type="ftr" sz="quarter" idx="22"/>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F412D1EF-D40D-49E2-A8D5-80505928F09C}"/>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018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userDrawn="1"/>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FBC44213-09B3-4F99-AAA1-BB19AAA940B2}"/>
              </a:ext>
            </a:extLst>
          </p:cNvPr>
          <p:cNvSpPr/>
          <p:nvPr userDrawn="1"/>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dirty="0"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436625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7411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F375CB9-2C88-4C55-B8FF-5BE5FFB76F2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1.</a:t>
            </a:r>
            <a:endParaRPr lang="en-BE" sz="4800" b="1" kern="1200" dirty="0">
              <a:solidFill>
                <a:schemeClr val="accent3"/>
              </a:solidFill>
              <a:latin typeface="+mj-lt"/>
              <a:ea typeface="+mn-ea"/>
              <a:cs typeface="+mn-cs"/>
            </a:endParaRPr>
          </a:p>
        </p:txBody>
      </p:sp>
      <p:sp>
        <p:nvSpPr>
          <p:cNvPr id="28" name="Rechthoek 27">
            <a:extLst>
              <a:ext uri="{FF2B5EF4-FFF2-40B4-BE49-F238E27FC236}">
                <a16:creationId xmlns:a16="http://schemas.microsoft.com/office/drawing/2014/main" id="{F7279F29-5696-4499-9A00-86F6E8B3858F}"/>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2.</a:t>
            </a:r>
            <a:endParaRPr lang="en-BE" sz="4800" b="1" kern="1200" dirty="0">
              <a:solidFill>
                <a:schemeClr val="accent3"/>
              </a:solidFill>
              <a:latin typeface="+mj-lt"/>
              <a:ea typeface="+mn-ea"/>
              <a:cs typeface="+mn-cs"/>
            </a:endParaRPr>
          </a:p>
        </p:txBody>
      </p:sp>
      <p:sp>
        <p:nvSpPr>
          <p:cNvPr id="29" name="Rechthoek 28">
            <a:extLst>
              <a:ext uri="{FF2B5EF4-FFF2-40B4-BE49-F238E27FC236}">
                <a16:creationId xmlns:a16="http://schemas.microsoft.com/office/drawing/2014/main" id="{9C01EFA8-EEF8-4FE4-9942-8E49B39AFC08}"/>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3.</a:t>
            </a:r>
            <a:endParaRPr lang="en-BE" sz="4800" b="1" kern="1200" dirty="0">
              <a:solidFill>
                <a:schemeClr val="accent3"/>
              </a:solidFill>
              <a:latin typeface="+mj-lt"/>
              <a:ea typeface="+mn-ea"/>
              <a:cs typeface="+mn-cs"/>
            </a:endParaRPr>
          </a:p>
        </p:txBody>
      </p:sp>
      <p:sp>
        <p:nvSpPr>
          <p:cNvPr id="30" name="Rechthoek 29">
            <a:extLst>
              <a:ext uri="{FF2B5EF4-FFF2-40B4-BE49-F238E27FC236}">
                <a16:creationId xmlns:a16="http://schemas.microsoft.com/office/drawing/2014/main" id="{7DF197B5-6EB2-4DF6-8575-1805B5EC6291}"/>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4.</a:t>
            </a:r>
            <a:endParaRPr lang="en-BE" sz="4800" b="1" kern="1200" dirty="0">
              <a:solidFill>
                <a:schemeClr val="accent3"/>
              </a:solidFill>
              <a:latin typeface="+mj-lt"/>
              <a:ea typeface="+mn-ea"/>
              <a:cs typeface="+mn-cs"/>
            </a:endParaRPr>
          </a:p>
        </p:txBody>
      </p:sp>
      <p:sp>
        <p:nvSpPr>
          <p:cNvPr id="31" name="Rechthoek 30">
            <a:extLst>
              <a:ext uri="{FF2B5EF4-FFF2-40B4-BE49-F238E27FC236}">
                <a16:creationId xmlns:a16="http://schemas.microsoft.com/office/drawing/2014/main" id="{52944F5C-794A-46B5-9654-FBBFFC5C53C8}"/>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5.</a:t>
            </a:r>
            <a:endParaRPr lang="en-BE" sz="4800" b="1" kern="1200" dirty="0">
              <a:solidFill>
                <a:schemeClr val="accent3"/>
              </a:solidFill>
              <a:latin typeface="+mj-lt"/>
              <a:ea typeface="+mn-ea"/>
              <a:cs typeface="+mn-cs"/>
            </a:endParaRPr>
          </a:p>
        </p:txBody>
      </p:sp>
      <p:sp>
        <p:nvSpPr>
          <p:cNvPr id="23" name="Gelijkbenige driehoek 22">
            <a:extLst>
              <a:ext uri="{FF2B5EF4-FFF2-40B4-BE49-F238E27FC236}">
                <a16:creationId xmlns:a16="http://schemas.microsoft.com/office/drawing/2014/main" id="{2409E756-B87D-4AB0-9FA0-C1071147213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32" name="Graphic 31">
            <a:extLst>
              <a:ext uri="{FF2B5EF4-FFF2-40B4-BE49-F238E27FC236}">
                <a16:creationId xmlns:a16="http://schemas.microsoft.com/office/drawing/2014/main" id="{397404FE-A485-449A-B8AA-9D1B8CC763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020F9473-3747-41E1-A363-C1EDEC51502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EA34CFE8-438B-4BC0-A4E7-1E120F8E51A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5EB44353-AE83-4E35-A4AD-5110F2F6CD9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B213E3D9-2BE0-4BB8-B001-5EB7848E6F5A}"/>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00D52D51-310D-4741-BE24-AB7B1F04CC6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080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6C815E3F-0D98-4227-B6CC-5713B6B97EA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62F3F4E-386E-489F-B592-0B261E9F7E8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0A53B4FF-2B29-4C4F-ADD0-D816EDE56BA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3302729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2A0F36B3-97C4-4947-851A-B7350F9D9F7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C40844CE-16D6-4C89-9AFE-851C47B213C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3F36F7EB-17D7-4F2F-B458-8764984472C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B2C76C88-9DC1-46B4-9303-06DD46902312}"/>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8F26574B-4715-49BF-A335-E14D7829A6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327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CAC985E-F81E-497E-93FB-9A32943EE0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46D2C662-4753-49E8-A549-4536FBED3CA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E51679BE-4D5F-4E24-B46B-FA3C8563A858}"/>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03071717-72E1-4DD1-B6AA-2C4912E7D321}"/>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01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21F516AB-3FBC-40E2-B8D4-D402ACC6CC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CF5AE8FA-3D69-4A64-9423-546B13FDD13F}"/>
              </a:ext>
            </a:extLst>
          </p:cNvPr>
          <p:cNvSpPr/>
          <p:nvPr userDrawn="1"/>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dirty="0"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userDrawn="1"/>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16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DE7EAD87-E513-4357-AA25-5017A8ACDE06}"/>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5EF9B17F-315D-4A71-A37A-5ACD51D6189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6844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693C84C4-6E7C-4BDE-8706-838360E092DD}"/>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CAF63F07-C4AE-4066-BB06-2BF6D8D408DE}"/>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1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52A6939E-66C2-4CCC-9BBE-DABC422588E9}"/>
              </a:ext>
            </a:extLst>
          </p:cNvPr>
          <p:cNvSpPr>
            <a:spLocks noGrp="1"/>
          </p:cNvSpPr>
          <p:nvPr>
            <p:ph type="ftr" sz="quarter" idx="15"/>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79FA1466-4258-42E3-9E7C-C939DE46BEA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5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dirty="0"/>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58528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3" name="Tijdelijke aanduiding voor voettekst 2">
            <a:extLst>
              <a:ext uri="{FF2B5EF4-FFF2-40B4-BE49-F238E27FC236}">
                <a16:creationId xmlns:a16="http://schemas.microsoft.com/office/drawing/2014/main" id="{0A07FF47-0AD2-43C2-9277-CB894FC14659}"/>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88A0E239-68C7-4306-919F-48F06039CEAA}"/>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590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71B860D1-B68B-4561-980B-4382E8D287F4}"/>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C7D6F2DF-73FA-44B9-AC6A-A6D99D40283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r>
              <a:rPr lang="nl-BE"/>
              <a:t>Wat na het middelbaar?</a:t>
            </a:r>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Tijdelijke aanduiding voor voettekst 2">
            <a:extLst>
              <a:ext uri="{FF2B5EF4-FFF2-40B4-BE49-F238E27FC236}">
                <a16:creationId xmlns:a16="http://schemas.microsoft.com/office/drawing/2014/main" id="{0E3C4DA6-9C2E-4EC3-B0FA-35CA3316535A}"/>
              </a:ext>
            </a:extLst>
          </p:cNvPr>
          <p:cNvSpPr>
            <a:spLocks noGrp="1"/>
          </p:cNvSpPr>
          <p:nvPr>
            <p:ph type="ftr" sz="quarter" idx="18"/>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E41E219C-1058-40D6-9F35-BC6C6D3F117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en-US"/>
              <a:t>Click icon to add chart</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8AD937D4-8113-4F0A-B491-0AD701E98B29}"/>
              </a:ext>
            </a:extLst>
          </p:cNvPr>
          <p:cNvSpPr>
            <a:spLocks noGrp="1"/>
          </p:cNvSpPr>
          <p:nvPr>
            <p:ph type="ftr" sz="quarter" idx="17"/>
          </p:nvPr>
        </p:nvSpPr>
        <p:spPr/>
        <p:txBody>
          <a:bodyPr/>
          <a:lstStyle/>
          <a:p>
            <a:r>
              <a:rPr lang="nl-BE"/>
              <a:t>Wat na het middelbaar?</a:t>
            </a:r>
            <a:endParaRPr lang="nl-BE" dirty="0"/>
          </a:p>
        </p:txBody>
      </p:sp>
      <p:sp>
        <p:nvSpPr>
          <p:cNvPr id="4" name="Tijdelijke aanduiding voor dianummer 3">
            <a:extLst>
              <a:ext uri="{FF2B5EF4-FFF2-40B4-BE49-F238E27FC236}">
                <a16:creationId xmlns:a16="http://schemas.microsoft.com/office/drawing/2014/main" id="{903574F7-1A35-42FE-9CBB-89DFDB49AE69}"/>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896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A683BBF7-D634-49F3-B3CE-6975ADE74804}"/>
              </a:ext>
            </a:extLst>
          </p:cNvPr>
          <p:cNvSpPr>
            <a:spLocks noGrp="1"/>
          </p:cNvSpPr>
          <p:nvPr>
            <p:ph type="ftr" sz="quarter" idx="17"/>
          </p:nvPr>
        </p:nvSpPr>
        <p:spPr/>
        <p:txBody>
          <a:bodyPr/>
          <a:lstStyle/>
          <a:p>
            <a:r>
              <a:rPr lang="nl-BE"/>
              <a:t>Wat na het middelbaar?</a:t>
            </a:r>
            <a:endParaRPr lang="nl-BE" dirty="0"/>
          </a:p>
        </p:txBody>
      </p:sp>
      <p:sp>
        <p:nvSpPr>
          <p:cNvPr id="3" name="Tijdelijke aanduiding voor dianummer 2">
            <a:extLst>
              <a:ext uri="{FF2B5EF4-FFF2-40B4-BE49-F238E27FC236}">
                <a16:creationId xmlns:a16="http://schemas.microsoft.com/office/drawing/2014/main" id="{CCBF9DC9-5A3B-4B52-8CF7-DB7ADF548EFB}"/>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2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en-US"/>
              <a:t>Click icon to add chart</a:t>
            </a:r>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D73351D4-9682-4222-9780-328B5A13738D}"/>
              </a:ext>
            </a:extLst>
          </p:cNvPr>
          <p:cNvSpPr>
            <a:spLocks noGrp="1"/>
          </p:cNvSpPr>
          <p:nvPr>
            <p:ph type="ftr" sz="quarter" idx="15"/>
          </p:nvPr>
        </p:nvSpPr>
        <p:spPr/>
        <p:txBody>
          <a:bodyPr/>
          <a:lstStyle/>
          <a:p>
            <a:r>
              <a:rPr lang="nl-BE"/>
              <a:t>Wat na het middelbaar?</a:t>
            </a:r>
            <a:endParaRPr lang="nl-BE" dirty="0"/>
          </a:p>
        </p:txBody>
      </p:sp>
      <p:sp>
        <p:nvSpPr>
          <p:cNvPr id="3" name="Tijdelijke aanduiding voor dianummer 2">
            <a:extLst>
              <a:ext uri="{FF2B5EF4-FFF2-40B4-BE49-F238E27FC236}">
                <a16:creationId xmlns:a16="http://schemas.microsoft.com/office/drawing/2014/main" id="{DF04AFD1-0201-48C2-AEC6-61E5D0CE53EF}"/>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191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en-US"/>
              <a:t>Click to edit Master title style</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CD777279-3FB0-4543-9D81-B2C878EAC858}"/>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183041D-7E7C-4A7B-8BD0-F7D46490210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9349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2AD837A-9DC3-40DC-8744-3F6B6C6903DA}"/>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5E513BCE-0448-4CC4-BD43-67D18C668F99}"/>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FA7DF663-71DB-44DC-86C7-E895660712DB}"/>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6C4A0FBB-B066-4C41-8335-A32D1C9B5DC3}"/>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A7619B87-A7B6-4917-8579-7C176D3542C7}"/>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8" name="Gelijkbenige driehoek 17">
            <a:extLst>
              <a:ext uri="{FF2B5EF4-FFF2-40B4-BE49-F238E27FC236}">
                <a16:creationId xmlns:a16="http://schemas.microsoft.com/office/drawing/2014/main" id="{3BD90539-F922-4A85-BBCE-D8F090BED51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18BEF6D2-467C-4DA0-89EB-0E5C1E91060E}"/>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55BFD015-D7E3-4620-ACBB-F57A909D20CB}"/>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61AF7FEB-28B3-4157-9A4C-0329EAB7C32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082E3CEE-AF8E-42B9-91E7-9FAE93A4A2CA}"/>
              </a:ext>
            </a:extLst>
          </p:cNvPr>
          <p:cNvSpPr>
            <a:spLocks noGrp="1"/>
          </p:cNvSpPr>
          <p:nvPr>
            <p:ph type="ftr" sz="quarter" idx="23"/>
          </p:nvPr>
        </p:nvSpPr>
        <p:spPr/>
        <p:txBody>
          <a:bodyPr/>
          <a:lstStyle>
            <a:lvl1pPr>
              <a:defRPr>
                <a:solidFill>
                  <a:schemeClr val="bg1"/>
                </a:solidFill>
              </a:defRPr>
            </a:lvl1p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BB227764-CA7A-49EC-976B-04FAF522EE1E}"/>
              </a:ext>
            </a:extLst>
          </p:cNvPr>
          <p:cNvSpPr>
            <a:spLocks noGrp="1"/>
          </p:cNvSpPr>
          <p:nvPr>
            <p:ph type="sldNum" sz="quarter" idx="24"/>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DD5D0E06-CBC6-4856-BE36-2E634C326DA7}"/>
              </a:ext>
            </a:extLst>
          </p:cNvPr>
          <p:cNvSpPr/>
          <p:nvPr userDrawn="1"/>
        </p:nvSpPr>
        <p:spPr>
          <a:xfrm>
            <a:off x="10610661" y="6147303"/>
            <a:ext cx="1438925" cy="552261"/>
          </a:xfrm>
          <a:prstGeom prst="rect">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66" name="Tekstvak 65">
            <a:extLst>
              <a:ext uri="{FF2B5EF4-FFF2-40B4-BE49-F238E27FC236}">
                <a16:creationId xmlns:a16="http://schemas.microsoft.com/office/drawing/2014/main" id="{063F724E-927F-4B52-A5CC-93E4A70D1D22}"/>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userDrawn="1"/>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3" name="Ovaal 72">
            <a:extLst>
              <a:ext uri="{FF2B5EF4-FFF2-40B4-BE49-F238E27FC236}">
                <a16:creationId xmlns:a16="http://schemas.microsoft.com/office/drawing/2014/main" id="{CF9FF83D-E19D-4C56-B66E-5019A572A05A}"/>
              </a:ext>
            </a:extLst>
          </p:cNvPr>
          <p:cNvSpPr/>
          <p:nvPr userDrawn="1"/>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4" name="Ovaal 73">
            <a:extLst>
              <a:ext uri="{FF2B5EF4-FFF2-40B4-BE49-F238E27FC236}">
                <a16:creationId xmlns:a16="http://schemas.microsoft.com/office/drawing/2014/main" id="{3CEBDCB0-4052-410D-8E24-747A25C9DDDC}"/>
              </a:ext>
            </a:extLst>
          </p:cNvPr>
          <p:cNvSpPr/>
          <p:nvPr userDrawn="1"/>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userDrawn="1"/>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userDrawn="1"/>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userDrawn="1"/>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546E94C5-54F1-4313-BD7F-06FE2B438C54}"/>
              </a:ext>
            </a:extLst>
          </p:cNvPr>
          <p:cNvSpPr/>
          <p:nvPr userDrawn="1"/>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E98E19B2-1245-4CE7-BBAE-06EB4725D92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0" name="Gelijkbenige driehoek 69">
            <a:extLst>
              <a:ext uri="{FF2B5EF4-FFF2-40B4-BE49-F238E27FC236}">
                <a16:creationId xmlns:a16="http://schemas.microsoft.com/office/drawing/2014/main" id="{6FED3F5A-E100-404A-91A2-AB5CC24F8AE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25DA9AA6-915B-4EE7-B737-65460D777A3E}"/>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A14AA4F3-E79C-4D43-9095-EB0795852144}"/>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39C6991-A2F7-45F1-A24C-12CAC083E581}"/>
              </a:ext>
            </a:extLst>
          </p:cNvPr>
          <p:cNvSpPr>
            <a:spLocks noGrp="1"/>
          </p:cNvSpPr>
          <p:nvPr>
            <p:ph type="ftr" sz="quarter" idx="11"/>
          </p:nvPr>
        </p:nvSpPr>
        <p:spPr/>
        <p:txBody>
          <a:bodyPr/>
          <a:lstStyle/>
          <a:p>
            <a:r>
              <a:rPr lang="nl-BE"/>
              <a:t>Wat na het middelbaar?</a:t>
            </a:r>
          </a:p>
        </p:txBody>
      </p:sp>
      <p:sp>
        <p:nvSpPr>
          <p:cNvPr id="4" name="Tijdelijke aanduiding voor dianummer 3">
            <a:extLst>
              <a:ext uri="{FF2B5EF4-FFF2-40B4-BE49-F238E27FC236}">
                <a16:creationId xmlns:a16="http://schemas.microsoft.com/office/drawing/2014/main" id="{291E0077-B4BD-4C07-BC35-57BD3CDF0909}"/>
              </a:ext>
            </a:extLst>
          </p:cNvPr>
          <p:cNvSpPr>
            <a:spLocks noGrp="1"/>
          </p:cNvSpPr>
          <p:nvPr>
            <p:ph type="sldNum" sz="quarter" idx="12"/>
          </p:nvPr>
        </p:nvSpPr>
        <p:spPr/>
        <p:txBody>
          <a:bodyPr/>
          <a:lstStyle/>
          <a:p>
            <a:fld id="{FF88DA20-ED00-471C-9170-60F590CB400A}" type="slidenum">
              <a:rPr lang="nl-BE" smtClean="0"/>
              <a:t>‹#›</a:t>
            </a:fld>
            <a:endParaRPr lang="nl-BE"/>
          </a:p>
        </p:txBody>
      </p:sp>
    </p:spTree>
    <p:extLst>
      <p:ext uri="{BB962C8B-B14F-4D97-AF65-F5344CB8AC3E}">
        <p14:creationId xmlns:p14="http://schemas.microsoft.com/office/powerpoint/2010/main" val="553358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3501487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27" name="Rechthoek 26">
            <a:extLst>
              <a:ext uri="{FF2B5EF4-FFF2-40B4-BE49-F238E27FC236}">
                <a16:creationId xmlns:a16="http://schemas.microsoft.com/office/drawing/2014/main" id="{D2A91D61-5C89-4719-B574-3DA2D0C31D1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B3CD0062-73F0-47C0-9657-280B5F2F7586}"/>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4E82090D-BC56-4D24-B7DE-C2B4E8B34836}"/>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3A25DBF8-D7BD-48ED-BA4F-4C29C60EADB2}"/>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575C1991-8AA1-4179-BF1B-FDC8CF940F2A}"/>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p:txBody>
          <a:bodyPr/>
          <a:lstStyle/>
          <a:p>
            <a:r>
              <a:rPr lang="nl-BE"/>
              <a:t>Wat na het middelbaar?</a:t>
            </a:r>
            <a:endParaRPr lang="nl-BE" dirty="0"/>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4</a:t>
            </a:r>
            <a:endParaRPr lang="en-BE" sz="8800" b="1" dirty="0">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70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0" name="Vrije vorm: vorm 29">
            <a:extLst>
              <a:ext uri="{FF2B5EF4-FFF2-40B4-BE49-F238E27FC236}">
                <a16:creationId xmlns:a16="http://schemas.microsoft.com/office/drawing/2014/main" id="{926E7AA1-DBDA-4A41-A6EB-BCB7D2B34BE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1693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BC61D8DE-FEA3-42A3-91CA-8AF1968A716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B0A66292-1BCD-4861-8D4D-A4716ABE7C43}"/>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AD6729A-6FAD-4917-AE35-0BD79B286667}"/>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25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66C6F4BA-1556-40E3-8227-A2DC5AE412E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443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828F4E44-B14B-479A-9268-8D28883B888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70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DA810540-E97B-451E-84B6-82FB674A60A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135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FC90891A-CAEE-4C70-BA20-8D375D446FF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184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D2ADE426-571F-4061-A423-916A40089F6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45021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D8B4C090-EC9C-4232-B806-21EABFDDE5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5693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570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672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847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94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1774DC82-4834-41E6-A874-5041C6F8AD7F}"/>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273CBA6-8024-4DF0-8BBD-D1AC4C1329B1}"/>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46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2432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86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613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48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Gelijkbenige driehoek 21">
            <a:extLst>
              <a:ext uri="{FF2B5EF4-FFF2-40B4-BE49-F238E27FC236}">
                <a16:creationId xmlns:a16="http://schemas.microsoft.com/office/drawing/2014/main" id="{61FD8951-D1DB-4692-94CA-563CCFB6F0D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40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9" name="Tijdelijke aanduiding voor voettekst 8">
            <a:extLst>
              <a:ext uri="{FF2B5EF4-FFF2-40B4-BE49-F238E27FC236}">
                <a16:creationId xmlns:a16="http://schemas.microsoft.com/office/drawing/2014/main" id="{FAB718D4-C45B-422A-8313-6CF10306CDA1}"/>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19A5D49C-31D7-4A11-A224-9CDE2355A438}"/>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
        <p:nvSpPr>
          <p:cNvPr id="15" name="Gelijkbenige driehoek 14">
            <a:extLst>
              <a:ext uri="{FF2B5EF4-FFF2-40B4-BE49-F238E27FC236}">
                <a16:creationId xmlns:a16="http://schemas.microsoft.com/office/drawing/2014/main" id="{7B5D2795-0F19-40B3-824E-CA4C8E6EBEC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2974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21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22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7467546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userDrawn="1"/>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260EA996-3B24-42D8-A630-3AA39BDD543D}"/>
              </a:ext>
            </a:extLst>
          </p:cNvPr>
          <p:cNvSpPr/>
          <p:nvPr userDrawn="1"/>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dirty="0"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7499710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9065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99D5D134-5390-4713-8E67-08D6A8F6EF3D}"/>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6DDA4077-0838-4EDF-92C2-4E22A01CE087}"/>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E2F63117-B704-4A07-949B-E8D30B1C0A82}"/>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0425435C-38D4-4759-BD84-19B0D5A9D1A5}"/>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F6E76847-997E-43BA-8B5A-681AB329B7CF}"/>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p>
            <a:fld id="{FF88DA20-ED00-471C-9170-60F590CB400A}" type="slidenum">
              <a:rPr lang="nl-BE" smtClean="0"/>
              <a:t>‹#›</a:t>
            </a:fld>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4" name="Vrije vorm: vorm 13">
            <a:extLst>
              <a:ext uri="{FF2B5EF4-FFF2-40B4-BE49-F238E27FC236}">
                <a16:creationId xmlns:a16="http://schemas.microsoft.com/office/drawing/2014/main" id="{4245AF14-2DA3-4144-9413-76DEF24465B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1618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Vrije vorm: vorm 21">
            <a:extLst>
              <a:ext uri="{FF2B5EF4-FFF2-40B4-BE49-F238E27FC236}">
                <a16:creationId xmlns:a16="http://schemas.microsoft.com/office/drawing/2014/main" id="{39311BED-F204-4D4A-86FF-2B9FABCD0B5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E0096502-2CAC-4899-AF67-4E371251A6A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9BEC70B2-C888-4AC7-BCB5-A1A0C52950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DF4A98F3-08BA-438F-8178-0CD721F4ED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50ECD6BF-9F58-4722-BF5C-9CCBA87E45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CAFB60EC-D835-44A9-B5EE-9E705CDDDE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9992105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36B8BA9D-D20B-4984-8F11-EFB0B4C705D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1" name="Vrije vorm: vorm 10">
            <a:extLst>
              <a:ext uri="{FF2B5EF4-FFF2-40B4-BE49-F238E27FC236}">
                <a16:creationId xmlns:a16="http://schemas.microsoft.com/office/drawing/2014/main" id="{637B92CC-1A0C-47C3-A168-E2CEDDEB924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F57B0AF8-A98B-48D3-867E-5DD995C409E0}"/>
              </a:ext>
            </a:extLst>
          </p:cNvPr>
          <p:cNvSpPr>
            <a:spLocks noGrp="1"/>
          </p:cNvSpPr>
          <p:nvPr>
            <p:ph type="ftr" sz="quarter" idx="14"/>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92037879-188D-4406-8069-3DFBC70FA5FE}"/>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469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EC303AB7-34B6-41D2-BBA3-0005FFBD618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414C84C4-71F6-4160-BCF8-8B6A1E49CC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50D75DC-E86B-4020-A3C6-255EE695379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dirty="0"/>
              <a:t>KLIK OM STIJL TE BEWERKEN</a:t>
            </a:r>
            <a:endParaRPr lang="nl-BE" dirty="0"/>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29FE90E-06DD-4733-B977-AA146C98944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71E23E30-C0C7-4040-99B3-00C223CD341B}"/>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89BCC8C7-E7CE-410D-AABC-CE308EF7A639}"/>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7104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3" name="Gelijkbenige driehoek 22">
            <a:extLst>
              <a:ext uri="{FF2B5EF4-FFF2-40B4-BE49-F238E27FC236}">
                <a16:creationId xmlns:a16="http://schemas.microsoft.com/office/drawing/2014/main" id="{D1C203A2-5C6D-4369-8AD0-DB838A5118A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Vrije vorm: vorm 14">
            <a:extLst>
              <a:ext uri="{FF2B5EF4-FFF2-40B4-BE49-F238E27FC236}">
                <a16:creationId xmlns:a16="http://schemas.microsoft.com/office/drawing/2014/main" id="{7D4C6A66-3727-435D-AFFA-C9993440E4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868C0B84-35C5-46D0-9AA6-B8EC6A6BA35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p:txBody>
          <a:bodyPr/>
          <a:lstStyle/>
          <a:p>
            <a:fld id="{FF88DA20-ED00-471C-9170-60F590CB400A}" type="slidenum">
              <a:rPr lang="nl-BE" smtClean="0"/>
              <a:pPr/>
              <a:t>‹#›</a:t>
            </a:fld>
            <a:endParaRPr lang="nl-BE" dirty="0"/>
          </a:p>
        </p:txBody>
      </p:sp>
    </p:spTree>
    <p:extLst>
      <p:ext uri="{BB962C8B-B14F-4D97-AF65-F5344CB8AC3E}">
        <p14:creationId xmlns:p14="http://schemas.microsoft.com/office/powerpoint/2010/main" val="1580085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svg"/><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5.svg"/><Relationship Id="rId21" Type="http://schemas.openxmlformats.org/officeDocument/2006/relationships/slideLayout" Target="../slideLayouts/slideLayout54.xml"/><Relationship Id="rId34" Type="http://schemas.openxmlformats.org/officeDocument/2006/relationships/theme" Target="../theme/theme2.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image" Target="../media/image4.png"/><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3.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2.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1.png"/><Relationship Id="rId8" Type="http://schemas.openxmlformats.org/officeDocument/2006/relationships/slideLayout" Target="../slideLayouts/slideLayout41.xml"/><Relationship Id="rId3"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image" Target="../media/image5.svg"/><Relationship Id="rId21" Type="http://schemas.openxmlformats.org/officeDocument/2006/relationships/slideLayout" Target="../slideLayouts/slideLayout87.xml"/><Relationship Id="rId34" Type="http://schemas.openxmlformats.org/officeDocument/2006/relationships/theme" Target="../theme/theme3.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image" Target="../media/image4.png"/><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image" Target="../media/image3.png"/><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image" Target="../media/image2.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image" Target="../media/image1.png"/><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26" Type="http://schemas.openxmlformats.org/officeDocument/2006/relationships/slideLayout" Target="../slideLayouts/slideLayout125.xml"/><Relationship Id="rId39" Type="http://schemas.openxmlformats.org/officeDocument/2006/relationships/image" Target="../media/image5.svg"/><Relationship Id="rId21" Type="http://schemas.openxmlformats.org/officeDocument/2006/relationships/slideLayout" Target="../slideLayouts/slideLayout120.xml"/><Relationship Id="rId34" Type="http://schemas.openxmlformats.org/officeDocument/2006/relationships/theme" Target="../theme/theme4.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slideLayout" Target="../slideLayouts/slideLayout124.xml"/><Relationship Id="rId33" Type="http://schemas.openxmlformats.org/officeDocument/2006/relationships/slideLayout" Target="../slideLayouts/slideLayout132.xml"/><Relationship Id="rId38" Type="http://schemas.openxmlformats.org/officeDocument/2006/relationships/image" Target="../media/image4.png"/><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29" Type="http://schemas.openxmlformats.org/officeDocument/2006/relationships/slideLayout" Target="../slideLayouts/slideLayout128.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24" Type="http://schemas.openxmlformats.org/officeDocument/2006/relationships/slideLayout" Target="../slideLayouts/slideLayout123.xml"/><Relationship Id="rId32" Type="http://schemas.openxmlformats.org/officeDocument/2006/relationships/slideLayout" Target="../slideLayouts/slideLayout131.xml"/><Relationship Id="rId37" Type="http://schemas.openxmlformats.org/officeDocument/2006/relationships/image" Target="../media/image3.png"/><Relationship Id="rId5" Type="http://schemas.openxmlformats.org/officeDocument/2006/relationships/slideLayout" Target="../slideLayouts/slideLayout104.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28" Type="http://schemas.openxmlformats.org/officeDocument/2006/relationships/slideLayout" Target="../slideLayouts/slideLayout127.xml"/><Relationship Id="rId36" Type="http://schemas.openxmlformats.org/officeDocument/2006/relationships/image" Target="../media/image2.png"/><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31" Type="http://schemas.openxmlformats.org/officeDocument/2006/relationships/slideLayout" Target="../slideLayouts/slideLayout130.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slideLayout" Target="../slideLayouts/slideLayout121.xml"/><Relationship Id="rId27" Type="http://schemas.openxmlformats.org/officeDocument/2006/relationships/slideLayout" Target="../slideLayouts/slideLayout126.xml"/><Relationship Id="rId30" Type="http://schemas.openxmlformats.org/officeDocument/2006/relationships/slideLayout" Target="../slideLayouts/slideLayout129.xml"/><Relationship Id="rId35" Type="http://schemas.openxmlformats.org/officeDocument/2006/relationships/image" Target="../media/image1.png"/><Relationship Id="rId8" Type="http://schemas.openxmlformats.org/officeDocument/2006/relationships/slideLayout" Target="../slideLayouts/slideLayout107.xml"/><Relationship Id="rId3" Type="http://schemas.openxmlformats.org/officeDocument/2006/relationships/slideLayout" Target="../slideLayouts/slideLayout10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45.xml"/><Relationship Id="rId18" Type="http://schemas.openxmlformats.org/officeDocument/2006/relationships/slideLayout" Target="../slideLayouts/slideLayout150.xml"/><Relationship Id="rId26" Type="http://schemas.openxmlformats.org/officeDocument/2006/relationships/slideLayout" Target="../slideLayouts/slideLayout158.xml"/><Relationship Id="rId39" Type="http://schemas.openxmlformats.org/officeDocument/2006/relationships/image" Target="../media/image5.svg"/><Relationship Id="rId21" Type="http://schemas.openxmlformats.org/officeDocument/2006/relationships/slideLayout" Target="../slideLayouts/slideLayout153.xml"/><Relationship Id="rId34" Type="http://schemas.openxmlformats.org/officeDocument/2006/relationships/theme" Target="../theme/theme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17" Type="http://schemas.openxmlformats.org/officeDocument/2006/relationships/slideLayout" Target="../slideLayouts/slideLayout149.xml"/><Relationship Id="rId25" Type="http://schemas.openxmlformats.org/officeDocument/2006/relationships/slideLayout" Target="../slideLayouts/slideLayout157.xml"/><Relationship Id="rId33" Type="http://schemas.openxmlformats.org/officeDocument/2006/relationships/slideLayout" Target="../slideLayouts/slideLayout165.xml"/><Relationship Id="rId38" Type="http://schemas.openxmlformats.org/officeDocument/2006/relationships/image" Target="../media/image4.png"/><Relationship Id="rId2" Type="http://schemas.openxmlformats.org/officeDocument/2006/relationships/slideLayout" Target="../slideLayouts/slideLayout134.xml"/><Relationship Id="rId16" Type="http://schemas.openxmlformats.org/officeDocument/2006/relationships/slideLayout" Target="../slideLayouts/slideLayout148.xml"/><Relationship Id="rId20" Type="http://schemas.openxmlformats.org/officeDocument/2006/relationships/slideLayout" Target="../slideLayouts/slideLayout152.xml"/><Relationship Id="rId29" Type="http://schemas.openxmlformats.org/officeDocument/2006/relationships/slideLayout" Target="../slideLayouts/slideLayout161.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24" Type="http://schemas.openxmlformats.org/officeDocument/2006/relationships/slideLayout" Target="../slideLayouts/slideLayout156.xml"/><Relationship Id="rId32" Type="http://schemas.openxmlformats.org/officeDocument/2006/relationships/slideLayout" Target="../slideLayouts/slideLayout164.xml"/><Relationship Id="rId37" Type="http://schemas.openxmlformats.org/officeDocument/2006/relationships/image" Target="../media/image3.png"/><Relationship Id="rId5" Type="http://schemas.openxmlformats.org/officeDocument/2006/relationships/slideLayout" Target="../slideLayouts/slideLayout137.xml"/><Relationship Id="rId15" Type="http://schemas.openxmlformats.org/officeDocument/2006/relationships/slideLayout" Target="../slideLayouts/slideLayout147.xml"/><Relationship Id="rId23" Type="http://schemas.openxmlformats.org/officeDocument/2006/relationships/slideLayout" Target="../slideLayouts/slideLayout155.xml"/><Relationship Id="rId28" Type="http://schemas.openxmlformats.org/officeDocument/2006/relationships/slideLayout" Target="../slideLayouts/slideLayout160.xml"/><Relationship Id="rId36" Type="http://schemas.openxmlformats.org/officeDocument/2006/relationships/image" Target="../media/image2.png"/><Relationship Id="rId10" Type="http://schemas.openxmlformats.org/officeDocument/2006/relationships/slideLayout" Target="../slideLayouts/slideLayout142.xml"/><Relationship Id="rId19" Type="http://schemas.openxmlformats.org/officeDocument/2006/relationships/slideLayout" Target="../slideLayouts/slideLayout151.xml"/><Relationship Id="rId31" Type="http://schemas.openxmlformats.org/officeDocument/2006/relationships/slideLayout" Target="../slideLayouts/slideLayout163.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slideLayout" Target="../slideLayouts/slideLayout146.xml"/><Relationship Id="rId22" Type="http://schemas.openxmlformats.org/officeDocument/2006/relationships/slideLayout" Target="../slideLayouts/slideLayout154.xml"/><Relationship Id="rId27" Type="http://schemas.openxmlformats.org/officeDocument/2006/relationships/slideLayout" Target="../slideLayouts/slideLayout159.xml"/><Relationship Id="rId30" Type="http://schemas.openxmlformats.org/officeDocument/2006/relationships/slideLayout" Target="../slideLayouts/slideLayout162.xml"/><Relationship Id="rId35" Type="http://schemas.openxmlformats.org/officeDocument/2006/relationships/image" Target="../media/image1.png"/><Relationship Id="rId8" Type="http://schemas.openxmlformats.org/officeDocument/2006/relationships/slideLayout" Target="../slideLayouts/slideLayout140.xml"/><Relationship Id="rId3" Type="http://schemas.openxmlformats.org/officeDocument/2006/relationships/slideLayout" Target="../slideLayouts/slideLayout1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voettekst 4">
            <a:extLst>
              <a:ext uri="{FF2B5EF4-FFF2-40B4-BE49-F238E27FC236}">
                <a16:creationId xmlns:a16="http://schemas.microsoft.com/office/drawing/2014/main" id="{8141D534-2D3B-4E3E-93F0-6E17F620AFFF}"/>
              </a:ext>
            </a:extLst>
          </p:cNvPr>
          <p:cNvSpPr>
            <a:spLocks noGrp="1"/>
          </p:cNvSpPr>
          <p:nvPr>
            <p:ph type="ftr" sz="quarter" idx="3"/>
          </p:nvPr>
        </p:nvSpPr>
        <p:spPr>
          <a:xfrm>
            <a:off x="2233246" y="6264211"/>
            <a:ext cx="8675759"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6" name="Tijdelijke aanduiding voor dianummer 5">
            <a:extLst>
              <a:ext uri="{FF2B5EF4-FFF2-40B4-BE49-F238E27FC236}">
                <a16:creationId xmlns:a16="http://schemas.microsoft.com/office/drawing/2014/main" id="{2AC6B2CE-C5EC-498A-A0F1-8E7B718BB6B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10" name="Gelijkbenige driehoek 9">
            <a:extLst>
              <a:ext uri="{FF2B5EF4-FFF2-40B4-BE49-F238E27FC236}">
                <a16:creationId xmlns:a16="http://schemas.microsoft.com/office/drawing/2014/main" id="{91F4572B-450D-4A18-A92E-3CDA65745A0D}"/>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grpSp>
        <p:nvGrpSpPr>
          <p:cNvPr id="7" name="Groep 6">
            <a:extLst>
              <a:ext uri="{FF2B5EF4-FFF2-40B4-BE49-F238E27FC236}">
                <a16:creationId xmlns:a16="http://schemas.microsoft.com/office/drawing/2014/main" id="{5E900A05-933A-4F7D-B20A-F340D2410F0E}"/>
              </a:ext>
            </a:extLst>
          </p:cNvPr>
          <p:cNvGrpSpPr/>
          <p:nvPr userDrawn="1"/>
        </p:nvGrpSpPr>
        <p:grpSpPr>
          <a:xfrm>
            <a:off x="-7045696" y="267572"/>
            <a:ext cx="3385298" cy="3586723"/>
            <a:chOff x="-3549710" y="1276353"/>
            <a:chExt cx="3385298" cy="3586723"/>
          </a:xfrm>
        </p:grpSpPr>
        <p:grpSp>
          <p:nvGrpSpPr>
            <p:cNvPr id="11" name="Groep 10">
              <a:extLst>
                <a:ext uri="{FF2B5EF4-FFF2-40B4-BE49-F238E27FC236}">
                  <a16:creationId xmlns:a16="http://schemas.microsoft.com/office/drawing/2014/main" id="{9E4EA761-7340-47B2-AD35-549AB4888B99}"/>
                </a:ext>
              </a:extLst>
            </p:cNvPr>
            <p:cNvGrpSpPr/>
            <p:nvPr userDrawn="1"/>
          </p:nvGrpSpPr>
          <p:grpSpPr>
            <a:xfrm>
              <a:off x="-3549709" y="1276353"/>
              <a:ext cx="3385297" cy="2738077"/>
              <a:chOff x="-3549709" y="1276351"/>
              <a:chExt cx="3385297" cy="2738077"/>
            </a:xfrm>
          </p:grpSpPr>
          <p:sp>
            <p:nvSpPr>
              <p:cNvPr id="12" name="Rechthoek 11">
                <a:extLst>
                  <a:ext uri="{FF2B5EF4-FFF2-40B4-BE49-F238E27FC236}">
                    <a16:creationId xmlns:a16="http://schemas.microsoft.com/office/drawing/2014/main" id="{8FF0220D-90D2-48CA-8981-A62391DB399D}"/>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3" name="Textfield placeholder">
                <a:extLst>
                  <a:ext uri="{FF2B5EF4-FFF2-40B4-BE49-F238E27FC236}">
                    <a16:creationId xmlns:a16="http://schemas.microsoft.com/office/drawing/2014/main" id="{46858A1B-DF6F-4BEE-A5EA-A8D3F25779D7}"/>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4" name="Textfield placeholder">
                <a:extLst>
                  <a:ext uri="{FF2B5EF4-FFF2-40B4-BE49-F238E27FC236}">
                    <a16:creationId xmlns:a16="http://schemas.microsoft.com/office/drawing/2014/main" id="{3847D5BE-AB9A-4A63-B323-4416B35694F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5" name="Rechte verbindingslijn 14">
                <a:extLst>
                  <a:ext uri="{FF2B5EF4-FFF2-40B4-BE49-F238E27FC236}">
                    <a16:creationId xmlns:a16="http://schemas.microsoft.com/office/drawing/2014/main" id="{111F49C5-DF5C-4BD7-ACF3-CDA0BF8D3F13}"/>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6" name="Rechthoek 15">
                <a:extLst>
                  <a:ext uri="{FF2B5EF4-FFF2-40B4-BE49-F238E27FC236}">
                    <a16:creationId xmlns:a16="http://schemas.microsoft.com/office/drawing/2014/main" id="{B2C628BA-2BBC-4118-BE87-6B59C5BE6E05}"/>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7" name="Picture 2">
                <a:extLst>
                  <a:ext uri="{FF2B5EF4-FFF2-40B4-BE49-F238E27FC236}">
                    <a16:creationId xmlns:a16="http://schemas.microsoft.com/office/drawing/2014/main" id="{E52893FA-6DC5-4D70-AAF9-D080A5432059}"/>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a:extLst>
                  <a:ext uri="{FF2B5EF4-FFF2-40B4-BE49-F238E27FC236}">
                    <a16:creationId xmlns:a16="http://schemas.microsoft.com/office/drawing/2014/main" id="{EB94D4AA-15DA-4060-A9CF-C184CB2B46F6}"/>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hthoek 18">
                <a:extLst>
                  <a:ext uri="{FF2B5EF4-FFF2-40B4-BE49-F238E27FC236}">
                    <a16:creationId xmlns:a16="http://schemas.microsoft.com/office/drawing/2014/main" id="{B5DF733D-A8D7-440F-9DC1-FFF6530081A8}"/>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0" name="Rechthoek 19">
                <a:extLst>
                  <a:ext uri="{FF2B5EF4-FFF2-40B4-BE49-F238E27FC236}">
                    <a16:creationId xmlns:a16="http://schemas.microsoft.com/office/drawing/2014/main" id="{C02F1980-024C-4F51-AD81-E20CEF5FEBC0}"/>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1" name="Rechthoek 20">
                <a:extLst>
                  <a:ext uri="{FF2B5EF4-FFF2-40B4-BE49-F238E27FC236}">
                    <a16:creationId xmlns:a16="http://schemas.microsoft.com/office/drawing/2014/main" id="{6D6F715A-6343-4D1E-A89A-5B9A98BA18EA}"/>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2" name="Rechthoek 21">
                <a:extLst>
                  <a:ext uri="{FF2B5EF4-FFF2-40B4-BE49-F238E27FC236}">
                    <a16:creationId xmlns:a16="http://schemas.microsoft.com/office/drawing/2014/main" id="{41CC76AB-AA41-4046-9D11-8B212866D430}"/>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3" name="Rechthoek 22">
                <a:extLst>
                  <a:ext uri="{FF2B5EF4-FFF2-40B4-BE49-F238E27FC236}">
                    <a16:creationId xmlns:a16="http://schemas.microsoft.com/office/drawing/2014/main" id="{26C4B574-1AED-408D-A789-B69D8861A8D8}"/>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24" name="Groep 23">
                <a:extLst>
                  <a:ext uri="{FF2B5EF4-FFF2-40B4-BE49-F238E27FC236}">
                    <a16:creationId xmlns:a16="http://schemas.microsoft.com/office/drawing/2014/main" id="{B57D0F6C-6435-4C2F-B610-5519ACE71F12}"/>
                  </a:ext>
                </a:extLst>
              </p:cNvPr>
              <p:cNvGrpSpPr/>
              <p:nvPr/>
            </p:nvGrpSpPr>
            <p:grpSpPr>
              <a:xfrm>
                <a:off x="-3226194" y="2414273"/>
                <a:ext cx="60967" cy="103132"/>
                <a:chOff x="-2796392" y="1123442"/>
                <a:chExt cx="120832" cy="104889"/>
              </a:xfrm>
            </p:grpSpPr>
            <p:sp>
              <p:nvSpPr>
                <p:cNvPr id="68" name="Rechthoek 67">
                  <a:extLst>
                    <a:ext uri="{FF2B5EF4-FFF2-40B4-BE49-F238E27FC236}">
                      <a16:creationId xmlns:a16="http://schemas.microsoft.com/office/drawing/2014/main" id="{DD008A14-33B3-423A-B8BC-5E8CA9F14DF9}"/>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9" name="Rechthoek 68">
                  <a:extLst>
                    <a:ext uri="{FF2B5EF4-FFF2-40B4-BE49-F238E27FC236}">
                      <a16:creationId xmlns:a16="http://schemas.microsoft.com/office/drawing/2014/main" id="{F5724B35-B22F-4700-87C9-B84603ABDA4B}"/>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0" name="Rechthoek 69">
                  <a:extLst>
                    <a:ext uri="{FF2B5EF4-FFF2-40B4-BE49-F238E27FC236}">
                      <a16:creationId xmlns:a16="http://schemas.microsoft.com/office/drawing/2014/main" id="{CD1B5FA0-71A2-42B5-A90C-EC1C606C100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1" name="Rechthoek 70">
                  <a:extLst>
                    <a:ext uri="{FF2B5EF4-FFF2-40B4-BE49-F238E27FC236}">
                      <a16:creationId xmlns:a16="http://schemas.microsoft.com/office/drawing/2014/main" id="{5A8F118D-6758-457F-A2AF-D43326804EC6}"/>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2" name="Rechthoek 71">
                  <a:extLst>
                    <a:ext uri="{FF2B5EF4-FFF2-40B4-BE49-F238E27FC236}">
                      <a16:creationId xmlns:a16="http://schemas.microsoft.com/office/drawing/2014/main" id="{CA2CE2FB-5DDC-4F9A-8856-186104B0382F}"/>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25" name="Groep 24">
                <a:extLst>
                  <a:ext uri="{FF2B5EF4-FFF2-40B4-BE49-F238E27FC236}">
                    <a16:creationId xmlns:a16="http://schemas.microsoft.com/office/drawing/2014/main" id="{0E20A946-41EF-451A-BFB9-C4181E2F384B}"/>
                  </a:ext>
                </a:extLst>
              </p:cNvPr>
              <p:cNvGrpSpPr/>
              <p:nvPr/>
            </p:nvGrpSpPr>
            <p:grpSpPr>
              <a:xfrm>
                <a:off x="-3155473" y="2414273"/>
                <a:ext cx="60967" cy="103132"/>
                <a:chOff x="-2796392" y="1123442"/>
                <a:chExt cx="120832" cy="104889"/>
              </a:xfrm>
            </p:grpSpPr>
            <p:sp>
              <p:nvSpPr>
                <p:cNvPr id="63" name="Rechthoek 62">
                  <a:extLst>
                    <a:ext uri="{FF2B5EF4-FFF2-40B4-BE49-F238E27FC236}">
                      <a16:creationId xmlns:a16="http://schemas.microsoft.com/office/drawing/2014/main" id="{7DCEA9C9-C64C-41AE-A191-AE9995888FF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4" name="Rechthoek 63">
                  <a:extLst>
                    <a:ext uri="{FF2B5EF4-FFF2-40B4-BE49-F238E27FC236}">
                      <a16:creationId xmlns:a16="http://schemas.microsoft.com/office/drawing/2014/main" id="{1721CA6A-1F8E-4E56-BBAA-6B277026272A}"/>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5" name="Rechthoek 64">
                  <a:extLst>
                    <a:ext uri="{FF2B5EF4-FFF2-40B4-BE49-F238E27FC236}">
                      <a16:creationId xmlns:a16="http://schemas.microsoft.com/office/drawing/2014/main" id="{6748A99F-1E37-4B47-BAFF-C82076EA611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6" name="Rechthoek 65">
                  <a:extLst>
                    <a:ext uri="{FF2B5EF4-FFF2-40B4-BE49-F238E27FC236}">
                      <a16:creationId xmlns:a16="http://schemas.microsoft.com/office/drawing/2014/main" id="{CBEABB4C-28A5-4B35-B152-22A4F88A057E}"/>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7" name="Rechthoek 66">
                  <a:extLst>
                    <a:ext uri="{FF2B5EF4-FFF2-40B4-BE49-F238E27FC236}">
                      <a16:creationId xmlns:a16="http://schemas.microsoft.com/office/drawing/2014/main" id="{3C010843-8010-475E-82D9-57B6F50C19B3}"/>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26" name="Afgeronde rechthoek 69">
                <a:extLst>
                  <a:ext uri="{FF2B5EF4-FFF2-40B4-BE49-F238E27FC236}">
                    <a16:creationId xmlns:a16="http://schemas.microsoft.com/office/drawing/2014/main" id="{ABD1534E-57A5-4077-B2AD-4CB458C7EB87}"/>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7" name="Rechthoek 26">
                <a:extLst>
                  <a:ext uri="{FF2B5EF4-FFF2-40B4-BE49-F238E27FC236}">
                    <a16:creationId xmlns:a16="http://schemas.microsoft.com/office/drawing/2014/main" id="{887832D8-5D03-4B3E-9A4E-C9E4B4054A22}"/>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8" name="Rechthoek 27">
                <a:extLst>
                  <a:ext uri="{FF2B5EF4-FFF2-40B4-BE49-F238E27FC236}">
                    <a16:creationId xmlns:a16="http://schemas.microsoft.com/office/drawing/2014/main" id="{76481B13-DBB9-4637-B348-DB6B66895114}"/>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9" name="Rechthoek 28">
                <a:extLst>
                  <a:ext uri="{FF2B5EF4-FFF2-40B4-BE49-F238E27FC236}">
                    <a16:creationId xmlns:a16="http://schemas.microsoft.com/office/drawing/2014/main" id="{0A2DEBD8-172D-4F28-97D3-B68FE2253898}"/>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0" name="Rechthoek 29">
                <a:extLst>
                  <a:ext uri="{FF2B5EF4-FFF2-40B4-BE49-F238E27FC236}">
                    <a16:creationId xmlns:a16="http://schemas.microsoft.com/office/drawing/2014/main" id="{7CC19137-56D6-4EE3-B5B5-0727CAC2664E}"/>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1" name="Rechthoek 30">
                <a:extLst>
                  <a:ext uri="{FF2B5EF4-FFF2-40B4-BE49-F238E27FC236}">
                    <a16:creationId xmlns:a16="http://schemas.microsoft.com/office/drawing/2014/main" id="{D4DF060E-B1BC-49EB-A3BA-89D88B5C794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2" name="Rechthoek 31">
                <a:extLst>
                  <a:ext uri="{FF2B5EF4-FFF2-40B4-BE49-F238E27FC236}">
                    <a16:creationId xmlns:a16="http://schemas.microsoft.com/office/drawing/2014/main" id="{46EBF732-23C2-43D0-A748-68FBE14BF20A}"/>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3" name="Rechthoek 32">
                <a:extLst>
                  <a:ext uri="{FF2B5EF4-FFF2-40B4-BE49-F238E27FC236}">
                    <a16:creationId xmlns:a16="http://schemas.microsoft.com/office/drawing/2014/main" id="{262A57BE-D20C-47DF-9B89-0EA01AFE604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4" name="Rechthoek 33">
                <a:extLst>
                  <a:ext uri="{FF2B5EF4-FFF2-40B4-BE49-F238E27FC236}">
                    <a16:creationId xmlns:a16="http://schemas.microsoft.com/office/drawing/2014/main" id="{2CD592D0-48F7-48E5-9EFC-C02B1ED92EA6}"/>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5" name="Rechthoek 34">
                <a:extLst>
                  <a:ext uri="{FF2B5EF4-FFF2-40B4-BE49-F238E27FC236}">
                    <a16:creationId xmlns:a16="http://schemas.microsoft.com/office/drawing/2014/main" id="{3E7531DF-A5D5-4350-B2A4-0C58327C5CFF}"/>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6" name="Rechthoek 35">
                <a:extLst>
                  <a:ext uri="{FF2B5EF4-FFF2-40B4-BE49-F238E27FC236}">
                    <a16:creationId xmlns:a16="http://schemas.microsoft.com/office/drawing/2014/main" id="{DCED5B1B-6734-4733-8AF2-C753B4EEEDB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7" name="Vrije vorm 81">
                <a:extLst>
                  <a:ext uri="{FF2B5EF4-FFF2-40B4-BE49-F238E27FC236}">
                    <a16:creationId xmlns:a16="http://schemas.microsoft.com/office/drawing/2014/main" id="{2A205ABC-A5BA-49A3-8E70-F448F6714B13}"/>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38" name="Rechte verbindingslijn 37">
                <a:extLst>
                  <a:ext uri="{FF2B5EF4-FFF2-40B4-BE49-F238E27FC236}">
                    <a16:creationId xmlns:a16="http://schemas.microsoft.com/office/drawing/2014/main" id="{E4985E5F-C0CC-45EC-9B8E-FC2E4737F3CF}"/>
                  </a:ext>
                </a:extLst>
              </p:cNvPr>
              <p:cNvCxnSpPr>
                <a:cxnSpLocks/>
                <a:stCxn id="18" idx="2"/>
                <a:endCxn id="26"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39" name="Rechte verbindingslijn 38">
                <a:extLst>
                  <a:ext uri="{FF2B5EF4-FFF2-40B4-BE49-F238E27FC236}">
                    <a16:creationId xmlns:a16="http://schemas.microsoft.com/office/drawing/2014/main" id="{BECDB332-161F-43B0-AAA1-F7CFA001B674}"/>
                  </a:ext>
                </a:extLst>
              </p:cNvPr>
              <p:cNvCxnSpPr>
                <a:cxnSpLocks/>
                <a:stCxn id="17"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40" name="Textfield placeholder">
                <a:extLst>
                  <a:ext uri="{FF2B5EF4-FFF2-40B4-BE49-F238E27FC236}">
                    <a16:creationId xmlns:a16="http://schemas.microsoft.com/office/drawing/2014/main" id="{C67EC152-C2BE-48E2-AFED-EDA068AF510D}"/>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41" name="Textfield placeholder">
                <a:extLst>
                  <a:ext uri="{FF2B5EF4-FFF2-40B4-BE49-F238E27FC236}">
                    <a16:creationId xmlns:a16="http://schemas.microsoft.com/office/drawing/2014/main" id="{B8AC29B6-6999-4DAD-B84B-D13F9D8DAF1E}"/>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42" name="Textfield placeholder">
                <a:extLst>
                  <a:ext uri="{FF2B5EF4-FFF2-40B4-BE49-F238E27FC236}">
                    <a16:creationId xmlns:a16="http://schemas.microsoft.com/office/drawing/2014/main" id="{4749213D-473E-442B-BBBD-76258C7182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43" name="Afgeronde rechthoek 67">
                <a:extLst>
                  <a:ext uri="{FF2B5EF4-FFF2-40B4-BE49-F238E27FC236}">
                    <a16:creationId xmlns:a16="http://schemas.microsoft.com/office/drawing/2014/main" id="{A1D271A8-0707-487D-ACE4-73EB1AD4BBFF}"/>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Vrije vorm 68">
                <a:extLst>
                  <a:ext uri="{FF2B5EF4-FFF2-40B4-BE49-F238E27FC236}">
                    <a16:creationId xmlns:a16="http://schemas.microsoft.com/office/drawing/2014/main" id="{F22D7ED9-0FF7-4314-84AD-24775708809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48" name="Rechte verbindingslijn 47">
                <a:extLst>
                  <a:ext uri="{FF2B5EF4-FFF2-40B4-BE49-F238E27FC236}">
                    <a16:creationId xmlns:a16="http://schemas.microsoft.com/office/drawing/2014/main" id="{6916E28C-850D-4A8F-AD3B-162110B5CBE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50" name="Groep 49">
                <a:extLst>
                  <a:ext uri="{FF2B5EF4-FFF2-40B4-BE49-F238E27FC236}">
                    <a16:creationId xmlns:a16="http://schemas.microsoft.com/office/drawing/2014/main" id="{9718A8B7-34BB-4294-B2EC-331FEDF1F362}"/>
                  </a:ext>
                </a:extLst>
              </p:cNvPr>
              <p:cNvGrpSpPr/>
              <p:nvPr userDrawn="1"/>
            </p:nvGrpSpPr>
            <p:grpSpPr>
              <a:xfrm flipH="1">
                <a:off x="-2613177" y="1836300"/>
                <a:ext cx="313472" cy="324076"/>
                <a:chOff x="-2613177" y="1836300"/>
                <a:chExt cx="313472" cy="324076"/>
              </a:xfrm>
            </p:grpSpPr>
            <p:sp>
              <p:nvSpPr>
                <p:cNvPr id="51" name="Afgeronde rechthoek 69">
                  <a:extLst>
                    <a:ext uri="{FF2B5EF4-FFF2-40B4-BE49-F238E27FC236}">
                      <a16:creationId xmlns:a16="http://schemas.microsoft.com/office/drawing/2014/main" id="{C1C91ABC-7CCB-401F-B90E-41360564C561}"/>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2" name="Rechthoek 51">
                  <a:extLst>
                    <a:ext uri="{FF2B5EF4-FFF2-40B4-BE49-F238E27FC236}">
                      <a16:creationId xmlns:a16="http://schemas.microsoft.com/office/drawing/2014/main" id="{1B78E44D-439F-4AAD-9EE7-D57D384E5D80}"/>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3" name="Rechthoek 52">
                  <a:extLst>
                    <a:ext uri="{FF2B5EF4-FFF2-40B4-BE49-F238E27FC236}">
                      <a16:creationId xmlns:a16="http://schemas.microsoft.com/office/drawing/2014/main" id="{62D32FDB-3159-4FCA-81BD-4DEEED71B886}"/>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4" name="Rechthoek 53">
                  <a:extLst>
                    <a:ext uri="{FF2B5EF4-FFF2-40B4-BE49-F238E27FC236}">
                      <a16:creationId xmlns:a16="http://schemas.microsoft.com/office/drawing/2014/main" id="{983ADB64-FAC5-4914-91B8-E442AB1DDEB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5" name="Rechthoek 54">
                  <a:extLst>
                    <a:ext uri="{FF2B5EF4-FFF2-40B4-BE49-F238E27FC236}">
                      <a16:creationId xmlns:a16="http://schemas.microsoft.com/office/drawing/2014/main" id="{D9D76C4C-224F-4E67-BF97-0324F80C855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6" name="Rechthoek 55">
                  <a:extLst>
                    <a:ext uri="{FF2B5EF4-FFF2-40B4-BE49-F238E27FC236}">
                      <a16:creationId xmlns:a16="http://schemas.microsoft.com/office/drawing/2014/main" id="{94550007-5137-4283-A548-E56C113138CE}"/>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7" name="Rechthoek 56">
                  <a:extLst>
                    <a:ext uri="{FF2B5EF4-FFF2-40B4-BE49-F238E27FC236}">
                      <a16:creationId xmlns:a16="http://schemas.microsoft.com/office/drawing/2014/main" id="{A1671D5F-F6A9-4723-8403-EFF5E62C7053}"/>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8" name="Rechthoek 57">
                  <a:extLst>
                    <a:ext uri="{FF2B5EF4-FFF2-40B4-BE49-F238E27FC236}">
                      <a16:creationId xmlns:a16="http://schemas.microsoft.com/office/drawing/2014/main" id="{F91F1268-C783-4127-84D6-09918603A87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9" name="Rechthoek 58">
                  <a:extLst>
                    <a:ext uri="{FF2B5EF4-FFF2-40B4-BE49-F238E27FC236}">
                      <a16:creationId xmlns:a16="http://schemas.microsoft.com/office/drawing/2014/main" id="{4F0D0CCD-5097-476F-9552-612F41E3A3AB}"/>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0" name="Rechthoek 59">
                  <a:extLst>
                    <a:ext uri="{FF2B5EF4-FFF2-40B4-BE49-F238E27FC236}">
                      <a16:creationId xmlns:a16="http://schemas.microsoft.com/office/drawing/2014/main" id="{4F190751-5E32-40CF-8A60-3E9EBD5F5A42}"/>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1" name="Rechthoek 60">
                  <a:extLst>
                    <a:ext uri="{FF2B5EF4-FFF2-40B4-BE49-F238E27FC236}">
                      <a16:creationId xmlns:a16="http://schemas.microsoft.com/office/drawing/2014/main" id="{74E24DCA-3857-4211-9064-44460550A2E7}"/>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2" name="Vrije vorm 81">
                  <a:extLst>
                    <a:ext uri="{FF2B5EF4-FFF2-40B4-BE49-F238E27FC236}">
                      <a16:creationId xmlns:a16="http://schemas.microsoft.com/office/drawing/2014/main" id="{15FE52C5-A8EC-4808-8841-6930692E0486}"/>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74" name="Tijdelijke aanduiding voor tekst 2">
              <a:extLst>
                <a:ext uri="{FF2B5EF4-FFF2-40B4-BE49-F238E27FC236}">
                  <a16:creationId xmlns:a16="http://schemas.microsoft.com/office/drawing/2014/main" id="{3ADEEF9F-9FE6-41B7-89A3-9993FC5A0B6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75" name="Tijdelijke aanduiding voor tekst 2">
              <a:extLst>
                <a:ext uri="{FF2B5EF4-FFF2-40B4-BE49-F238E27FC236}">
                  <a16:creationId xmlns:a16="http://schemas.microsoft.com/office/drawing/2014/main" id="{B7B93833-5848-4F9C-B976-35C723AB518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76" name="Rechthoek 75">
            <a:extLst>
              <a:ext uri="{FF2B5EF4-FFF2-40B4-BE49-F238E27FC236}">
                <a16:creationId xmlns:a16="http://schemas.microsoft.com/office/drawing/2014/main" id="{35AC0850-28E4-4CBB-9C41-444A1DE737A7}"/>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77" name="Rechte verbindingslijn 76">
            <a:extLst>
              <a:ext uri="{FF2B5EF4-FFF2-40B4-BE49-F238E27FC236}">
                <a16:creationId xmlns:a16="http://schemas.microsoft.com/office/drawing/2014/main" id="{7A2CE517-C71B-4ECC-9DFB-31FBB462F9CB}"/>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78" name="Tekstvak 77">
            <a:extLst>
              <a:ext uri="{FF2B5EF4-FFF2-40B4-BE49-F238E27FC236}">
                <a16:creationId xmlns:a16="http://schemas.microsoft.com/office/drawing/2014/main" id="{88AADE94-7F32-4446-B4E7-645E327C4E9C}"/>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79" name="Groep 78">
            <a:extLst>
              <a:ext uri="{FF2B5EF4-FFF2-40B4-BE49-F238E27FC236}">
                <a16:creationId xmlns:a16="http://schemas.microsoft.com/office/drawing/2014/main" id="{79A5ECB5-5F39-4230-BFD0-744BB7DB69C0}"/>
              </a:ext>
            </a:extLst>
          </p:cNvPr>
          <p:cNvGrpSpPr/>
          <p:nvPr userDrawn="1"/>
        </p:nvGrpSpPr>
        <p:grpSpPr>
          <a:xfrm>
            <a:off x="-5020889" y="4423058"/>
            <a:ext cx="250379" cy="249771"/>
            <a:chOff x="-706740" y="145633"/>
            <a:chExt cx="250379" cy="249771"/>
          </a:xfrm>
        </p:grpSpPr>
        <p:sp>
          <p:nvSpPr>
            <p:cNvPr id="80" name="Rechthoek 79">
              <a:extLst>
                <a:ext uri="{FF2B5EF4-FFF2-40B4-BE49-F238E27FC236}">
                  <a16:creationId xmlns:a16="http://schemas.microsoft.com/office/drawing/2014/main" id="{0C7A52F9-46F2-438F-A50F-6DF47D5D660D}"/>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1" name="Gelijkbenige driehoek 128">
              <a:extLst>
                <a:ext uri="{FF2B5EF4-FFF2-40B4-BE49-F238E27FC236}">
                  <a16:creationId xmlns:a16="http://schemas.microsoft.com/office/drawing/2014/main" id="{5ABC6E0E-D41B-4FE9-8758-02763B96C04F}"/>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2" name="Ovaal 81">
              <a:extLst>
                <a:ext uri="{FF2B5EF4-FFF2-40B4-BE49-F238E27FC236}">
                  <a16:creationId xmlns:a16="http://schemas.microsoft.com/office/drawing/2014/main" id="{C4FB9072-399F-4041-B3AC-54D5C49782D2}"/>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83" name="Rechthoek 82">
              <a:extLst>
                <a:ext uri="{FF2B5EF4-FFF2-40B4-BE49-F238E27FC236}">
                  <a16:creationId xmlns:a16="http://schemas.microsoft.com/office/drawing/2014/main" id="{E8093DFA-7E9D-489A-9819-1D65C1E93984}"/>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84" name="Rechte verbindingslijn 83">
              <a:extLst>
                <a:ext uri="{FF2B5EF4-FFF2-40B4-BE49-F238E27FC236}">
                  <a16:creationId xmlns:a16="http://schemas.microsoft.com/office/drawing/2014/main" id="{98E6A22D-9E05-48DE-9674-4FE5E55769E3}"/>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85" name="Tekstvak 84">
            <a:extLst>
              <a:ext uri="{FF2B5EF4-FFF2-40B4-BE49-F238E27FC236}">
                <a16:creationId xmlns:a16="http://schemas.microsoft.com/office/drawing/2014/main" id="{FE4B3193-D3F7-44B4-A90D-EAE08596B44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86" name="Tekstvak 85">
            <a:extLst>
              <a:ext uri="{FF2B5EF4-FFF2-40B4-BE49-F238E27FC236}">
                <a16:creationId xmlns:a16="http://schemas.microsoft.com/office/drawing/2014/main" id="{7C910FE5-28A9-4040-AE16-EC6AD92B1B3F}"/>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87" name="Groep 86">
            <a:extLst>
              <a:ext uri="{FF2B5EF4-FFF2-40B4-BE49-F238E27FC236}">
                <a16:creationId xmlns:a16="http://schemas.microsoft.com/office/drawing/2014/main" id="{CC8C216F-C694-4B4E-A8BB-86062B0419F1}"/>
              </a:ext>
            </a:extLst>
          </p:cNvPr>
          <p:cNvGrpSpPr/>
          <p:nvPr userDrawn="1"/>
        </p:nvGrpSpPr>
        <p:grpSpPr>
          <a:xfrm>
            <a:off x="-4668802" y="4423057"/>
            <a:ext cx="252000" cy="216024"/>
            <a:chOff x="-932185" y="5325334"/>
            <a:chExt cx="252000" cy="216024"/>
          </a:xfrm>
        </p:grpSpPr>
        <p:sp>
          <p:nvSpPr>
            <p:cNvPr id="88" name="Rechthoek 87">
              <a:extLst>
                <a:ext uri="{FF2B5EF4-FFF2-40B4-BE49-F238E27FC236}">
                  <a16:creationId xmlns:a16="http://schemas.microsoft.com/office/drawing/2014/main" id="{3747CBC3-F784-40F5-BE1E-0D0B255A67FF}"/>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89" name="Groep 88">
              <a:extLst>
                <a:ext uri="{FF2B5EF4-FFF2-40B4-BE49-F238E27FC236}">
                  <a16:creationId xmlns:a16="http://schemas.microsoft.com/office/drawing/2014/main" id="{EAAEB0ED-C101-4221-B0EA-23B22BF6B1B5}"/>
                </a:ext>
              </a:extLst>
            </p:cNvPr>
            <p:cNvGrpSpPr/>
            <p:nvPr userDrawn="1"/>
          </p:nvGrpSpPr>
          <p:grpSpPr>
            <a:xfrm>
              <a:off x="-925512" y="5325900"/>
              <a:ext cx="241658" cy="36000"/>
              <a:chOff x="-964435" y="5325900"/>
              <a:chExt cx="241658" cy="36000"/>
            </a:xfrm>
          </p:grpSpPr>
          <p:sp>
            <p:nvSpPr>
              <p:cNvPr id="98" name="Rechthoek 97">
                <a:extLst>
                  <a:ext uri="{FF2B5EF4-FFF2-40B4-BE49-F238E27FC236}">
                    <a16:creationId xmlns:a16="http://schemas.microsoft.com/office/drawing/2014/main" id="{F08B39B6-5313-40B3-B61E-4BA1FC0C06CE}"/>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9" name="Rechthoek 98">
                <a:extLst>
                  <a:ext uri="{FF2B5EF4-FFF2-40B4-BE49-F238E27FC236}">
                    <a16:creationId xmlns:a16="http://schemas.microsoft.com/office/drawing/2014/main" id="{A9FD6A0F-D2C2-417A-8A94-0A85AE216C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0" name="Rechthoek 99">
                <a:extLst>
                  <a:ext uri="{FF2B5EF4-FFF2-40B4-BE49-F238E27FC236}">
                    <a16:creationId xmlns:a16="http://schemas.microsoft.com/office/drawing/2014/main" id="{3D06106C-43DA-4D93-8906-2C927E0CE51D}"/>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1" name="Rechthoek 100">
                <a:extLst>
                  <a:ext uri="{FF2B5EF4-FFF2-40B4-BE49-F238E27FC236}">
                    <a16:creationId xmlns:a16="http://schemas.microsoft.com/office/drawing/2014/main" id="{863B761B-89BC-4C8F-9F2D-141D293324C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2" name="Rechthoek 101">
                <a:extLst>
                  <a:ext uri="{FF2B5EF4-FFF2-40B4-BE49-F238E27FC236}">
                    <a16:creationId xmlns:a16="http://schemas.microsoft.com/office/drawing/2014/main" id="{DA6E1C90-7230-4408-8069-FD79D9BF8E6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3" name="Rechthoek 102">
                <a:extLst>
                  <a:ext uri="{FF2B5EF4-FFF2-40B4-BE49-F238E27FC236}">
                    <a16:creationId xmlns:a16="http://schemas.microsoft.com/office/drawing/2014/main" id="{B9823A4A-1F6F-48CD-9A69-F2D779FFF01A}"/>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4" name="Rechthoek 103">
                <a:extLst>
                  <a:ext uri="{FF2B5EF4-FFF2-40B4-BE49-F238E27FC236}">
                    <a16:creationId xmlns:a16="http://schemas.microsoft.com/office/drawing/2014/main" id="{5B9BD66E-7A0B-4595-8B76-7D8C198E60A1}"/>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90" name="Groep 89">
              <a:extLst>
                <a:ext uri="{FF2B5EF4-FFF2-40B4-BE49-F238E27FC236}">
                  <a16:creationId xmlns:a16="http://schemas.microsoft.com/office/drawing/2014/main" id="{F7EEE6AD-8D73-4A3B-8386-324A224E73B0}"/>
                </a:ext>
              </a:extLst>
            </p:cNvPr>
            <p:cNvGrpSpPr/>
            <p:nvPr userDrawn="1"/>
          </p:nvGrpSpPr>
          <p:grpSpPr>
            <a:xfrm>
              <a:off x="-925512" y="5502593"/>
              <a:ext cx="241658" cy="36000"/>
              <a:chOff x="-964435" y="5325900"/>
              <a:chExt cx="241658" cy="36000"/>
            </a:xfrm>
          </p:grpSpPr>
          <p:sp>
            <p:nvSpPr>
              <p:cNvPr id="91" name="Rechthoek 90">
                <a:extLst>
                  <a:ext uri="{FF2B5EF4-FFF2-40B4-BE49-F238E27FC236}">
                    <a16:creationId xmlns:a16="http://schemas.microsoft.com/office/drawing/2014/main" id="{333E69B3-10F5-4D33-8A7F-BF6FA70B4588}"/>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2" name="Rechthoek 91">
                <a:extLst>
                  <a:ext uri="{FF2B5EF4-FFF2-40B4-BE49-F238E27FC236}">
                    <a16:creationId xmlns:a16="http://schemas.microsoft.com/office/drawing/2014/main" id="{C40FA266-573F-45E3-AA09-1C887393B038}"/>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3" name="Rechthoek 92">
                <a:extLst>
                  <a:ext uri="{FF2B5EF4-FFF2-40B4-BE49-F238E27FC236}">
                    <a16:creationId xmlns:a16="http://schemas.microsoft.com/office/drawing/2014/main" id="{0E9CAD1D-22CD-4393-968B-16CA1CBF60A4}"/>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4" name="Rechthoek 93">
                <a:extLst>
                  <a:ext uri="{FF2B5EF4-FFF2-40B4-BE49-F238E27FC236}">
                    <a16:creationId xmlns:a16="http://schemas.microsoft.com/office/drawing/2014/main" id="{02B85BBB-7BD9-4630-B963-8C398398E396}"/>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5" name="Rechthoek 94">
                <a:extLst>
                  <a:ext uri="{FF2B5EF4-FFF2-40B4-BE49-F238E27FC236}">
                    <a16:creationId xmlns:a16="http://schemas.microsoft.com/office/drawing/2014/main" id="{F534DBDE-4D7D-4B4D-89AB-AF615502CA3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6" name="Rechthoek 95">
                <a:extLst>
                  <a:ext uri="{FF2B5EF4-FFF2-40B4-BE49-F238E27FC236}">
                    <a16:creationId xmlns:a16="http://schemas.microsoft.com/office/drawing/2014/main" id="{E8E332FA-BA11-49C6-A1F0-BD67BCFBAB2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7" name="Rechthoek 96">
                <a:extLst>
                  <a:ext uri="{FF2B5EF4-FFF2-40B4-BE49-F238E27FC236}">
                    <a16:creationId xmlns:a16="http://schemas.microsoft.com/office/drawing/2014/main" id="{26C6BB4F-FDFE-4603-8F8D-3A6A20EE821D}"/>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105" name="Tekstvak 104">
            <a:extLst>
              <a:ext uri="{FF2B5EF4-FFF2-40B4-BE49-F238E27FC236}">
                <a16:creationId xmlns:a16="http://schemas.microsoft.com/office/drawing/2014/main" id="{8940EEB4-222D-43D0-9BCD-872F36076FD9}"/>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grpSp>
        <p:nvGrpSpPr>
          <p:cNvPr id="106" name="Groep 105">
            <a:extLst>
              <a:ext uri="{FF2B5EF4-FFF2-40B4-BE49-F238E27FC236}">
                <a16:creationId xmlns:a16="http://schemas.microsoft.com/office/drawing/2014/main" id="{2EDA2F91-940E-421A-8F82-D284268B6043}"/>
              </a:ext>
            </a:extLst>
          </p:cNvPr>
          <p:cNvGrpSpPr/>
          <p:nvPr userDrawn="1"/>
        </p:nvGrpSpPr>
        <p:grpSpPr>
          <a:xfrm>
            <a:off x="12553509" y="39215"/>
            <a:ext cx="4099182" cy="5954168"/>
            <a:chOff x="12553509" y="39215"/>
            <a:chExt cx="4099182" cy="5954168"/>
          </a:xfrm>
        </p:grpSpPr>
        <p:sp>
          <p:nvSpPr>
            <p:cNvPr id="107" name="Rechthoek 106">
              <a:extLst>
                <a:ext uri="{FF2B5EF4-FFF2-40B4-BE49-F238E27FC236}">
                  <a16:creationId xmlns:a16="http://schemas.microsoft.com/office/drawing/2014/main" id="{CC2A2615-8E11-4BF9-9D03-B589C4861C84}"/>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Rechthoek 107">
              <a:extLst>
                <a:ext uri="{FF2B5EF4-FFF2-40B4-BE49-F238E27FC236}">
                  <a16:creationId xmlns:a16="http://schemas.microsoft.com/office/drawing/2014/main" id="{2DAFC60F-E050-4CA6-BE80-3756ACF451EC}"/>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9" name="Tekstvak 108">
              <a:extLst>
                <a:ext uri="{FF2B5EF4-FFF2-40B4-BE49-F238E27FC236}">
                  <a16:creationId xmlns:a16="http://schemas.microsoft.com/office/drawing/2014/main" id="{8D24E533-B581-4FD9-AA70-6349E02CFEF9}"/>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10" name="Tekstvak 109">
              <a:extLst>
                <a:ext uri="{FF2B5EF4-FFF2-40B4-BE49-F238E27FC236}">
                  <a16:creationId xmlns:a16="http://schemas.microsoft.com/office/drawing/2014/main" id="{2652D8C6-D439-4EE0-B2B3-D8E99DB5B1D6}"/>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1" name="Tekstvak 110">
              <a:extLst>
                <a:ext uri="{FF2B5EF4-FFF2-40B4-BE49-F238E27FC236}">
                  <a16:creationId xmlns:a16="http://schemas.microsoft.com/office/drawing/2014/main" id="{5DEFD461-1699-4F95-8C07-24F6AAE1E87B}"/>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112" name="Tekstvak 111">
              <a:extLst>
                <a:ext uri="{FF2B5EF4-FFF2-40B4-BE49-F238E27FC236}">
                  <a16:creationId xmlns:a16="http://schemas.microsoft.com/office/drawing/2014/main" id="{98138A51-A33D-41CE-ACE0-873A2B5375F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sp>
        <p:nvSpPr>
          <p:cNvPr id="113" name="Rechthoek 112">
            <a:extLst>
              <a:ext uri="{FF2B5EF4-FFF2-40B4-BE49-F238E27FC236}">
                <a16:creationId xmlns:a16="http://schemas.microsoft.com/office/drawing/2014/main" id="{9F84CA83-5C31-47CA-9BFA-BD54B1D382B6}"/>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114" name="Rechte verbindingslijn 113">
            <a:extLst>
              <a:ext uri="{FF2B5EF4-FFF2-40B4-BE49-F238E27FC236}">
                <a16:creationId xmlns:a16="http://schemas.microsoft.com/office/drawing/2014/main" id="{4FD0B2F5-9601-49E3-8E39-82FEC9613E8A}"/>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115" name="Tekstvak 114">
            <a:extLst>
              <a:ext uri="{FF2B5EF4-FFF2-40B4-BE49-F238E27FC236}">
                <a16:creationId xmlns:a16="http://schemas.microsoft.com/office/drawing/2014/main" id="{6D390060-93A0-4B08-A782-F54E24646217}"/>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116" name="Rechthoek 115">
            <a:extLst>
              <a:ext uri="{FF2B5EF4-FFF2-40B4-BE49-F238E27FC236}">
                <a16:creationId xmlns:a16="http://schemas.microsoft.com/office/drawing/2014/main" id="{FFABD39F-B2E0-4519-B4DE-15D4E7152F6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117" name="Rechte verbindingslijn 116">
            <a:extLst>
              <a:ext uri="{FF2B5EF4-FFF2-40B4-BE49-F238E27FC236}">
                <a16:creationId xmlns:a16="http://schemas.microsoft.com/office/drawing/2014/main" id="{AD57F226-A90C-48F2-950F-4D0A77AC88D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118" name="Tekstvak 117">
            <a:extLst>
              <a:ext uri="{FF2B5EF4-FFF2-40B4-BE49-F238E27FC236}">
                <a16:creationId xmlns:a16="http://schemas.microsoft.com/office/drawing/2014/main" id="{2DA8B81A-68C1-4305-9E28-017A5A9E667D}"/>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pic>
        <p:nvPicPr>
          <p:cNvPr id="121" name="Graphic 120">
            <a:extLst>
              <a:ext uri="{FF2B5EF4-FFF2-40B4-BE49-F238E27FC236}">
                <a16:creationId xmlns:a16="http://schemas.microsoft.com/office/drawing/2014/main" id="{80C8E263-0906-415A-879F-A46BFC75458A}"/>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67" r:id="rId3"/>
    <p:sldLayoutId id="2147483677" r:id="rId4"/>
    <p:sldLayoutId id="2147483678" r:id="rId5"/>
    <p:sldLayoutId id="2147483679" r:id="rId6"/>
    <p:sldLayoutId id="2147483650" r:id="rId7"/>
    <p:sldLayoutId id="2147483661" r:id="rId8"/>
    <p:sldLayoutId id="2147483652" r:id="rId9"/>
    <p:sldLayoutId id="2147483824" r:id="rId10"/>
    <p:sldLayoutId id="2147483651" r:id="rId11"/>
    <p:sldLayoutId id="2147483663" r:id="rId12"/>
    <p:sldLayoutId id="2147483682" r:id="rId13"/>
    <p:sldLayoutId id="2147483683" r:id="rId14"/>
    <p:sldLayoutId id="2147483671" r:id="rId15"/>
    <p:sldLayoutId id="2147483684" r:id="rId16"/>
    <p:sldLayoutId id="2147483674" r:id="rId17"/>
    <p:sldLayoutId id="2147483685" r:id="rId18"/>
    <p:sldLayoutId id="2147483670" r:id="rId19"/>
    <p:sldLayoutId id="2147483680" r:id="rId20"/>
    <p:sldLayoutId id="2147483666" r:id="rId21"/>
    <p:sldLayoutId id="2147483672" r:id="rId22"/>
    <p:sldLayoutId id="2147483675" r:id="rId23"/>
    <p:sldLayoutId id="2147483664" r:id="rId24"/>
    <p:sldLayoutId id="2147483665" r:id="rId25"/>
    <p:sldLayoutId id="2147483653" r:id="rId26"/>
    <p:sldLayoutId id="2147483681" r:id="rId27"/>
    <p:sldLayoutId id="2147483669" r:id="rId28"/>
    <p:sldLayoutId id="2147483654" r:id="rId29"/>
    <p:sldLayoutId id="2147483822" r:id="rId30"/>
    <p:sldLayoutId id="2147483823" r:id="rId31"/>
    <p:sldLayoutId id="2147483676" r:id="rId32"/>
    <p:sldLayoutId id="2147483655"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337B4616-B72D-4FA0-AD48-63A1112A287E}"/>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BF47E7A-C662-443B-AC92-167B0661DB8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EE8ED4ED-41B7-4AE3-85D9-6D470E8B29B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C84C0C83-0A72-44E0-BA74-E7D686365C16}"/>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4D2EA43F-716F-414F-B2D6-DA6875BBFF6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4F11612A-4310-45F4-8C77-0B82D08FB78D}"/>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34955A59-8B0E-45D2-93EF-0AC8365DAF5B}"/>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E2CA68F-A0B3-423E-B7E4-2B22655E0397}"/>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77D04CD7-ED50-4AA5-A37E-DA056A3EA508}"/>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C039B0E-FFBF-4400-A7F3-92A0BF3A32B8}"/>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EBDF6125-9A20-493A-B602-CB205452941E}"/>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AAE6FAC-12E4-46D0-A6B5-043013F5288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B4840B21-F3C6-4A12-A1E2-F7CAD93BE730}"/>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84F9C80-5B45-4ABB-AEE4-B463A1C68FE8}"/>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0AB74D77-7F28-4F40-B499-0B957A0F933F}"/>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245A522D-64A6-4857-989B-ED21FFE4D6E1}"/>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F71E5CA-9616-4F08-BF6A-B6B91C571D07}"/>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5AD481C2-40D5-401B-B6EC-868A57B3D1E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3144E590-11B6-438A-BEF4-1DD96D1EC85B}"/>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CC47DB4-BAA7-4DBB-8C0B-8BDBDB1F28DB}"/>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3E9E3B8B-DD14-40A7-8B2A-5A43A4982DC9}"/>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D8A4945F-F04A-4881-865D-AD3261C89F47}"/>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033F3895-2537-4E33-9348-6524E4D4DEF7}"/>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D5C7F5E-4830-49F0-A14B-8BFF5DF5433F}"/>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5EF8B20C-EC46-4471-B124-C8084C930AD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6FC83A63-B7C0-4B10-99E6-6B48E7BC798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4A9791FE-AAA7-4285-8619-A56D4AE18CC9}"/>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6664212D-D84C-4233-8539-8F115EE748E3}"/>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71C66246-E1A8-4172-A0FC-8BF0E03374C2}"/>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B68C7EA-B269-47E9-A15D-6AEC535B572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661F74B9-E18D-478A-8D09-11E251A52C7F}"/>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8498D7BF-CFEB-4E9C-904B-1A414A24479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D19D5820-0527-4438-A6C5-85840061C848}"/>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C113F606-2548-49F1-B246-5AE61784318D}"/>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2DED2C34-F782-4DEB-B82D-8A69CADB1EE9}"/>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AD83A18F-F3AF-4526-91C0-8A93BCB79B99}"/>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7AFE71C8-41BF-4181-85D5-28D05026FFF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D6A72E17-BACA-4BC0-ADD8-69D10A2AB480}"/>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452F2C7B-D819-4C56-8B71-B8A2F357081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B7BADF2B-7AF7-4C53-9D60-D7DA84A0C198}"/>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695D8CA0-D1C6-433F-8DFC-1EAB4D5C431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517D5443-2124-4A75-BF99-7E3AB53434E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C3C58E34-AAEF-41F0-ADB9-E18AC9449CB9}"/>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018ACE8F-86C9-4C30-91A6-B9A56324880E}"/>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F4E0E1A-D65A-4ECB-817A-4DD5207716BD}"/>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D1A0D040-C989-44E4-BC5C-42C6AD577DD7}"/>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5D07008D-2B8C-4447-AF0B-8861EF89C69B}"/>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D48CFB4B-ABEA-4388-8FB0-E60DB9FA5F33}"/>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FF57443C-0BFB-432F-84E4-F35FABC0BB5F}"/>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EF4B08F5-5CAF-4A3F-9C84-E7570DCCEA02}"/>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8B97F22A-BB0F-4FBA-965F-67B231685991}"/>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C3722063-238A-458B-9C11-7C9833D0A84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CE654171-68EB-4B80-888B-76613B970D6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4DE609F4-7D77-45BD-A62D-F63F0CC320A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25597714-6348-49CA-8C2D-3F5EA35F5E22}"/>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A5EE778E-26A2-4011-BB3D-99EDD560542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F87ED467-FF67-467A-8035-460DBAB67960}"/>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F54954EE-E112-4447-A48A-DBE257AAC5D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EF98556-38E8-4A80-9214-E76A01060EA1}"/>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0E492C97-75DC-451F-B5E0-B78698FDE2DC}"/>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DC75D84C-2FF1-4B20-A188-13A084E4F7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E8016437-2D14-4418-B7D1-CDD6890A8AA5}"/>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699AF61E-A1FE-4AFB-B3CA-FDB429A88C81}"/>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71E2072E-16FD-4923-AEFA-011B5003E48B}"/>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FB2E6B5-E775-4B4D-B3B5-D036114D66CE}"/>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9706676C-B386-411F-81F4-31FDCB9FDE83}"/>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1FE5F23-7C8D-4BCA-9789-B13108B0EE8D}"/>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E07FD847-02F8-405C-BA22-0EBC822DF0F8}"/>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20066D6B-9D48-4851-93C9-476B894F541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230700B-DF3E-49F8-BAA7-365939D84E69}"/>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11DC28C6-D4B1-469A-9996-B3264E7CAC5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79908424-CE65-4CEC-9AEA-7C182B4DB565}"/>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F4E95661-4EE4-4757-B3E8-45BFA31DF904}"/>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D2365C66-20A7-4485-B157-CFCAAE4F1C72}"/>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3BF54D-A617-47B9-B321-34F78AB4485E}"/>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8ADB2264-9376-4153-8AAE-C2FAD0547DB7}"/>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D9EEFEEC-A1CF-4751-B3C3-FEEBED085CAA}"/>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83476F9-5138-4331-83CA-84D5F7279113}"/>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FD9CDDD2-2888-415C-9EAF-4B7E1EC049A8}"/>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EFE619C6-B873-4177-AFB0-22B19A61F5A1}"/>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23C36673-3953-4EF0-826E-94D0268F0518}"/>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74BAA29D-2727-480E-838B-E6AE738DBC10}"/>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D99DC91-7CDD-4598-A287-A5CF8D5E3ABA}"/>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95B265C2-EF4F-4A34-AC64-6CD022CA0591}"/>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C23B0875-9E60-4603-899B-8E8164EC3199}"/>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8A675B9A-6DB4-464E-8A11-2F6C84D37A1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D55F5984-7125-4489-9464-AD5D0679FD1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77E51199-4289-4F31-81AD-0723BBD455F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480D4306-5754-47BD-B77F-F69BD3B6D879}"/>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5B2F7F44-36C3-46E5-B37F-4C1A306FEC14}"/>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B1C426EA-D80F-46F6-A2B6-1E6FA3970E34}"/>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2AC15375-0C4E-4ECB-B3B5-8F023D9092AF}"/>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032A5E42-6FCA-4F7B-BCF1-6E09B0A648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254C736C-9B08-49DD-A1D0-CDDAF5200A7C}"/>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6DF690CB-9E53-40E2-8E54-1DA83D5663F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58C69EBD-14AF-48CC-95D2-8F0B45F11494}"/>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7DA57417-EEF2-4A27-9A29-AAA2EB8847CE}"/>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9DEB8CF2-C780-4360-8440-E740AAF3539C}"/>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3CA85569-9DC4-4B6A-953C-8924E7B25831}"/>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B488DB2-60B1-43C7-B0C7-CB459CF8AC52}"/>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A4D130C6-5CB6-4479-B7BB-38A908A62E49}"/>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D5055583-FB23-460D-855E-E5255077A805}"/>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ED35F8DF-6378-495D-B79C-D396971B20F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895A9BED-F4CC-4CF3-9B61-A9B08162E384}"/>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9B4CB922-676C-4DF2-87EA-CF7E52F6114F}"/>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20" name="Tijdelijke aanduiding voor dianummer 5">
            <a:extLst>
              <a:ext uri="{FF2B5EF4-FFF2-40B4-BE49-F238E27FC236}">
                <a16:creationId xmlns:a16="http://schemas.microsoft.com/office/drawing/2014/main" id="{2A5AD14C-1DC7-4628-87A4-CC5785E8A00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13A964E5-0B2E-4D21-8D9A-EA4DA3D8E76F}"/>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8EF42962-69CB-4B68-B078-CD992306E41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820" r:id="rId30"/>
    <p:sldLayoutId id="2147483821" r:id="rId31"/>
    <p:sldLayoutId id="2147483716" r:id="rId32"/>
    <p:sldLayoutId id="2147483717"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79D2790D-61BA-4832-BFEE-FEC9CD051E24}"/>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5415BED8-C978-4D5B-8483-BEBF2DCC9635}"/>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173472FD-CD4B-451B-95A6-429F029C4D2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00A6A84C-4115-40B3-9F09-4766E87AF3C8}"/>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4897978-1AEE-4A58-99F9-603EC18FC80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8" name="Tijdelijke aanduiding voor voettekst 4">
            <a:extLst>
              <a:ext uri="{FF2B5EF4-FFF2-40B4-BE49-F238E27FC236}">
                <a16:creationId xmlns:a16="http://schemas.microsoft.com/office/drawing/2014/main" id="{13B6C3F8-BAE0-4832-9D39-3C087C552B1A}"/>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19" name="Tijdelijke aanduiding voor dianummer 5">
            <a:extLst>
              <a:ext uri="{FF2B5EF4-FFF2-40B4-BE49-F238E27FC236}">
                <a16:creationId xmlns:a16="http://schemas.microsoft.com/office/drawing/2014/main" id="{1C946A30-68AE-4A55-A82C-182CA64DD07F}"/>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0" name="Gelijkbenige driehoek 219">
            <a:extLst>
              <a:ext uri="{FF2B5EF4-FFF2-40B4-BE49-F238E27FC236}">
                <a16:creationId xmlns:a16="http://schemas.microsoft.com/office/drawing/2014/main" id="{A9FA56A9-AAF5-473C-8C39-F5EEC052ACFC}"/>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1" name="Graphic 220">
            <a:extLst>
              <a:ext uri="{FF2B5EF4-FFF2-40B4-BE49-F238E27FC236}">
                <a16:creationId xmlns:a16="http://schemas.microsoft.com/office/drawing/2014/main" id="{141E95A1-C777-4E7A-B816-9F46500AACE5}"/>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818" r:id="rId30"/>
    <p:sldLayoutId id="2147483819" r:id="rId31"/>
    <p:sldLayoutId id="2147483748" r:id="rId32"/>
    <p:sldLayoutId id="2147483749"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E3C82B14-FD58-4489-B8E8-D7B3BB92B815}"/>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97EABA2F-B021-40C5-A4A3-9A785FC4D992}"/>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C276090B-9F17-452F-9E00-A0DEC98563B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8D4A381-B970-457D-A3F7-4B7B15C30702}"/>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594BE81C-A633-4FE6-B6D1-FF91C2740B7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userDrawn="1"/>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21" name="Gelijkbenige driehoek 220">
            <a:extLst>
              <a:ext uri="{FF2B5EF4-FFF2-40B4-BE49-F238E27FC236}">
                <a16:creationId xmlns:a16="http://schemas.microsoft.com/office/drawing/2014/main" id="{EF6026CA-618B-42CE-B0B6-0CF621A9B3C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11" r:id="rId29"/>
    <p:sldLayoutId id="2147483816" r:id="rId30"/>
    <p:sldLayoutId id="2147483817" r:id="rId31"/>
    <p:sldLayoutId id="2147483812" r:id="rId32"/>
    <p:sldLayoutId id="2147483813"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105" name="Groep 104">
            <a:extLst>
              <a:ext uri="{FF2B5EF4-FFF2-40B4-BE49-F238E27FC236}">
                <a16:creationId xmlns:a16="http://schemas.microsoft.com/office/drawing/2014/main" id="{F7F7F105-BA88-4225-969B-361455E75496}"/>
              </a:ext>
            </a:extLst>
          </p:cNvPr>
          <p:cNvGrpSpPr/>
          <p:nvPr userDrawn="1"/>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0" name="Tekstvak 109">
              <a:extLst>
                <a:ext uri="{FF2B5EF4-FFF2-40B4-BE49-F238E27FC236}">
                  <a16:creationId xmlns:a16="http://schemas.microsoft.com/office/drawing/2014/main" id="{0DBE2349-21E4-44CF-A5A7-C0A915E9AC3F}"/>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2" name="Tekstvak 201">
              <a:extLst>
                <a:ext uri="{FF2B5EF4-FFF2-40B4-BE49-F238E27FC236}">
                  <a16:creationId xmlns:a16="http://schemas.microsoft.com/office/drawing/2014/main" id="{763E572D-8D56-439F-8C62-2DA14CFF5E5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38C6B368-5F2E-4ABF-8435-569C2AC234E0}"/>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0C3BDFE-14DC-40BB-B123-D561FFF5C24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userDrawn="1"/>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a:t>
            </a:fld>
            <a:endParaRPr lang="nl-BE" dirty="0"/>
          </a:p>
        </p:txBody>
      </p:sp>
      <p:sp>
        <p:nvSpPr>
          <p:cNvPr id="215" name="Gelijkbenige driehoek 214">
            <a:extLst>
              <a:ext uri="{FF2B5EF4-FFF2-40B4-BE49-F238E27FC236}">
                <a16:creationId xmlns:a16="http://schemas.microsoft.com/office/drawing/2014/main" id="{94933F71-A48D-466A-8004-86D66887F2D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814" r:id="rId30"/>
    <p:sldLayoutId id="2147483815" r:id="rId31"/>
    <p:sldLayoutId id="2147483780" r:id="rId32"/>
    <p:sldLayoutId id="2147483781"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park.apache.org/sql/" TargetMode="External"/><Relationship Id="rId7" Type="http://schemas.openxmlformats.org/officeDocument/2006/relationships/hyperlink" Target="https://sparkbyexamples.com/spark/spark-performance-tuning/#dataframe" TargetMode="External"/><Relationship Id="rId2" Type="http://schemas.openxmlformats.org/officeDocument/2006/relationships/hyperlink" Target="https://databricks.com/glossary/what-is-spark-sql" TargetMode="External"/><Relationship Id="rId1" Type="http://schemas.openxmlformats.org/officeDocument/2006/relationships/slideLayout" Target="../slideLayouts/slideLayout7.xml"/><Relationship Id="rId6" Type="http://schemas.openxmlformats.org/officeDocument/2006/relationships/hyperlink" Target="https://spark.apache.org/docs/latest/api/python/reference/api/pyspark.sql.SparkSession.builder.getOrCreate.html" TargetMode="External"/><Relationship Id="rId5" Type="http://schemas.openxmlformats.org/officeDocument/2006/relationships/hyperlink" Target="https://spark.apache.org/docs/2.2.0/sql-programming-guide.html" TargetMode="External"/><Relationship Id="rId4" Type="http://schemas.openxmlformats.org/officeDocument/2006/relationships/hyperlink" Target="https://data-flair.training/blogs/spark-sql-tutorial/#:~:text=Objective%20%E2%80%93%20Spark%20SQL%20Tutorial&amp;text=Apache%20Spark%20SQL%20is%20a,provides%20a%20good%20optimization%20techniq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6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C25-3674-4730-A99C-59B5EB99DD90}"/>
              </a:ext>
            </a:extLst>
          </p:cNvPr>
          <p:cNvSpPr>
            <a:spLocks noGrp="1"/>
          </p:cNvSpPr>
          <p:nvPr>
            <p:ph type="ctrTitle"/>
          </p:nvPr>
        </p:nvSpPr>
        <p:spPr>
          <a:xfrm>
            <a:off x="861247" y="1025271"/>
            <a:ext cx="10047757" cy="1447247"/>
          </a:xfrm>
        </p:spPr>
        <p:txBody>
          <a:bodyPr/>
          <a:lstStyle/>
          <a:p>
            <a:r>
              <a:rPr lang="en-BE" dirty="0"/>
              <a:t>Spark SQL</a:t>
            </a:r>
            <a:endParaRPr lang="nl-BE" dirty="0"/>
          </a:p>
        </p:txBody>
      </p:sp>
      <p:sp>
        <p:nvSpPr>
          <p:cNvPr id="4" name="Text Placeholder 3">
            <a:extLst>
              <a:ext uri="{FF2B5EF4-FFF2-40B4-BE49-F238E27FC236}">
                <a16:creationId xmlns:a16="http://schemas.microsoft.com/office/drawing/2014/main" id="{10AD0E9C-CE87-4812-8CDC-B440A622BDB6}"/>
              </a:ext>
            </a:extLst>
          </p:cNvPr>
          <p:cNvSpPr>
            <a:spLocks noGrp="1"/>
          </p:cNvSpPr>
          <p:nvPr>
            <p:ph type="body" sz="quarter" idx="13"/>
          </p:nvPr>
        </p:nvSpPr>
        <p:spPr/>
        <p:txBody>
          <a:bodyPr/>
          <a:lstStyle/>
          <a:p>
            <a:endParaRPr lang="nl-BE" dirty="0"/>
          </a:p>
        </p:txBody>
      </p:sp>
      <p:sp>
        <p:nvSpPr>
          <p:cNvPr id="5" name="Text Placeholder 4">
            <a:extLst>
              <a:ext uri="{FF2B5EF4-FFF2-40B4-BE49-F238E27FC236}">
                <a16:creationId xmlns:a16="http://schemas.microsoft.com/office/drawing/2014/main" id="{B0411AAA-E0E5-4EF0-8D2E-840CE338FB6A}"/>
              </a:ext>
            </a:extLst>
          </p:cNvPr>
          <p:cNvSpPr>
            <a:spLocks noGrp="1"/>
          </p:cNvSpPr>
          <p:nvPr>
            <p:ph type="body" sz="quarter" idx="14"/>
          </p:nvPr>
        </p:nvSpPr>
        <p:spPr/>
        <p:txBody>
          <a:bodyPr/>
          <a:lstStyle/>
          <a:p>
            <a:endParaRPr lang="nl-BE"/>
          </a:p>
        </p:txBody>
      </p:sp>
      <p:sp>
        <p:nvSpPr>
          <p:cNvPr id="7" name="Slide Number Placeholder 6">
            <a:extLst>
              <a:ext uri="{FF2B5EF4-FFF2-40B4-BE49-F238E27FC236}">
                <a16:creationId xmlns:a16="http://schemas.microsoft.com/office/drawing/2014/main" id="{AFE165F8-E336-4A23-9291-3CF10317B71E}"/>
              </a:ext>
            </a:extLst>
          </p:cNvPr>
          <p:cNvSpPr>
            <a:spLocks noGrp="1"/>
          </p:cNvSpPr>
          <p:nvPr>
            <p:ph type="sldNum" sz="quarter" idx="17"/>
          </p:nvPr>
        </p:nvSpPr>
        <p:spPr/>
        <p:txBody>
          <a:bodyPr/>
          <a:lstStyle/>
          <a:p>
            <a:fld id="{FF88DA20-ED00-471C-9170-60F590CB400A}" type="slidenum">
              <a:rPr lang="nl-BE" smtClean="0"/>
              <a:pPr/>
              <a:t>2</a:t>
            </a:fld>
            <a:endParaRPr lang="nl-BE" dirty="0"/>
          </a:p>
        </p:txBody>
      </p:sp>
      <p:pic>
        <p:nvPicPr>
          <p:cNvPr id="1026" name="Picture 2" descr="Spark SQL Performance Tuning – Improve Spark SQL Performance - DWgeek.com">
            <a:extLst>
              <a:ext uri="{FF2B5EF4-FFF2-40B4-BE49-F238E27FC236}">
                <a16:creationId xmlns:a16="http://schemas.microsoft.com/office/drawing/2014/main" id="{65782A54-B683-42F5-92E9-EC2F856A5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696" y="2777323"/>
            <a:ext cx="584835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04E732-6EB1-4978-BC8E-E56F62C4B4DE}"/>
              </a:ext>
            </a:extLst>
          </p:cNvPr>
          <p:cNvSpPr>
            <a:spLocks noGrp="1"/>
          </p:cNvSpPr>
          <p:nvPr>
            <p:ph type="title"/>
          </p:nvPr>
        </p:nvSpPr>
        <p:spPr/>
        <p:txBody>
          <a:bodyPr/>
          <a:lstStyle/>
          <a:p>
            <a:r>
              <a:rPr lang="en-GB" dirty="0"/>
              <a:t>Wat is het </a:t>
            </a:r>
            <a:r>
              <a:rPr lang="en-GB" dirty="0" err="1"/>
              <a:t>doel</a:t>
            </a:r>
            <a:r>
              <a:rPr lang="en-GB" dirty="0"/>
              <a:t> van de component?</a:t>
            </a:r>
            <a:endParaRPr lang="nl-BE" dirty="0"/>
          </a:p>
        </p:txBody>
      </p:sp>
      <p:sp>
        <p:nvSpPr>
          <p:cNvPr id="6" name="Slide Number Placeholder 5">
            <a:extLst>
              <a:ext uri="{FF2B5EF4-FFF2-40B4-BE49-F238E27FC236}">
                <a16:creationId xmlns:a16="http://schemas.microsoft.com/office/drawing/2014/main" id="{3DF117F4-E8C1-43FF-9473-C7F331529295}"/>
              </a:ext>
            </a:extLst>
          </p:cNvPr>
          <p:cNvSpPr>
            <a:spLocks noGrp="1"/>
          </p:cNvSpPr>
          <p:nvPr>
            <p:ph type="sldNum" sz="quarter" idx="12"/>
          </p:nvPr>
        </p:nvSpPr>
        <p:spPr/>
        <p:txBody>
          <a:bodyPr/>
          <a:lstStyle/>
          <a:p>
            <a:fld id="{FF88DA20-ED00-471C-9170-60F590CB400A}" type="slidenum">
              <a:rPr lang="nl-BE" smtClean="0"/>
              <a:pPr/>
              <a:t>3</a:t>
            </a:fld>
            <a:endParaRPr lang="nl-BE" dirty="0"/>
          </a:p>
        </p:txBody>
      </p:sp>
      <p:sp>
        <p:nvSpPr>
          <p:cNvPr id="8" name="Text Placeholder 7">
            <a:extLst>
              <a:ext uri="{FF2B5EF4-FFF2-40B4-BE49-F238E27FC236}">
                <a16:creationId xmlns:a16="http://schemas.microsoft.com/office/drawing/2014/main" id="{8E520CA9-44BE-4785-A739-9376B9FA868B}"/>
              </a:ext>
            </a:extLst>
          </p:cNvPr>
          <p:cNvSpPr>
            <a:spLocks noGrp="1"/>
          </p:cNvSpPr>
          <p:nvPr>
            <p:ph type="body" sz="quarter" idx="13"/>
          </p:nvPr>
        </p:nvSpPr>
        <p:spPr/>
        <p:txBody>
          <a:bodyPr/>
          <a:lstStyle/>
          <a:p>
            <a:endParaRPr lang="nl-BE"/>
          </a:p>
        </p:txBody>
      </p:sp>
      <p:sp>
        <p:nvSpPr>
          <p:cNvPr id="9" name="Text Placeholder 8">
            <a:extLst>
              <a:ext uri="{FF2B5EF4-FFF2-40B4-BE49-F238E27FC236}">
                <a16:creationId xmlns:a16="http://schemas.microsoft.com/office/drawing/2014/main" id="{88E98863-7468-4C46-8B9D-C92C6B4E60AC}"/>
              </a:ext>
            </a:extLst>
          </p:cNvPr>
          <p:cNvSpPr>
            <a:spLocks noGrp="1"/>
          </p:cNvSpPr>
          <p:nvPr>
            <p:ph type="body" sz="quarter" idx="14"/>
          </p:nvPr>
        </p:nvSpPr>
        <p:spPr/>
        <p:txBody>
          <a:bodyPr/>
          <a:lstStyle/>
          <a:p>
            <a:r>
              <a:rPr lang="nl-NL" dirty="0"/>
              <a:t>Gestructureerd met data werken op een vertrouwde manier, die veel sneller is dan </a:t>
            </a:r>
            <a:r>
              <a:rPr lang="nl-NL" dirty="0" err="1"/>
              <a:t>Hive</a:t>
            </a:r>
            <a:r>
              <a:rPr lang="nl-NL" dirty="0"/>
              <a:t> en meer efficiënt en gedetailleerd werk toelaat over grote hoeveelheden data dan alleen SQL.</a:t>
            </a:r>
            <a:endParaRPr lang="nl-BE" dirty="0"/>
          </a:p>
        </p:txBody>
      </p:sp>
    </p:spTree>
    <p:extLst>
      <p:ext uri="{BB962C8B-B14F-4D97-AF65-F5344CB8AC3E}">
        <p14:creationId xmlns:p14="http://schemas.microsoft.com/office/powerpoint/2010/main" val="272408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A10303-432A-4FA2-9167-169B0AD8A313}"/>
              </a:ext>
            </a:extLst>
          </p:cNvPr>
          <p:cNvSpPr>
            <a:spLocks noGrp="1"/>
          </p:cNvSpPr>
          <p:nvPr>
            <p:ph type="title"/>
          </p:nvPr>
        </p:nvSpPr>
        <p:spPr/>
        <p:txBody>
          <a:bodyPr/>
          <a:lstStyle/>
          <a:p>
            <a:r>
              <a:rPr lang="en-GB" dirty="0" err="1"/>
              <a:t>Waarvoor</a:t>
            </a:r>
            <a:r>
              <a:rPr lang="en-GB" dirty="0"/>
              <a:t> </a:t>
            </a:r>
            <a:r>
              <a:rPr lang="en-GB" dirty="0" err="1"/>
              <a:t>kan</a:t>
            </a:r>
            <a:r>
              <a:rPr lang="en-GB" dirty="0"/>
              <a:t> het </a:t>
            </a:r>
            <a:r>
              <a:rPr lang="en-GB" dirty="0" err="1"/>
              <a:t>gebruikt</a:t>
            </a:r>
            <a:r>
              <a:rPr lang="en-GB" dirty="0"/>
              <a:t> </a:t>
            </a:r>
            <a:r>
              <a:rPr lang="en-GB" dirty="0" err="1"/>
              <a:t>worden</a:t>
            </a:r>
            <a:r>
              <a:rPr lang="en-GB" dirty="0"/>
              <a:t>?</a:t>
            </a:r>
            <a:endParaRPr lang="nl-BE" dirty="0"/>
          </a:p>
        </p:txBody>
      </p:sp>
      <p:sp>
        <p:nvSpPr>
          <p:cNvPr id="7" name="Slide Number Placeholder 6">
            <a:extLst>
              <a:ext uri="{FF2B5EF4-FFF2-40B4-BE49-F238E27FC236}">
                <a16:creationId xmlns:a16="http://schemas.microsoft.com/office/drawing/2014/main" id="{04DC0A9A-BCC5-43A6-8C52-8C330E3884D7}"/>
              </a:ext>
            </a:extLst>
          </p:cNvPr>
          <p:cNvSpPr>
            <a:spLocks noGrp="1"/>
          </p:cNvSpPr>
          <p:nvPr>
            <p:ph type="sldNum" sz="quarter" idx="12"/>
          </p:nvPr>
        </p:nvSpPr>
        <p:spPr/>
        <p:txBody>
          <a:bodyPr/>
          <a:lstStyle/>
          <a:p>
            <a:fld id="{FF88DA20-ED00-471C-9170-60F590CB400A}" type="slidenum">
              <a:rPr lang="nl-BE" smtClean="0"/>
              <a:pPr/>
              <a:t>4</a:t>
            </a:fld>
            <a:endParaRPr lang="nl-BE" dirty="0"/>
          </a:p>
        </p:txBody>
      </p:sp>
      <p:sp>
        <p:nvSpPr>
          <p:cNvPr id="9" name="Text Placeholder 8">
            <a:extLst>
              <a:ext uri="{FF2B5EF4-FFF2-40B4-BE49-F238E27FC236}">
                <a16:creationId xmlns:a16="http://schemas.microsoft.com/office/drawing/2014/main" id="{94C3874A-BD1E-4FC7-A1FB-61B5D09FE854}"/>
              </a:ext>
            </a:extLst>
          </p:cNvPr>
          <p:cNvSpPr>
            <a:spLocks noGrp="1"/>
          </p:cNvSpPr>
          <p:nvPr>
            <p:ph type="body" sz="quarter" idx="13"/>
          </p:nvPr>
        </p:nvSpPr>
        <p:spPr/>
        <p:txBody>
          <a:bodyPr/>
          <a:lstStyle/>
          <a:p>
            <a:endParaRPr lang="nl-BE"/>
          </a:p>
        </p:txBody>
      </p:sp>
      <p:sp>
        <p:nvSpPr>
          <p:cNvPr id="10" name="Text Placeholder 9">
            <a:extLst>
              <a:ext uri="{FF2B5EF4-FFF2-40B4-BE49-F238E27FC236}">
                <a16:creationId xmlns:a16="http://schemas.microsoft.com/office/drawing/2014/main" id="{FDB437BC-7B45-4C46-BD69-48DA8F9559EA}"/>
              </a:ext>
            </a:extLst>
          </p:cNvPr>
          <p:cNvSpPr>
            <a:spLocks noGrp="1"/>
          </p:cNvSpPr>
          <p:nvPr>
            <p:ph type="body" sz="quarter" idx="14"/>
          </p:nvPr>
        </p:nvSpPr>
        <p:spPr/>
        <p:txBody>
          <a:bodyPr/>
          <a:lstStyle/>
          <a:p>
            <a:r>
              <a:rPr lang="nl-NL" dirty="0" err="1"/>
              <a:t>Spark</a:t>
            </a:r>
            <a:r>
              <a:rPr lang="nl-NL" dirty="0"/>
              <a:t> wordt gebruikt om gestructureerde data binnen </a:t>
            </a:r>
            <a:r>
              <a:rPr lang="nl-NL" dirty="0" err="1"/>
              <a:t>spark</a:t>
            </a:r>
            <a:r>
              <a:rPr lang="nl-NL" dirty="0"/>
              <a:t> </a:t>
            </a:r>
            <a:r>
              <a:rPr lang="nl-NL" dirty="0" err="1"/>
              <a:t>programmas</a:t>
            </a:r>
            <a:r>
              <a:rPr lang="nl-NL" dirty="0"/>
              <a:t> te </a:t>
            </a:r>
            <a:r>
              <a:rPr lang="nl-NL" dirty="0" err="1"/>
              <a:t>queryen</a:t>
            </a:r>
            <a:r>
              <a:rPr lang="nl-NL" dirty="0"/>
              <a:t>, door SQL of een dataframe API te gebruiken</a:t>
            </a:r>
            <a:r>
              <a:rPr lang="en-BE" dirty="0"/>
              <a:t>.</a:t>
            </a:r>
            <a:endParaRPr lang="nl-BE" dirty="0"/>
          </a:p>
        </p:txBody>
      </p:sp>
    </p:spTree>
    <p:extLst>
      <p:ext uri="{BB962C8B-B14F-4D97-AF65-F5344CB8AC3E}">
        <p14:creationId xmlns:p14="http://schemas.microsoft.com/office/powerpoint/2010/main" val="41067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8C92-675C-4FE4-B5AC-4F02C0194CE4}"/>
              </a:ext>
            </a:extLst>
          </p:cNvPr>
          <p:cNvSpPr>
            <a:spLocks noGrp="1"/>
          </p:cNvSpPr>
          <p:nvPr>
            <p:ph type="title"/>
          </p:nvPr>
        </p:nvSpPr>
        <p:spPr/>
        <p:txBody>
          <a:bodyPr/>
          <a:lstStyle/>
          <a:p>
            <a:r>
              <a:rPr lang="en-GB" dirty="0" err="1"/>
              <a:t>Welke</a:t>
            </a:r>
            <a:r>
              <a:rPr lang="en-GB" dirty="0"/>
              <a:t> </a:t>
            </a:r>
            <a:r>
              <a:rPr lang="en-GB" dirty="0" err="1"/>
              <a:t>zijn</a:t>
            </a:r>
            <a:r>
              <a:rPr lang="en-GB" dirty="0"/>
              <a:t> de </a:t>
            </a:r>
            <a:r>
              <a:rPr lang="en-GB" dirty="0" err="1"/>
              <a:t>belangrijkste</a:t>
            </a:r>
            <a:r>
              <a:rPr lang="en-GB" dirty="0"/>
              <a:t> </a:t>
            </a:r>
            <a:r>
              <a:rPr lang="en-GB" dirty="0" err="1"/>
              <a:t>termen</a:t>
            </a:r>
            <a:r>
              <a:rPr lang="en-GB" dirty="0"/>
              <a:t>/</a:t>
            </a:r>
            <a:r>
              <a:rPr lang="en-GB" dirty="0" err="1"/>
              <a:t>concepten</a:t>
            </a:r>
            <a:r>
              <a:rPr lang="en-GB" dirty="0"/>
              <a:t> </a:t>
            </a:r>
            <a:r>
              <a:rPr lang="en-GB" dirty="0" err="1"/>
              <a:t>binnen</a:t>
            </a:r>
            <a:r>
              <a:rPr lang="en-GB" dirty="0"/>
              <a:t> de component?</a:t>
            </a:r>
            <a:endParaRPr lang="nl-BE" dirty="0"/>
          </a:p>
        </p:txBody>
      </p:sp>
      <p:sp>
        <p:nvSpPr>
          <p:cNvPr id="4" name="Slide Number Placeholder 3">
            <a:extLst>
              <a:ext uri="{FF2B5EF4-FFF2-40B4-BE49-F238E27FC236}">
                <a16:creationId xmlns:a16="http://schemas.microsoft.com/office/drawing/2014/main" id="{0F766592-B2D3-4526-B354-C8FF930AD2B5}"/>
              </a:ext>
            </a:extLst>
          </p:cNvPr>
          <p:cNvSpPr>
            <a:spLocks noGrp="1"/>
          </p:cNvSpPr>
          <p:nvPr>
            <p:ph type="sldNum" sz="quarter" idx="12"/>
          </p:nvPr>
        </p:nvSpPr>
        <p:spPr/>
        <p:txBody>
          <a:bodyPr/>
          <a:lstStyle/>
          <a:p>
            <a:fld id="{FF88DA20-ED00-471C-9170-60F590CB400A}" type="slidenum">
              <a:rPr lang="nl-BE" smtClean="0"/>
              <a:t>5</a:t>
            </a:fld>
            <a:endParaRPr lang="nl-BE"/>
          </a:p>
        </p:txBody>
      </p:sp>
      <p:sp>
        <p:nvSpPr>
          <p:cNvPr id="5" name="Text Placeholder 4">
            <a:extLst>
              <a:ext uri="{FF2B5EF4-FFF2-40B4-BE49-F238E27FC236}">
                <a16:creationId xmlns:a16="http://schemas.microsoft.com/office/drawing/2014/main" id="{8BB6150F-F45D-495C-97F7-A16998BCEBC1}"/>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D3F698C-0818-4227-B5C8-61A185A0D343}"/>
              </a:ext>
            </a:extLst>
          </p:cNvPr>
          <p:cNvSpPr>
            <a:spLocks noGrp="1"/>
          </p:cNvSpPr>
          <p:nvPr>
            <p:ph type="body" sz="quarter" idx="14"/>
          </p:nvPr>
        </p:nvSpPr>
        <p:spPr/>
        <p:txBody>
          <a:bodyPr/>
          <a:lstStyle/>
          <a:p>
            <a:r>
              <a:rPr lang="nl-BE" dirty="0" err="1"/>
              <a:t>RDDs</a:t>
            </a:r>
            <a:r>
              <a:rPr lang="nl-BE" dirty="0"/>
              <a:t> = </a:t>
            </a:r>
            <a:r>
              <a:rPr lang="nl-BE" dirty="0" err="1"/>
              <a:t>Spark’s</a:t>
            </a:r>
            <a:r>
              <a:rPr lang="nl-BE" dirty="0"/>
              <a:t> </a:t>
            </a:r>
            <a:r>
              <a:rPr lang="nl-BE" dirty="0" err="1"/>
              <a:t>distributed</a:t>
            </a:r>
            <a:r>
              <a:rPr lang="nl-BE" dirty="0"/>
              <a:t> datasets</a:t>
            </a:r>
            <a:endParaRPr lang="en-BE" dirty="0"/>
          </a:p>
          <a:p>
            <a:r>
              <a:rPr lang="nl-BE" dirty="0"/>
              <a:t>JDBC/ODBC = standard database </a:t>
            </a:r>
            <a:r>
              <a:rPr lang="nl-BE" dirty="0" err="1"/>
              <a:t>connectors</a:t>
            </a:r>
            <a:endParaRPr lang="en-BE" dirty="0"/>
          </a:p>
          <a:p>
            <a:r>
              <a:rPr lang="nl-BE" dirty="0" err="1"/>
              <a:t>DataFrame</a:t>
            </a:r>
            <a:r>
              <a:rPr lang="nl-BE" dirty="0"/>
              <a:t> = Dataset </a:t>
            </a:r>
            <a:r>
              <a:rPr lang="nl-BE" dirty="0" err="1"/>
              <a:t>organized</a:t>
            </a:r>
            <a:r>
              <a:rPr lang="nl-BE" dirty="0"/>
              <a:t> </a:t>
            </a:r>
            <a:r>
              <a:rPr lang="nl-BE" dirty="0" err="1"/>
              <a:t>into</a:t>
            </a:r>
            <a:r>
              <a:rPr lang="nl-BE" dirty="0"/>
              <a:t> </a:t>
            </a:r>
            <a:r>
              <a:rPr lang="nl-BE" dirty="0" err="1"/>
              <a:t>named</a:t>
            </a:r>
            <a:r>
              <a:rPr lang="nl-BE" dirty="0"/>
              <a:t> columns</a:t>
            </a:r>
            <a:endParaRPr lang="en-BE" dirty="0"/>
          </a:p>
          <a:p>
            <a:r>
              <a:rPr lang="nl-BE" dirty="0"/>
              <a:t>Language Data formats = JSON, </a:t>
            </a:r>
            <a:r>
              <a:rPr lang="nl-BE" dirty="0" err="1"/>
              <a:t>Hive</a:t>
            </a:r>
            <a:r>
              <a:rPr lang="nl-BE" dirty="0"/>
              <a:t> </a:t>
            </a:r>
            <a:r>
              <a:rPr lang="nl-BE" dirty="0" err="1"/>
              <a:t>Tables</a:t>
            </a:r>
            <a:r>
              <a:rPr lang="nl-BE" dirty="0"/>
              <a:t>, </a:t>
            </a:r>
            <a:r>
              <a:rPr lang="nl-BE" dirty="0" err="1"/>
              <a:t>and</a:t>
            </a:r>
            <a:r>
              <a:rPr lang="nl-BE" dirty="0"/>
              <a:t> </a:t>
            </a:r>
            <a:r>
              <a:rPr lang="nl-BE" dirty="0" err="1"/>
              <a:t>Parquet</a:t>
            </a:r>
            <a:r>
              <a:rPr lang="nl-BE" dirty="0"/>
              <a:t>.</a:t>
            </a:r>
          </a:p>
        </p:txBody>
      </p:sp>
    </p:spTree>
    <p:extLst>
      <p:ext uri="{BB962C8B-B14F-4D97-AF65-F5344CB8AC3E}">
        <p14:creationId xmlns:p14="http://schemas.microsoft.com/office/powerpoint/2010/main" val="20047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048B-9EFA-4DB3-975A-6950D2568555}"/>
              </a:ext>
            </a:extLst>
          </p:cNvPr>
          <p:cNvSpPr>
            <a:spLocks noGrp="1"/>
          </p:cNvSpPr>
          <p:nvPr>
            <p:ph type="title"/>
          </p:nvPr>
        </p:nvSpPr>
        <p:spPr/>
        <p:txBody>
          <a:bodyPr/>
          <a:lstStyle/>
          <a:p>
            <a:r>
              <a:rPr lang="en-GB" dirty="0" err="1"/>
              <a:t>Geef</a:t>
            </a:r>
            <a:r>
              <a:rPr lang="en-GB" dirty="0"/>
              <a:t> </a:t>
            </a:r>
            <a:r>
              <a:rPr lang="en-GB" dirty="0" err="1"/>
              <a:t>en</a:t>
            </a:r>
            <a:r>
              <a:rPr lang="en-GB" dirty="0"/>
              <a:t> </a:t>
            </a:r>
            <a:r>
              <a:rPr lang="en-GB" dirty="0" err="1"/>
              <a:t>beschrijf</a:t>
            </a:r>
            <a:r>
              <a:rPr lang="en-GB" dirty="0"/>
              <a:t> </a:t>
            </a:r>
            <a:r>
              <a:rPr lang="en-GB" dirty="0" err="1"/>
              <a:t>ook</a:t>
            </a:r>
            <a:r>
              <a:rPr lang="en-GB" dirty="0"/>
              <a:t> </a:t>
            </a:r>
            <a:r>
              <a:rPr lang="en-GB" dirty="0" err="1"/>
              <a:t>een</a:t>
            </a:r>
            <a:r>
              <a:rPr lang="en-GB" dirty="0"/>
              <a:t> </a:t>
            </a:r>
            <a:r>
              <a:rPr lang="en-GB" dirty="0" err="1"/>
              <a:t>stukje</a:t>
            </a:r>
            <a:r>
              <a:rPr lang="en-GB" dirty="0"/>
              <a:t> </a:t>
            </a:r>
            <a:r>
              <a:rPr lang="en-GB" dirty="0" err="1"/>
              <a:t>voorbeeldcode</a:t>
            </a:r>
            <a:r>
              <a:rPr lang="en-GB" dirty="0"/>
              <a:t> van je component.</a:t>
            </a:r>
          </a:p>
        </p:txBody>
      </p:sp>
      <p:sp>
        <p:nvSpPr>
          <p:cNvPr id="4" name="Slide Number Placeholder 3">
            <a:extLst>
              <a:ext uri="{FF2B5EF4-FFF2-40B4-BE49-F238E27FC236}">
                <a16:creationId xmlns:a16="http://schemas.microsoft.com/office/drawing/2014/main" id="{1B5BC668-6DD6-4E8A-B6ED-F5D87C5411A8}"/>
              </a:ext>
            </a:extLst>
          </p:cNvPr>
          <p:cNvSpPr>
            <a:spLocks noGrp="1"/>
          </p:cNvSpPr>
          <p:nvPr>
            <p:ph type="sldNum" sz="quarter" idx="12"/>
          </p:nvPr>
        </p:nvSpPr>
        <p:spPr/>
        <p:txBody>
          <a:bodyPr/>
          <a:lstStyle/>
          <a:p>
            <a:fld id="{FF88DA20-ED00-471C-9170-60F590CB400A}" type="slidenum">
              <a:rPr lang="nl-BE" smtClean="0"/>
              <a:t>6</a:t>
            </a:fld>
            <a:endParaRPr lang="nl-BE"/>
          </a:p>
        </p:txBody>
      </p:sp>
      <p:sp>
        <p:nvSpPr>
          <p:cNvPr id="5" name="Text Placeholder 4">
            <a:extLst>
              <a:ext uri="{FF2B5EF4-FFF2-40B4-BE49-F238E27FC236}">
                <a16:creationId xmlns:a16="http://schemas.microsoft.com/office/drawing/2014/main" id="{112CD9CC-240D-4315-8AAB-C3A318DA3D4A}"/>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C79DED5A-3B3F-4242-B5BF-6EFC0F5D0438}"/>
              </a:ext>
            </a:extLst>
          </p:cNvPr>
          <p:cNvSpPr>
            <a:spLocks noGrp="1"/>
          </p:cNvSpPr>
          <p:nvPr>
            <p:ph type="body" sz="quarter" idx="14"/>
          </p:nvPr>
        </p:nvSpPr>
        <p:spPr>
          <a:xfrm>
            <a:off x="658813" y="3296265"/>
            <a:ext cx="10874375" cy="2198073"/>
          </a:xfrm>
        </p:spPr>
        <p:txBody>
          <a:bodyPr/>
          <a:lstStyle/>
          <a:p>
            <a:r>
              <a:rPr lang="nl-NL" dirty="0"/>
              <a:t>Hier wordt een entry point (</a:t>
            </a:r>
            <a:r>
              <a:rPr lang="nl-NL" dirty="0" err="1"/>
              <a:t>SparkSession</a:t>
            </a:r>
            <a:r>
              <a:rPr lang="nl-NL" dirty="0"/>
              <a:t> class) voor alle functionaliteiten van </a:t>
            </a:r>
            <a:r>
              <a:rPr lang="nl-NL" dirty="0" err="1"/>
              <a:t>Spark</a:t>
            </a:r>
            <a:r>
              <a:rPr lang="nl-NL" dirty="0"/>
              <a:t> gebruikt. Om die te maken wordt er </a:t>
            </a:r>
            <a:r>
              <a:rPr lang="nl-NL" dirty="0" err="1"/>
              <a:t>SparkSession.builder</a:t>
            </a:r>
            <a:r>
              <a:rPr lang="nl-NL" dirty="0"/>
              <a:t>() gebruikt. Dan wordt er een naam gegeven aan de sessie en kan men die configureren. Dan wordt een sessie gebruikt, of een nieuw wordt gemaakt indien er geen enkele sessie bestond, met de opties van de builder.</a:t>
            </a:r>
            <a:endParaRPr lang="nl-BE" dirty="0"/>
          </a:p>
        </p:txBody>
      </p:sp>
      <p:pic>
        <p:nvPicPr>
          <p:cNvPr id="7" name="Picture 6">
            <a:extLst>
              <a:ext uri="{FF2B5EF4-FFF2-40B4-BE49-F238E27FC236}">
                <a16:creationId xmlns:a16="http://schemas.microsoft.com/office/drawing/2014/main" id="{A6CE9FAC-62DD-4AFC-A9EF-55836CDD3244}"/>
              </a:ext>
            </a:extLst>
          </p:cNvPr>
          <p:cNvPicPr>
            <a:picLocks noChangeAspect="1"/>
          </p:cNvPicPr>
          <p:nvPr/>
        </p:nvPicPr>
        <p:blipFill>
          <a:blip r:embed="rId2"/>
          <a:stretch>
            <a:fillRect/>
          </a:stretch>
        </p:blipFill>
        <p:spPr>
          <a:xfrm>
            <a:off x="657108" y="1150897"/>
            <a:ext cx="4363059" cy="2029108"/>
          </a:xfrm>
          <a:prstGeom prst="rect">
            <a:avLst/>
          </a:prstGeom>
        </p:spPr>
      </p:pic>
    </p:spTree>
    <p:extLst>
      <p:ext uri="{BB962C8B-B14F-4D97-AF65-F5344CB8AC3E}">
        <p14:creationId xmlns:p14="http://schemas.microsoft.com/office/powerpoint/2010/main" val="87238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87B6-66DF-448C-B765-A6E966F4F0F5}"/>
              </a:ext>
            </a:extLst>
          </p:cNvPr>
          <p:cNvSpPr>
            <a:spLocks noGrp="1"/>
          </p:cNvSpPr>
          <p:nvPr>
            <p:ph type="title"/>
          </p:nvPr>
        </p:nvSpPr>
        <p:spPr/>
        <p:txBody>
          <a:bodyPr/>
          <a:lstStyle/>
          <a:p>
            <a:r>
              <a:rPr lang="en-GB" dirty="0" err="1"/>
              <a:t>Welke</a:t>
            </a:r>
            <a:r>
              <a:rPr lang="en-GB" dirty="0"/>
              <a:t> best practices </a:t>
            </a:r>
            <a:r>
              <a:rPr lang="en-GB" dirty="0" err="1"/>
              <a:t>zijn</a:t>
            </a:r>
            <a:r>
              <a:rPr lang="en-GB" dirty="0"/>
              <a:t> </a:t>
            </a:r>
            <a:r>
              <a:rPr lang="en-GB" dirty="0" err="1"/>
              <a:t>er</a:t>
            </a:r>
            <a:r>
              <a:rPr lang="en-GB" dirty="0"/>
              <a:t>?</a:t>
            </a:r>
          </a:p>
        </p:txBody>
      </p:sp>
      <p:sp>
        <p:nvSpPr>
          <p:cNvPr id="4" name="Slide Number Placeholder 3">
            <a:extLst>
              <a:ext uri="{FF2B5EF4-FFF2-40B4-BE49-F238E27FC236}">
                <a16:creationId xmlns:a16="http://schemas.microsoft.com/office/drawing/2014/main" id="{58E683E3-E6B0-48D7-95B1-FDD8282BD937}"/>
              </a:ext>
            </a:extLst>
          </p:cNvPr>
          <p:cNvSpPr>
            <a:spLocks noGrp="1"/>
          </p:cNvSpPr>
          <p:nvPr>
            <p:ph type="sldNum" sz="quarter" idx="12"/>
          </p:nvPr>
        </p:nvSpPr>
        <p:spPr/>
        <p:txBody>
          <a:bodyPr/>
          <a:lstStyle/>
          <a:p>
            <a:fld id="{FF88DA20-ED00-471C-9170-60F590CB400A}" type="slidenum">
              <a:rPr lang="nl-BE" smtClean="0"/>
              <a:t>7</a:t>
            </a:fld>
            <a:endParaRPr lang="nl-BE"/>
          </a:p>
        </p:txBody>
      </p:sp>
      <p:sp>
        <p:nvSpPr>
          <p:cNvPr id="5" name="Text Placeholder 4">
            <a:extLst>
              <a:ext uri="{FF2B5EF4-FFF2-40B4-BE49-F238E27FC236}">
                <a16:creationId xmlns:a16="http://schemas.microsoft.com/office/drawing/2014/main" id="{2FCCB62D-0816-48A6-8DE1-01A23740104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6E70FDA6-0FC4-4E26-9BDC-7C1FC50FD92D}"/>
              </a:ext>
            </a:extLst>
          </p:cNvPr>
          <p:cNvSpPr>
            <a:spLocks noGrp="1"/>
          </p:cNvSpPr>
          <p:nvPr>
            <p:ph type="body" sz="quarter" idx="14"/>
          </p:nvPr>
        </p:nvSpPr>
        <p:spPr>
          <a:xfrm>
            <a:off x="658813" y="1201995"/>
            <a:ext cx="10874375" cy="4292344"/>
          </a:xfrm>
        </p:spPr>
        <p:txBody>
          <a:bodyPr/>
          <a:lstStyle/>
          <a:p>
            <a:r>
              <a:rPr lang="nl-BE" sz="2400" dirty="0"/>
              <a:t>1. </a:t>
            </a:r>
            <a:r>
              <a:rPr lang="nl-BE" sz="2400" dirty="0" err="1"/>
              <a:t>Use</a:t>
            </a:r>
            <a:r>
              <a:rPr lang="nl-BE" sz="2400" dirty="0"/>
              <a:t> </a:t>
            </a:r>
            <a:r>
              <a:rPr lang="nl-BE" sz="2400" dirty="0" err="1"/>
              <a:t>DataFrame</a:t>
            </a:r>
            <a:r>
              <a:rPr lang="nl-BE" sz="2400" dirty="0"/>
              <a:t>/Dataset over RDD: - omdat RDD trager is</a:t>
            </a:r>
            <a:endParaRPr lang="en-BE" sz="2400" dirty="0"/>
          </a:p>
          <a:p>
            <a:r>
              <a:rPr lang="nl-BE" sz="2400" dirty="0"/>
              <a:t>2. </a:t>
            </a:r>
            <a:r>
              <a:rPr lang="nl-BE" sz="2400" dirty="0" err="1"/>
              <a:t>Use</a:t>
            </a:r>
            <a:r>
              <a:rPr lang="nl-BE" sz="2400" dirty="0"/>
              <a:t> </a:t>
            </a:r>
            <a:r>
              <a:rPr lang="nl-BE" sz="2400" dirty="0" err="1"/>
              <a:t>coalesce</a:t>
            </a:r>
            <a:r>
              <a:rPr lang="nl-BE" sz="2400" dirty="0"/>
              <a:t>() over </a:t>
            </a:r>
            <a:r>
              <a:rPr lang="nl-BE" sz="2400" dirty="0" err="1"/>
              <a:t>repartition</a:t>
            </a:r>
            <a:r>
              <a:rPr lang="nl-BE" sz="2400" dirty="0"/>
              <a:t>() - </a:t>
            </a:r>
            <a:r>
              <a:rPr lang="nl-BE" sz="2400" dirty="0" err="1"/>
              <a:t>coalesce</a:t>
            </a:r>
            <a:r>
              <a:rPr lang="nl-BE" sz="2400" dirty="0"/>
              <a:t> is geoptimaliseerde versie van </a:t>
            </a:r>
            <a:r>
              <a:rPr lang="nl-BE" sz="2400" dirty="0" err="1"/>
              <a:t>repartition</a:t>
            </a:r>
            <a:endParaRPr lang="en-BE" sz="2400" dirty="0"/>
          </a:p>
          <a:p>
            <a:r>
              <a:rPr lang="nl-BE" sz="2400" dirty="0"/>
              <a:t>3. </a:t>
            </a:r>
            <a:r>
              <a:rPr lang="nl-BE" sz="2400" dirty="0" err="1"/>
              <a:t>Use</a:t>
            </a:r>
            <a:r>
              <a:rPr lang="nl-BE" sz="2400" dirty="0"/>
              <a:t> </a:t>
            </a:r>
            <a:r>
              <a:rPr lang="nl-BE" sz="2400" dirty="0" err="1"/>
              <a:t>mapPartitions</a:t>
            </a:r>
            <a:r>
              <a:rPr lang="nl-BE" sz="2400" dirty="0"/>
              <a:t>() over map() - </a:t>
            </a:r>
            <a:r>
              <a:rPr lang="nl-BE" sz="2400" dirty="0" err="1"/>
              <a:t>mapPartitions</a:t>
            </a:r>
            <a:r>
              <a:rPr lang="nl-BE" sz="2400" dirty="0"/>
              <a:t> heeft performance </a:t>
            </a:r>
            <a:r>
              <a:rPr lang="nl-BE" sz="2400" dirty="0" err="1"/>
              <a:t>improvements</a:t>
            </a:r>
            <a:endParaRPr lang="en-BE" sz="2400" dirty="0"/>
          </a:p>
          <a:p>
            <a:r>
              <a:rPr lang="nl-BE" sz="2400" dirty="0"/>
              <a:t>4. </a:t>
            </a:r>
            <a:r>
              <a:rPr lang="nl-BE" sz="2400" dirty="0" err="1"/>
              <a:t>Use</a:t>
            </a:r>
            <a:r>
              <a:rPr lang="nl-BE" sz="2400" dirty="0"/>
              <a:t> </a:t>
            </a:r>
            <a:r>
              <a:rPr lang="nl-BE" sz="2400" dirty="0" err="1"/>
              <a:t>Serialized</a:t>
            </a:r>
            <a:r>
              <a:rPr lang="nl-BE" sz="2400" dirty="0"/>
              <a:t> data </a:t>
            </a:r>
            <a:r>
              <a:rPr lang="nl-BE" sz="2400" dirty="0" err="1"/>
              <a:t>format’s</a:t>
            </a:r>
            <a:r>
              <a:rPr lang="nl-BE" sz="2400" dirty="0"/>
              <a:t> -</a:t>
            </a:r>
            <a:r>
              <a:rPr lang="nl-BE" sz="2400" dirty="0" err="1"/>
              <a:t>Kryo</a:t>
            </a:r>
            <a:r>
              <a:rPr lang="nl-BE" sz="2400" dirty="0"/>
              <a:t> werkt beter dan CSV of JSON</a:t>
            </a:r>
            <a:endParaRPr lang="en-BE" sz="2400" dirty="0"/>
          </a:p>
          <a:p>
            <a:r>
              <a:rPr lang="nl-BE" sz="2400" dirty="0"/>
              <a:t>5. </a:t>
            </a:r>
            <a:r>
              <a:rPr lang="nl-BE" sz="2400" dirty="0" err="1"/>
              <a:t>Avoid</a:t>
            </a:r>
            <a:r>
              <a:rPr lang="nl-BE" sz="2400" dirty="0"/>
              <a:t> </a:t>
            </a:r>
            <a:r>
              <a:rPr lang="nl-BE" sz="2400" dirty="0" err="1"/>
              <a:t>UDF’s</a:t>
            </a:r>
            <a:r>
              <a:rPr lang="nl-BE" sz="2400" dirty="0"/>
              <a:t> (User </a:t>
            </a:r>
            <a:r>
              <a:rPr lang="nl-BE" sz="2400" dirty="0" err="1"/>
              <a:t>Defined</a:t>
            </a:r>
            <a:r>
              <a:rPr lang="nl-BE" sz="2400" dirty="0"/>
              <a:t> </a:t>
            </a:r>
            <a:r>
              <a:rPr lang="nl-BE" sz="2400" dirty="0" err="1"/>
              <a:t>Functions</a:t>
            </a:r>
            <a:r>
              <a:rPr lang="nl-BE" sz="2400" dirty="0"/>
              <a:t>) - </a:t>
            </a:r>
            <a:r>
              <a:rPr lang="nl-BE" sz="2400" dirty="0" err="1"/>
              <a:t>spark</a:t>
            </a:r>
            <a:r>
              <a:rPr lang="nl-BE" sz="2400" dirty="0"/>
              <a:t> kan hierop geen optimalisaties uitvoeren</a:t>
            </a:r>
            <a:endParaRPr lang="en-BE" sz="2400" dirty="0"/>
          </a:p>
          <a:p>
            <a:r>
              <a:rPr lang="nl-BE" sz="2400" dirty="0"/>
              <a:t>6. </a:t>
            </a:r>
            <a:r>
              <a:rPr lang="nl-BE" sz="2400" dirty="0" err="1"/>
              <a:t>Persisting</a:t>
            </a:r>
            <a:r>
              <a:rPr lang="nl-BE" sz="2400" dirty="0"/>
              <a:t> &amp; </a:t>
            </a:r>
            <a:r>
              <a:rPr lang="nl-BE" sz="2400" dirty="0" err="1"/>
              <a:t>Caching</a:t>
            </a:r>
            <a:r>
              <a:rPr lang="nl-BE" sz="2400" dirty="0"/>
              <a:t> data in memory - zorgt voor betere performance</a:t>
            </a:r>
            <a:endParaRPr lang="en-BE" sz="2400" dirty="0"/>
          </a:p>
          <a:p>
            <a:r>
              <a:rPr lang="nl-BE" sz="2400" dirty="0"/>
              <a:t>7. </a:t>
            </a:r>
            <a:r>
              <a:rPr lang="nl-BE" sz="2400" dirty="0" err="1"/>
              <a:t>Reduce</a:t>
            </a:r>
            <a:r>
              <a:rPr lang="nl-BE" sz="2400" dirty="0"/>
              <a:t> </a:t>
            </a:r>
            <a:r>
              <a:rPr lang="nl-BE" sz="2400" dirty="0" err="1"/>
              <a:t>expensive</a:t>
            </a:r>
            <a:r>
              <a:rPr lang="nl-BE" sz="2400" dirty="0"/>
              <a:t> </a:t>
            </a:r>
            <a:r>
              <a:rPr lang="nl-BE" sz="2400" dirty="0" err="1"/>
              <a:t>Shuffle</a:t>
            </a:r>
            <a:r>
              <a:rPr lang="nl-BE" sz="2400" dirty="0"/>
              <a:t> operations - heeft veel rekenkracht nodig</a:t>
            </a:r>
            <a:endParaRPr lang="en-BE" sz="2400" dirty="0"/>
          </a:p>
          <a:p>
            <a:r>
              <a:rPr lang="nl-BE" sz="2400" dirty="0"/>
              <a:t>8. </a:t>
            </a:r>
            <a:r>
              <a:rPr lang="nl-BE" sz="2400" dirty="0" err="1"/>
              <a:t>Disable</a:t>
            </a:r>
            <a:r>
              <a:rPr lang="nl-BE" sz="2400" dirty="0"/>
              <a:t> DEBUG &amp; INFO </a:t>
            </a:r>
            <a:r>
              <a:rPr lang="nl-BE" sz="2400" dirty="0" err="1"/>
              <a:t>Logging</a:t>
            </a:r>
            <a:r>
              <a:rPr lang="nl-BE" sz="2400" dirty="0"/>
              <a:t> - verbeterd performance</a:t>
            </a:r>
          </a:p>
        </p:txBody>
      </p:sp>
    </p:spTree>
    <p:extLst>
      <p:ext uri="{BB962C8B-B14F-4D97-AF65-F5344CB8AC3E}">
        <p14:creationId xmlns:p14="http://schemas.microsoft.com/office/powerpoint/2010/main" val="256578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974F-4106-40A3-A093-9FC0E56F6E2C}"/>
              </a:ext>
            </a:extLst>
          </p:cNvPr>
          <p:cNvSpPr>
            <a:spLocks noGrp="1"/>
          </p:cNvSpPr>
          <p:nvPr>
            <p:ph type="title"/>
          </p:nvPr>
        </p:nvSpPr>
        <p:spPr/>
        <p:txBody>
          <a:bodyPr/>
          <a:lstStyle/>
          <a:p>
            <a:r>
              <a:rPr lang="en-GB" dirty="0" err="1"/>
              <a:t>Bronnen</a:t>
            </a:r>
            <a:endParaRPr lang="nl-BE" dirty="0"/>
          </a:p>
        </p:txBody>
      </p:sp>
      <p:sp>
        <p:nvSpPr>
          <p:cNvPr id="4" name="Slide Number Placeholder 3">
            <a:extLst>
              <a:ext uri="{FF2B5EF4-FFF2-40B4-BE49-F238E27FC236}">
                <a16:creationId xmlns:a16="http://schemas.microsoft.com/office/drawing/2014/main" id="{B0A3CF7E-66F7-4A99-A1C8-035D23D64DBA}"/>
              </a:ext>
            </a:extLst>
          </p:cNvPr>
          <p:cNvSpPr>
            <a:spLocks noGrp="1"/>
          </p:cNvSpPr>
          <p:nvPr>
            <p:ph type="sldNum" sz="quarter" idx="12"/>
          </p:nvPr>
        </p:nvSpPr>
        <p:spPr/>
        <p:txBody>
          <a:bodyPr/>
          <a:lstStyle/>
          <a:p>
            <a:fld id="{FF88DA20-ED00-471C-9170-60F590CB400A}" type="slidenum">
              <a:rPr lang="nl-BE" smtClean="0"/>
              <a:t>8</a:t>
            </a:fld>
            <a:endParaRPr lang="nl-BE"/>
          </a:p>
        </p:txBody>
      </p:sp>
      <p:sp>
        <p:nvSpPr>
          <p:cNvPr id="5" name="Text Placeholder 4">
            <a:extLst>
              <a:ext uri="{FF2B5EF4-FFF2-40B4-BE49-F238E27FC236}">
                <a16:creationId xmlns:a16="http://schemas.microsoft.com/office/drawing/2014/main" id="{1EB562CF-BF79-42B2-A2B9-B1D3079C72A6}"/>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36CBEBC9-4D07-405F-A769-AB5264C2B818}"/>
              </a:ext>
            </a:extLst>
          </p:cNvPr>
          <p:cNvSpPr>
            <a:spLocks noGrp="1"/>
          </p:cNvSpPr>
          <p:nvPr>
            <p:ph type="body" sz="quarter" idx="14"/>
          </p:nvPr>
        </p:nvSpPr>
        <p:spPr/>
        <p:txBody>
          <a:bodyPr/>
          <a:lstStyle/>
          <a:p>
            <a:r>
              <a:rPr lang="nl-BE" sz="2000" dirty="0">
                <a:hlinkClick r:id="rId2"/>
              </a:rPr>
              <a:t>https://databricks.com/glossary/what-is-spark-sql</a:t>
            </a:r>
            <a:r>
              <a:rPr lang="en-BE" sz="2000" dirty="0"/>
              <a:t> (</a:t>
            </a:r>
            <a:r>
              <a:rPr lang="en-BE" sz="2000" dirty="0" err="1"/>
              <a:t>eerste</a:t>
            </a:r>
            <a:r>
              <a:rPr lang="en-BE" sz="2000" dirty="0"/>
              <a:t> </a:t>
            </a:r>
            <a:r>
              <a:rPr lang="en-BE" sz="2000" dirty="0" err="1"/>
              <a:t>vraag</a:t>
            </a:r>
            <a:r>
              <a:rPr lang="en-BE" sz="2000" dirty="0"/>
              <a:t>)</a:t>
            </a:r>
          </a:p>
          <a:p>
            <a:r>
              <a:rPr lang="nl-BE" sz="2000" dirty="0">
                <a:hlinkClick r:id="rId3"/>
              </a:rPr>
              <a:t>https://spark.apache.org/sql/</a:t>
            </a:r>
            <a:r>
              <a:rPr lang="en-BE" sz="2000" dirty="0"/>
              <a:t> (</a:t>
            </a:r>
            <a:r>
              <a:rPr lang="en-BE" sz="2000" dirty="0" err="1"/>
              <a:t>tweede</a:t>
            </a:r>
            <a:r>
              <a:rPr lang="en-BE" sz="2000" dirty="0"/>
              <a:t> </a:t>
            </a:r>
            <a:r>
              <a:rPr lang="en-BE" sz="2000" dirty="0" err="1"/>
              <a:t>vraag</a:t>
            </a:r>
            <a:r>
              <a:rPr lang="en-BE" sz="2000" dirty="0"/>
              <a:t>)</a:t>
            </a:r>
          </a:p>
          <a:p>
            <a:r>
              <a:rPr lang="nl-BE" sz="2000" dirty="0">
                <a:hlinkClick r:id="rId4"/>
              </a:rPr>
              <a:t>https://data-flair.training/blogs/spark-sql-tutorial/#:~:text=Objective%20%E2%80%93%20Spark%20SQL%20Tutorial&amp;text=Apache%20Spark%20SQL%20is%20a,provides%20a%20good%20optimization%20technique</a:t>
            </a:r>
            <a:r>
              <a:rPr lang="nl-BE" sz="2000" dirty="0"/>
              <a:t>.</a:t>
            </a:r>
            <a:r>
              <a:rPr lang="en-BE" sz="2000" dirty="0"/>
              <a:t> (</a:t>
            </a:r>
            <a:r>
              <a:rPr lang="en-BE" sz="2000" dirty="0" err="1"/>
              <a:t>derde</a:t>
            </a:r>
            <a:r>
              <a:rPr lang="en-BE" sz="2000" dirty="0"/>
              <a:t> </a:t>
            </a:r>
            <a:r>
              <a:rPr lang="en-BE" sz="2000" dirty="0" err="1"/>
              <a:t>vraag</a:t>
            </a:r>
            <a:r>
              <a:rPr lang="en-BE" sz="2000" dirty="0"/>
              <a:t>)</a:t>
            </a:r>
          </a:p>
          <a:p>
            <a:r>
              <a:rPr lang="nl-BE" sz="2000" dirty="0">
                <a:hlinkClick r:id="rId5"/>
              </a:rPr>
              <a:t>https://spark.apache.org/docs/2.2.0/sql-programming-guide.html</a:t>
            </a:r>
            <a:r>
              <a:rPr lang="en-BE" sz="2000" dirty="0"/>
              <a:t> (</a:t>
            </a:r>
            <a:r>
              <a:rPr lang="en-BE" sz="2000" dirty="0" err="1"/>
              <a:t>vierde</a:t>
            </a:r>
            <a:r>
              <a:rPr lang="en-BE" sz="2000" dirty="0"/>
              <a:t> </a:t>
            </a:r>
            <a:r>
              <a:rPr lang="en-BE" sz="2000" dirty="0" err="1"/>
              <a:t>vraag</a:t>
            </a:r>
            <a:r>
              <a:rPr lang="en-BE" sz="2000" dirty="0"/>
              <a:t>)</a:t>
            </a:r>
          </a:p>
          <a:p>
            <a:r>
              <a:rPr lang="nl-BE" sz="2000" dirty="0">
                <a:hlinkClick r:id="rId6"/>
              </a:rPr>
              <a:t>https://spark.apache.org/docs/latest/api/python/reference/api/pyspark.sql.SparkSession.builder.getOrCreate.html</a:t>
            </a:r>
            <a:r>
              <a:rPr lang="en-BE" sz="2000" dirty="0"/>
              <a:t> (</a:t>
            </a:r>
            <a:r>
              <a:rPr lang="en-BE" sz="2000" dirty="0" err="1"/>
              <a:t>vierde</a:t>
            </a:r>
            <a:r>
              <a:rPr lang="en-BE" sz="2000" dirty="0"/>
              <a:t> </a:t>
            </a:r>
            <a:r>
              <a:rPr lang="en-BE" sz="2000" dirty="0" err="1"/>
              <a:t>vraag</a:t>
            </a:r>
            <a:r>
              <a:rPr lang="en-BE" sz="2000" dirty="0"/>
              <a:t>)</a:t>
            </a:r>
          </a:p>
          <a:p>
            <a:r>
              <a:rPr lang="nl-BE" sz="2000" dirty="0">
                <a:hlinkClick r:id="rId7"/>
              </a:rPr>
              <a:t>https://sparkbyexamples.com/spark/spark-performance-tuning/#dataframe</a:t>
            </a:r>
            <a:r>
              <a:rPr lang="en-BE" sz="2000" dirty="0"/>
              <a:t> (</a:t>
            </a:r>
            <a:r>
              <a:rPr lang="en-BE" sz="2000" dirty="0" err="1"/>
              <a:t>vijfde</a:t>
            </a:r>
            <a:r>
              <a:rPr lang="en-BE" sz="2000" dirty="0"/>
              <a:t> </a:t>
            </a:r>
            <a:r>
              <a:rPr lang="en-BE" sz="2000" dirty="0" err="1"/>
              <a:t>vraag</a:t>
            </a:r>
            <a:r>
              <a:rPr lang="en-BE" sz="2000" dirty="0"/>
              <a:t>)</a:t>
            </a:r>
            <a:endParaRPr lang="nl-BE" sz="2000" dirty="0"/>
          </a:p>
        </p:txBody>
      </p:sp>
    </p:spTree>
    <p:extLst>
      <p:ext uri="{BB962C8B-B14F-4D97-AF65-F5344CB8AC3E}">
        <p14:creationId xmlns:p14="http://schemas.microsoft.com/office/powerpoint/2010/main" val="1746675023"/>
      </p:ext>
    </p:extLst>
  </p:cSld>
  <p:clrMapOvr>
    <a:masterClrMapping/>
  </p:clrMapOvr>
</p:sld>
</file>

<file path=ppt/theme/theme1.xml><?xml version="1.0" encoding="utf-8"?>
<a:theme xmlns:a="http://schemas.openxmlformats.org/drawingml/2006/main" name="Groen">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4C7AF6D9-7171-482E-8AFD-D59ED334D2FA}"/>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BCF14495-8918-4CDA-97A5-22248A9F120D}"/>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B92471D1-1E53-433C-A0D3-F3B9C7F94416}"/>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8543594A-06E4-4587-A6E5-B1D0F236CB00}"/>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0BB5E924-63F5-4AC6-BDD9-A541FBD40D40}"/>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d3111a0-6142-465a-9eaa-77c4c60e3368">
      <UserInfo>
        <DisplayName>DIGITAL-Informatica - Leden</DisplayName>
        <AccountId>63</AccountId>
        <AccountType/>
      </UserInfo>
      <UserInfo>
        <DisplayName>Advanced Web _ Mobile [OBI45a] - 2122 - Leden</DisplayName>
        <AccountId>67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E187C1D03288408749D3EE8DF14688" ma:contentTypeVersion="7" ma:contentTypeDescription="Een nieuw document maken." ma:contentTypeScope="" ma:versionID="f1466c8322222db74e4ecf4bad6c0fc5">
  <xsd:schema xmlns:xsd="http://www.w3.org/2001/XMLSchema" xmlns:xs="http://www.w3.org/2001/XMLSchema" xmlns:p="http://schemas.microsoft.com/office/2006/metadata/properties" xmlns:ns2="fc9caa1b-37d0-44cd-9a6f-69f257430135" xmlns:ns3="8d3111a0-6142-465a-9eaa-77c4c60e3368" targetNamespace="http://schemas.microsoft.com/office/2006/metadata/properties" ma:root="true" ma:fieldsID="944f000b231d40a349711ea201ce8b32" ns2:_="" ns3:_="">
    <xsd:import namespace="fc9caa1b-37d0-44cd-9a6f-69f257430135"/>
    <xsd:import namespace="8d3111a0-6142-465a-9eaa-77c4c60e33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caa1b-37d0-44cd-9a6f-69f2574301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d3111a0-6142-465a-9eaa-77c4c60e3368"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3D908B-74C1-4411-B3B0-7F2749F9A75A}">
  <ds:schemaRefs>
    <ds:schemaRef ds:uri="http://schemas.microsoft.com/sharepoint/v3/contenttype/forms"/>
  </ds:schemaRefs>
</ds:datastoreItem>
</file>

<file path=customXml/itemProps2.xml><?xml version="1.0" encoding="utf-8"?>
<ds:datastoreItem xmlns:ds="http://schemas.openxmlformats.org/officeDocument/2006/customXml" ds:itemID="{7F398637-4CB2-4260-BEF3-0CD7E5B17F48}">
  <ds:schemaRefs>
    <ds:schemaRef ds:uri="http://purl.org/dc/elements/1.1/"/>
    <ds:schemaRef ds:uri="http://schemas.microsoft.com/office/2006/metadata/properties"/>
    <ds:schemaRef ds:uri="http://purl.org/dc/terms/"/>
    <ds:schemaRef ds:uri="http://schemas.openxmlformats.org/package/2006/metadata/core-properties"/>
    <ds:schemaRef ds:uri="5e8a72c1-12c8-41d3-b319-58f5426e7a53"/>
    <ds:schemaRef ds:uri="http://schemas.microsoft.com/office/2006/documentManagement/types"/>
    <ds:schemaRef ds:uri="http://schemas.microsoft.com/office/infopath/2007/PartnerControls"/>
    <ds:schemaRef ds:uri="a48d2fb0-de04-485a-8e02-7e06e3033f01"/>
    <ds:schemaRef ds:uri="http://www.w3.org/XML/1998/namespace"/>
    <ds:schemaRef ds:uri="http://purl.org/dc/dcmitype/"/>
    <ds:schemaRef ds:uri="8d3111a0-6142-465a-9eaa-77c4c60e3368"/>
  </ds:schemaRefs>
</ds:datastoreItem>
</file>

<file path=customXml/itemProps3.xml><?xml version="1.0" encoding="utf-8"?>
<ds:datastoreItem xmlns:ds="http://schemas.openxmlformats.org/officeDocument/2006/customXml" ds:itemID="{A7B5A76A-6698-489E-BD0D-67F5ABF92837}"/>
</file>

<file path=docProps/app.xml><?xml version="1.0" encoding="utf-8"?>
<Properties xmlns="http://schemas.openxmlformats.org/officeDocument/2006/extended-properties" xmlns:vt="http://schemas.openxmlformats.org/officeDocument/2006/docPropsVTypes">
  <Template>odisee_powerpoint_template</Template>
  <TotalTime>53</TotalTime>
  <Words>452</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8</vt:i4>
      </vt:variant>
    </vt:vector>
  </HeadingPairs>
  <TitlesOfParts>
    <vt:vector size="19" baseType="lpstr">
      <vt:lpstr>Arial</vt:lpstr>
      <vt:lpstr>Calibri</vt:lpstr>
      <vt:lpstr>Calibri Light</vt:lpstr>
      <vt:lpstr>Wingdings</vt:lpstr>
      <vt:lpstr>Wingdings 2</vt:lpstr>
      <vt:lpstr>Wingdings 3</vt:lpstr>
      <vt:lpstr>Groen</vt:lpstr>
      <vt:lpstr>Oranje</vt:lpstr>
      <vt:lpstr>Donker blauw</vt:lpstr>
      <vt:lpstr>Midden blauw</vt:lpstr>
      <vt:lpstr>Licht blauw</vt:lpstr>
      <vt:lpstr>PowerPoint Presentation</vt:lpstr>
      <vt:lpstr>Spark SQL</vt:lpstr>
      <vt:lpstr>Wat is het doel van de component?</vt:lpstr>
      <vt:lpstr>Waarvoor kan het gebruikt worden?</vt:lpstr>
      <vt:lpstr>Welke zijn de belangrijkste termen/concepten binnen de component?</vt:lpstr>
      <vt:lpstr>Geef en beschrijf ook een stukje voorbeeldcode van je component.</vt:lpstr>
      <vt:lpstr>Welke best practices zijn er?</vt:lpstr>
      <vt:lpstr>Bronnen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Jens Baetens 3</dc:creator>
  <cp:keywords>Made By SmartPresentations</cp:keywords>
  <cp:lastModifiedBy>Nicolas Régnier</cp:lastModifiedBy>
  <cp:revision>3</cp:revision>
  <dcterms:created xsi:type="dcterms:W3CDTF">2022-01-13T14:50:52Z</dcterms:created>
  <dcterms:modified xsi:type="dcterms:W3CDTF">2022-03-10T08:52:21Z</dcterms:modified>
  <cp:category>Made By SmartPresentations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0x010100D4E187C1D03288408749D3EE8DF14688</vt:lpwstr>
  </property>
</Properties>
</file>