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3" r:id="rId6"/>
    <p:sldId id="264" r:id="rId7"/>
    <p:sldId id="265" r:id="rId8"/>
    <p:sldId id="257" r:id="rId9"/>
    <p:sldId id="258" r:id="rId10"/>
    <p:sldId id="259" r:id="rId11"/>
    <p:sldId id="260" r:id="rId12"/>
    <p:sldId id="26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3" r:id="rId23"/>
    <p:sldId id="279" r:id="rId24"/>
    <p:sldId id="28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9EDE53-7CF6-439A-9E6F-F587386904DB}">
          <p14:sldIdLst>
            <p14:sldId id="262"/>
            <p14:sldId id="263"/>
            <p14:sldId id="264"/>
            <p14:sldId id="265"/>
            <p14:sldId id="257"/>
            <p14:sldId id="258"/>
            <p14:sldId id="259"/>
            <p14:sldId id="260"/>
            <p14:sldId id="261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83"/>
            <p14:sldId id="279"/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2C6E1-CB4B-4867-BBE3-371970F74AB8}" v="17" dt="2022-11-21T17:31:37.223"/>
    <p1510:client id="{3CD34BE3-9576-4065-BE6E-304042998D05}" v="1346" dt="2022-11-21T23:42:40.467"/>
    <p1510:client id="{4EA315BD-8195-4E9A-83DA-51CDF5652A9E}" v="6" dt="2022-11-21T21:55:46.472"/>
    <p1510:client id="{75E26B7C-D04C-4449-9A52-93EDB03BB506}" v="150" dt="2022-11-21T17:07:31.793"/>
    <p1510:client id="{8154A11F-6F56-4C95-8568-A95CD8D6082E}" v="2" dt="2022-11-21T18:48:15.555"/>
    <p1510:client id="{8FE51812-239A-41E6-87F0-06CB9D3CE5A7}" v="78" dt="2022-11-22T00:41:00.744"/>
    <p1510:client id="{D6D8AFB1-86F5-4C02-98FE-A766D454FEB9}" v="18" dt="2022-11-21T18:30:27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d Fossez" userId="S::thibaud.fossez@student.odisee.be::6cfd9016-f161-4d1b-a330-7897daf6c0b2" providerId="AD" clId="Web-{3CD34BE3-9576-4065-BE6E-304042998D05}"/>
    <pc:docChg chg="addSld delSld modSld sldOrd modSection">
      <pc:chgData name="Thibaud Fossez" userId="S::thibaud.fossez@student.odisee.be::6cfd9016-f161-4d1b-a330-7897daf6c0b2" providerId="AD" clId="Web-{3CD34BE3-9576-4065-BE6E-304042998D05}" dt="2022-11-21T23:42:40.467" v="1152"/>
      <pc:docMkLst>
        <pc:docMk/>
      </pc:docMkLst>
      <pc:sldChg chg="addSp delSp modSp add replId">
        <pc:chgData name="Thibaud Fossez" userId="S::thibaud.fossez@student.odisee.be::6cfd9016-f161-4d1b-a330-7897daf6c0b2" providerId="AD" clId="Web-{3CD34BE3-9576-4065-BE6E-304042998D05}" dt="2022-11-21T21:34:55.630" v="170" actId="1076"/>
        <pc:sldMkLst>
          <pc:docMk/>
          <pc:sldMk cId="3136744605" sldId="266"/>
        </pc:sldMkLst>
        <pc:spChg chg="mod">
          <ac:chgData name="Thibaud Fossez" userId="S::thibaud.fossez@student.odisee.be::6cfd9016-f161-4d1b-a330-7897daf6c0b2" providerId="AD" clId="Web-{3CD34BE3-9576-4065-BE6E-304042998D05}" dt="2022-11-21T21:33:39.971" v="155"/>
          <ac:spMkLst>
            <pc:docMk/>
            <pc:sldMk cId="3136744605" sldId="266"/>
            <ac:spMk id="2" creationId="{6571DA46-10BE-D70D-9611-C6B28B8DF06A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1:17:00.656" v="83"/>
          <ac:spMkLst>
            <pc:docMk/>
            <pc:sldMk cId="3136744605" sldId="266"/>
            <ac:spMk id="3" creationId="{06DDCADA-A2C8-29DC-552E-C13812E79A50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33:39.971" v="155"/>
          <ac:spMkLst>
            <pc:docMk/>
            <pc:sldMk cId="3136744605" sldId="266"/>
            <ac:spMk id="8" creationId="{2029D5AD-8348-4446-B191-6A9B6FE03F21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33:39.971" v="155"/>
          <ac:spMkLst>
            <pc:docMk/>
            <pc:sldMk cId="3136744605" sldId="266"/>
            <ac:spMk id="10" creationId="{A3F395A2-2B64-4749-BD93-2F159C7E1FB5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33:39.971" v="155"/>
          <ac:spMkLst>
            <pc:docMk/>
            <pc:sldMk cId="3136744605" sldId="266"/>
            <ac:spMk id="12" creationId="{5CF0135B-EAB8-4CA0-896C-2D897ECD28BC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33:39.971" v="155"/>
          <ac:spMkLst>
            <pc:docMk/>
            <pc:sldMk cId="3136744605" sldId="266"/>
            <ac:spMk id="14" creationId="{92C3387C-D24F-4737-8A37-1DC5CFF09CFA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1:19:50.536" v="92"/>
          <ac:spMkLst>
            <pc:docMk/>
            <pc:sldMk cId="3136744605" sldId="266"/>
            <ac:spMk id="97" creationId="{1866737A-E214-0339-5E7D-233FE725C977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1:21:58.290" v="106"/>
          <ac:spMkLst>
            <pc:docMk/>
            <pc:sldMk cId="3136744605" sldId="266"/>
            <ac:spMk id="100" creationId="{A4C7F2E9-9709-D2CF-8F71-F3769CC12944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20:07.427" v="94"/>
          <ac:spMkLst>
            <pc:docMk/>
            <pc:sldMk cId="3136744605" sldId="266"/>
            <ac:spMk id="102" creationId="{D222A3F0-F666-B493-D9F4-33227FEBB8EB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20:16.193" v="100"/>
          <ac:spMkLst>
            <pc:docMk/>
            <pc:sldMk cId="3136744605" sldId="266"/>
            <ac:spMk id="103" creationId="{A4AC5506-6312-4701-8D3C-40187889A947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20:07.427" v="94"/>
          <ac:spMkLst>
            <pc:docMk/>
            <pc:sldMk cId="3136744605" sldId="266"/>
            <ac:spMk id="105" creationId="{2B566528-1B12-4246-9431-5C2D7D081168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20:10.677" v="96"/>
          <ac:spMkLst>
            <pc:docMk/>
            <pc:sldMk cId="3136744605" sldId="266"/>
            <ac:spMk id="115" creationId="{73DE2CFE-42F2-48F0-8706-5264E012B10C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20:10.677" v="96"/>
          <ac:spMkLst>
            <pc:docMk/>
            <pc:sldMk cId="3136744605" sldId="266"/>
            <ac:spMk id="116" creationId="{B45C7815-2E3D-62B5-6BBD-AA09A66B9921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1:22:28.119" v="111"/>
          <ac:spMkLst>
            <pc:docMk/>
            <pc:sldMk cId="3136744605" sldId="266"/>
            <ac:spMk id="120" creationId="{6F3D8FD1-5D03-2305-1491-C4ED1BB530D8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1:33:19.674" v="148"/>
          <ac:spMkLst>
            <pc:docMk/>
            <pc:sldMk cId="3136744605" sldId="266"/>
            <ac:spMk id="455" creationId="{ACCE46B2-F39A-CD1C-D669-95EF3012DCC2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1:34:17.519" v="159"/>
          <ac:spMkLst>
            <pc:docMk/>
            <pc:sldMk cId="3136744605" sldId="266"/>
            <ac:spMk id="458" creationId="{69CE7215-CB66-768F-43D5-50132317ECB9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33:38.409" v="153"/>
          <ac:spMkLst>
            <pc:docMk/>
            <pc:sldMk cId="3136744605" sldId="266"/>
            <ac:spMk id="460" creationId="{13A8FAAA-9EC5-162D-D882-C5432F1E8D57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33:39.971" v="155"/>
          <ac:spMkLst>
            <pc:docMk/>
            <pc:sldMk cId="3136744605" sldId="266"/>
            <ac:spMk id="461" creationId="{D4771268-CB57-404A-9271-370EB28F6090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33:38.409" v="153"/>
          <ac:spMkLst>
            <pc:docMk/>
            <pc:sldMk cId="3136744605" sldId="266"/>
            <ac:spMk id="463" creationId="{FF9B822F-893E-44C8-963C-64F50ACECBB2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33:38.409" v="153"/>
          <ac:spMkLst>
            <pc:docMk/>
            <pc:sldMk cId="3136744605" sldId="266"/>
            <ac:spMk id="465" creationId="{EBF87945-A001-489F-9D9B-7D9435F0B9CA}"/>
          </ac:spMkLst>
        </pc:spChg>
        <pc:grpChg chg="add del">
          <ac:chgData name="Thibaud Fossez" userId="S::thibaud.fossez@student.odisee.be::6cfd9016-f161-4d1b-a330-7897daf6c0b2" providerId="AD" clId="Web-{3CD34BE3-9576-4065-BE6E-304042998D05}" dt="2022-11-21T21:20:07.427" v="94"/>
          <ac:grpSpMkLst>
            <pc:docMk/>
            <pc:sldMk cId="3136744605" sldId="266"/>
            <ac:grpSpMk id="107" creationId="{287F69AB-2350-44E3-9076-00265B93F313}"/>
          </ac:grpSpMkLst>
        </pc:grpChg>
        <pc:grpChg chg="add del">
          <ac:chgData name="Thibaud Fossez" userId="S::thibaud.fossez@student.odisee.be::6cfd9016-f161-4d1b-a330-7897daf6c0b2" providerId="AD" clId="Web-{3CD34BE3-9576-4065-BE6E-304042998D05}" dt="2022-11-21T21:20:07.427" v="94"/>
          <ac:grpSpMkLst>
            <pc:docMk/>
            <pc:sldMk cId="3136744605" sldId="266"/>
            <ac:grpSpMk id="111" creationId="{3EA7D759-6BEF-4CBD-A325-BCFA77832B3F}"/>
          </ac:grpSpMkLst>
        </pc:grpChg>
        <pc:graphicFrameChg chg="add del mod ord modGraphic">
          <ac:chgData name="Thibaud Fossez" userId="S::thibaud.fossez@student.odisee.be::6cfd9016-f161-4d1b-a330-7897daf6c0b2" providerId="AD" clId="Web-{3CD34BE3-9576-4065-BE6E-304042998D05}" dt="2022-11-21T21:16:35.624" v="82"/>
          <ac:graphicFrameMkLst>
            <pc:docMk/>
            <pc:sldMk cId="3136744605" sldId="266"/>
            <ac:graphicFrameMk id="4" creationId="{A65904A8-36FE-EF36-DB74-B45BB8F93D9E}"/>
          </ac:graphicFrameMkLst>
        </pc:graphicFrameChg>
        <pc:graphicFrameChg chg="add del mod ord modGraphic">
          <ac:chgData name="Thibaud Fossez" userId="S::thibaud.fossez@student.odisee.be::6cfd9016-f161-4d1b-a330-7897daf6c0b2" providerId="AD" clId="Web-{3CD34BE3-9576-4065-BE6E-304042998D05}" dt="2022-11-21T21:19:47.520" v="91"/>
          <ac:graphicFrameMkLst>
            <pc:docMk/>
            <pc:sldMk cId="3136744605" sldId="266"/>
            <ac:graphicFrameMk id="15" creationId="{BDE71C86-AAF6-9815-EBFB-394D02201BB6}"/>
          </ac:graphicFrameMkLst>
        </pc:graphicFrameChg>
        <pc:graphicFrameChg chg="add del mod ord modGraphic">
          <ac:chgData name="Thibaud Fossez" userId="S::thibaud.fossez@student.odisee.be::6cfd9016-f161-4d1b-a330-7897daf6c0b2" providerId="AD" clId="Web-{3CD34BE3-9576-4065-BE6E-304042998D05}" dt="2022-11-21T21:21:57.524" v="105"/>
          <ac:graphicFrameMkLst>
            <pc:docMk/>
            <pc:sldMk cId="3136744605" sldId="266"/>
            <ac:graphicFrameMk id="101" creationId="{0A2DC611-8AA5-A92C-8D5A-F9D58E94AF08}"/>
          </ac:graphicFrameMkLst>
        </pc:graphicFrameChg>
        <pc:graphicFrameChg chg="add del mod ord modGraphic">
          <ac:chgData name="Thibaud Fossez" userId="S::thibaud.fossez@student.odisee.be::6cfd9016-f161-4d1b-a330-7897daf6c0b2" providerId="AD" clId="Web-{3CD34BE3-9576-4065-BE6E-304042998D05}" dt="2022-11-21T21:22:19.150" v="110"/>
          <ac:graphicFrameMkLst>
            <pc:docMk/>
            <pc:sldMk cId="3136744605" sldId="266"/>
            <ac:graphicFrameMk id="121" creationId="{9AD72142-07BD-79E3-B8A2-10B8BBB26F7E}"/>
          </ac:graphicFrameMkLst>
        </pc:graphicFrameChg>
        <pc:graphicFrameChg chg="add del mod ord modGraphic">
          <ac:chgData name="Thibaud Fossez" userId="S::thibaud.fossez@student.odisee.be::6cfd9016-f161-4d1b-a330-7897daf6c0b2" providerId="AD" clId="Web-{3CD34BE3-9576-4065-BE6E-304042998D05}" dt="2022-11-21T21:33:14.252" v="147"/>
          <ac:graphicFrameMkLst>
            <pc:docMk/>
            <pc:sldMk cId="3136744605" sldId="266"/>
            <ac:graphicFrameMk id="133" creationId="{39A3BDA1-836C-686C-D786-16C2C36C06F3}"/>
          </ac:graphicFrameMkLst>
        </pc:graphicFrameChg>
        <pc:picChg chg="add del mod ord">
          <ac:chgData name="Thibaud Fossez" userId="S::thibaud.fossez@student.odisee.be::6cfd9016-f161-4d1b-a330-7897daf6c0b2" providerId="AD" clId="Web-{3CD34BE3-9576-4065-BE6E-304042998D05}" dt="2022-11-21T21:22:05.556" v="108"/>
          <ac:picMkLst>
            <pc:docMk/>
            <pc:sldMk cId="3136744605" sldId="266"/>
            <ac:picMk id="98" creationId="{58FDD92F-DCF5-74F9-8C47-045B564A3DED}"/>
          </ac:picMkLst>
        </pc:picChg>
        <pc:picChg chg="add del mod ord">
          <ac:chgData name="Thibaud Fossez" userId="S::thibaud.fossez@student.odisee.be::6cfd9016-f161-4d1b-a330-7897daf6c0b2" providerId="AD" clId="Web-{3CD34BE3-9576-4065-BE6E-304042998D05}" dt="2022-11-21T21:34:16.160" v="158"/>
          <ac:picMkLst>
            <pc:docMk/>
            <pc:sldMk cId="3136744605" sldId="266"/>
            <ac:picMk id="456" creationId="{2B8D99F5-6ACB-0ED3-EB41-4AF2A1554F18}"/>
          </ac:picMkLst>
        </pc:picChg>
        <pc:picChg chg="add mod ord modCrop">
          <ac:chgData name="Thibaud Fossez" userId="S::thibaud.fossez@student.odisee.be::6cfd9016-f161-4d1b-a330-7897daf6c0b2" providerId="AD" clId="Web-{3CD34BE3-9576-4065-BE6E-304042998D05}" dt="2022-11-21T21:34:55.630" v="170" actId="1076"/>
          <ac:picMkLst>
            <pc:docMk/>
            <pc:sldMk cId="3136744605" sldId="266"/>
            <ac:picMk id="459" creationId="{BEA48AF2-5C19-2939-4D25-1EF2281938AA}"/>
          </ac:picMkLst>
        </pc:picChg>
      </pc:sldChg>
      <pc:sldChg chg="modSp new add del">
        <pc:chgData name="Thibaud Fossez" userId="S::thibaud.fossez@student.odisee.be::6cfd9016-f161-4d1b-a330-7897daf6c0b2" providerId="AD" clId="Web-{3CD34BE3-9576-4065-BE6E-304042998D05}" dt="2022-11-21T21:14:23.557" v="46"/>
        <pc:sldMkLst>
          <pc:docMk/>
          <pc:sldMk cId="3161353023" sldId="266"/>
        </pc:sldMkLst>
        <pc:spChg chg="mod">
          <ac:chgData name="Thibaud Fossez" userId="S::thibaud.fossez@student.odisee.be::6cfd9016-f161-4d1b-a330-7897daf6c0b2" providerId="AD" clId="Web-{3CD34BE3-9576-4065-BE6E-304042998D05}" dt="2022-11-21T21:13:56.697" v="22" actId="20577"/>
          <ac:spMkLst>
            <pc:docMk/>
            <pc:sldMk cId="3161353023" sldId="266"/>
            <ac:spMk id="2" creationId="{9C8E0328-E4F6-CED5-B1AE-E65C22CEFD32}"/>
          </ac:spMkLst>
        </pc:spChg>
      </pc:sldChg>
      <pc:sldChg chg="addSp delSp modSp add mod replId modClrScheme delDesignElem chgLayout">
        <pc:chgData name="Thibaud Fossez" userId="S::thibaud.fossez@student.odisee.be::6cfd9016-f161-4d1b-a330-7897daf6c0b2" providerId="AD" clId="Web-{3CD34BE3-9576-4065-BE6E-304042998D05}" dt="2022-11-21T22:24:45.899" v="534" actId="1076"/>
        <pc:sldMkLst>
          <pc:docMk/>
          <pc:sldMk cId="1386418260" sldId="267"/>
        </pc:sldMkLst>
        <pc:spChg chg="mod ord">
          <ac:chgData name="Thibaud Fossez" userId="S::thibaud.fossez@student.odisee.be::6cfd9016-f161-4d1b-a330-7897daf6c0b2" providerId="AD" clId="Web-{3CD34BE3-9576-4065-BE6E-304042998D05}" dt="2022-11-21T21:46:03.791" v="224"/>
          <ac:spMkLst>
            <pc:docMk/>
            <pc:sldMk cId="1386418260" sldId="267"/>
            <ac:spMk id="2" creationId="{6571DA46-10BE-D70D-9611-C6B28B8DF06A}"/>
          </ac:spMkLst>
        </pc:spChg>
        <pc:spChg chg="del mod">
          <ac:chgData name="Thibaud Fossez" userId="S::thibaud.fossez@student.odisee.be::6cfd9016-f161-4d1b-a330-7897daf6c0b2" providerId="AD" clId="Web-{3CD34BE3-9576-4065-BE6E-304042998D05}" dt="2022-11-21T21:44:46.617" v="214"/>
          <ac:spMkLst>
            <pc:docMk/>
            <pc:sldMk cId="1386418260" sldId="267"/>
            <ac:spMk id="3" creationId="{06DDCADA-A2C8-29DC-552E-C13812E79A50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1:58:02.532" v="324" actId="20577"/>
          <ac:spMkLst>
            <pc:docMk/>
            <pc:sldMk cId="1386418260" sldId="267"/>
            <ac:spMk id="5" creationId="{D30E8C0D-663D-BE9B-5FB2-7C90BDA4FA28}"/>
          </ac:spMkLst>
        </pc:spChg>
        <pc:spChg chg="add del mod ord">
          <ac:chgData name="Thibaud Fossez" userId="S::thibaud.fossez@student.odisee.be::6cfd9016-f161-4d1b-a330-7897daf6c0b2" providerId="AD" clId="Web-{3CD34BE3-9576-4065-BE6E-304042998D05}" dt="2022-11-21T21:46:03.791" v="224"/>
          <ac:spMkLst>
            <pc:docMk/>
            <pc:sldMk cId="1386418260" sldId="267"/>
            <ac:spMk id="7" creationId="{E9E35AE6-2DBA-2D35-5901-E6810E41B7FA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46:03.791" v="224"/>
          <ac:spMkLst>
            <pc:docMk/>
            <pc:sldMk cId="1386418260" sldId="267"/>
            <ac:spMk id="8" creationId="{2029D5AD-8348-4446-B191-6A9B6FE03F21}"/>
          </ac:spMkLst>
        </pc:spChg>
        <pc:spChg chg="add del mod ord">
          <ac:chgData name="Thibaud Fossez" userId="S::thibaud.fossez@student.odisee.be::6cfd9016-f161-4d1b-a330-7897daf6c0b2" providerId="AD" clId="Web-{3CD34BE3-9576-4065-BE6E-304042998D05}" dt="2022-11-21T21:46:03.791" v="224"/>
          <ac:spMkLst>
            <pc:docMk/>
            <pc:sldMk cId="1386418260" sldId="267"/>
            <ac:spMk id="9" creationId="{93722A87-043E-A371-4A5B-3AE1858DCDEA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46:03.791" v="224"/>
          <ac:spMkLst>
            <pc:docMk/>
            <pc:sldMk cId="1386418260" sldId="267"/>
            <ac:spMk id="10" creationId="{A3F395A2-2B64-4749-BD93-2F159C7E1FB5}"/>
          </ac:spMkLst>
        </pc:spChg>
        <pc:spChg chg="add del mod ord">
          <ac:chgData name="Thibaud Fossez" userId="S::thibaud.fossez@student.odisee.be::6cfd9016-f161-4d1b-a330-7897daf6c0b2" providerId="AD" clId="Web-{3CD34BE3-9576-4065-BE6E-304042998D05}" dt="2022-11-21T21:46:03.791" v="224"/>
          <ac:spMkLst>
            <pc:docMk/>
            <pc:sldMk cId="1386418260" sldId="267"/>
            <ac:spMk id="11" creationId="{78C1B3CA-6023-B18E-336E-AE61E1E95050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46:03.791" v="224"/>
          <ac:spMkLst>
            <pc:docMk/>
            <pc:sldMk cId="1386418260" sldId="267"/>
            <ac:spMk id="12" creationId="{5CF0135B-EAB8-4CA0-896C-2D897ECD28BC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2:03:55.542" v="359" actId="1076"/>
          <ac:spMkLst>
            <pc:docMk/>
            <pc:sldMk cId="1386418260" sldId="267"/>
            <ac:spMk id="13" creationId="{6BC7248C-7B09-7DBE-5DB3-51C9FAC9B022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1:46:03.791" v="224"/>
          <ac:spMkLst>
            <pc:docMk/>
            <pc:sldMk cId="1386418260" sldId="267"/>
            <ac:spMk id="14" creationId="{92C3387C-D24F-4737-8A37-1DC5CFF09CFA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1:50:11.236" v="234"/>
          <ac:spMkLst>
            <pc:docMk/>
            <pc:sldMk cId="1386418260" sldId="267"/>
            <ac:spMk id="16" creationId="{62F05F4F-A698-C82C-A095-938B0DFD957B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1:51:56.427" v="239"/>
          <ac:spMkLst>
            <pc:docMk/>
            <pc:sldMk cId="1386418260" sldId="267"/>
            <ac:spMk id="19" creationId="{06ACE32C-ED6C-1223-DA01-5427428FC6DB}"/>
          </ac:spMkLst>
        </pc:spChg>
        <pc:picChg chg="add del mod ord">
          <ac:chgData name="Thibaud Fossez" userId="S::thibaud.fossez@student.odisee.be::6cfd9016-f161-4d1b-a330-7897daf6c0b2" providerId="AD" clId="Web-{3CD34BE3-9576-4065-BE6E-304042998D05}" dt="2022-11-21T21:50:10.252" v="233"/>
          <ac:picMkLst>
            <pc:docMk/>
            <pc:sldMk cId="1386418260" sldId="267"/>
            <ac:picMk id="6" creationId="{DEF88E84-95F0-CD33-E6B2-266B9AEE24DE}"/>
          </ac:picMkLst>
        </pc:picChg>
        <pc:picChg chg="add del mod ord">
          <ac:chgData name="Thibaud Fossez" userId="S::thibaud.fossez@student.odisee.be::6cfd9016-f161-4d1b-a330-7897daf6c0b2" providerId="AD" clId="Web-{3CD34BE3-9576-4065-BE6E-304042998D05}" dt="2022-11-21T21:51:55.599" v="238"/>
          <ac:picMkLst>
            <pc:docMk/>
            <pc:sldMk cId="1386418260" sldId="267"/>
            <ac:picMk id="17" creationId="{65A86BFB-A458-AB54-878D-116AAD4D1BE4}"/>
          </ac:picMkLst>
        </pc:picChg>
        <pc:picChg chg="add mod ord">
          <ac:chgData name="Thibaud Fossez" userId="S::thibaud.fossez@student.odisee.be::6cfd9016-f161-4d1b-a330-7897daf6c0b2" providerId="AD" clId="Web-{3CD34BE3-9576-4065-BE6E-304042998D05}" dt="2022-11-21T22:24:45.899" v="534" actId="1076"/>
          <ac:picMkLst>
            <pc:docMk/>
            <pc:sldMk cId="1386418260" sldId="267"/>
            <ac:picMk id="20" creationId="{F08BD14F-299F-CBBB-D252-FB945B71B215}"/>
          </ac:picMkLst>
        </pc:picChg>
        <pc:picChg chg="add del mod">
          <ac:chgData name="Thibaud Fossez" userId="S::thibaud.fossez@student.odisee.be::6cfd9016-f161-4d1b-a330-7897daf6c0b2" providerId="AD" clId="Web-{3CD34BE3-9576-4065-BE6E-304042998D05}" dt="2022-11-21T21:55:04.651" v="282"/>
          <ac:picMkLst>
            <pc:docMk/>
            <pc:sldMk cId="1386418260" sldId="267"/>
            <ac:picMk id="21" creationId="{3F926040-8F34-7FAD-8F94-93E178EF26B1}"/>
          </ac:picMkLst>
        </pc:picChg>
      </pc:sldChg>
      <pc:sldChg chg="new add del">
        <pc:chgData name="Thibaud Fossez" userId="S::thibaud.fossez@student.odisee.be::6cfd9016-f161-4d1b-a330-7897daf6c0b2" providerId="AD" clId="Web-{3CD34BE3-9576-4065-BE6E-304042998D05}" dt="2022-11-21T21:14:22.588" v="45"/>
        <pc:sldMkLst>
          <pc:docMk/>
          <pc:sldMk cId="1394038940" sldId="267"/>
        </pc:sldMkLst>
      </pc:sldChg>
      <pc:sldChg chg="add del replId">
        <pc:chgData name="Thibaud Fossez" userId="S::thibaud.fossez@student.odisee.be::6cfd9016-f161-4d1b-a330-7897daf6c0b2" providerId="AD" clId="Web-{3CD34BE3-9576-4065-BE6E-304042998D05}" dt="2022-11-21T21:14:34.886" v="59"/>
        <pc:sldMkLst>
          <pc:docMk/>
          <pc:sldMk cId="2162204938" sldId="267"/>
        </pc:sldMkLst>
      </pc:sldChg>
      <pc:sldChg chg="new add del">
        <pc:chgData name="Thibaud Fossez" userId="S::thibaud.fossez@student.odisee.be::6cfd9016-f161-4d1b-a330-7897daf6c0b2" providerId="AD" clId="Web-{3CD34BE3-9576-4065-BE6E-304042998D05}" dt="2022-11-21T21:14:22.088" v="44"/>
        <pc:sldMkLst>
          <pc:docMk/>
          <pc:sldMk cId="2490654893" sldId="268"/>
        </pc:sldMkLst>
      </pc:sldChg>
      <pc:sldChg chg="addSp delSp modSp add replId">
        <pc:chgData name="Thibaud Fossez" userId="S::thibaud.fossez@student.odisee.be::6cfd9016-f161-4d1b-a330-7897daf6c0b2" providerId="AD" clId="Web-{3CD34BE3-9576-4065-BE6E-304042998D05}" dt="2022-11-21T22:24:42.508" v="532" actId="1076"/>
        <pc:sldMkLst>
          <pc:docMk/>
          <pc:sldMk cId="3538763162" sldId="268"/>
        </pc:sldMkLst>
        <pc:spChg chg="del">
          <ac:chgData name="Thibaud Fossez" userId="S::thibaud.fossez@student.odisee.be::6cfd9016-f161-4d1b-a330-7897daf6c0b2" providerId="AD" clId="Web-{3CD34BE3-9576-4065-BE6E-304042998D05}" dt="2022-11-21T21:56:51.186" v="310"/>
          <ac:spMkLst>
            <pc:docMk/>
            <pc:sldMk cId="3538763162" sldId="268"/>
            <ac:spMk id="2" creationId="{6571DA46-10BE-D70D-9611-C6B28B8DF06A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2:05:13.451" v="365"/>
          <ac:spMkLst>
            <pc:docMk/>
            <pc:sldMk cId="3538763162" sldId="268"/>
            <ac:spMk id="3" creationId="{06DDCADA-A2C8-29DC-552E-C13812E79A50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1:56:51.889" v="311"/>
          <ac:spMkLst>
            <pc:docMk/>
            <pc:sldMk cId="3538763162" sldId="268"/>
            <ac:spMk id="5" creationId="{13BB9866-2572-E7AA-413D-C170A172D598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1:58:16.891" v="333" actId="20577"/>
          <ac:spMkLst>
            <pc:docMk/>
            <pc:sldMk cId="3538763162" sldId="268"/>
            <ac:spMk id="7" creationId="{CC7FB49D-F9C2-8C94-C9D3-E6CC5A2534D0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2:05:50.937" v="371"/>
          <ac:spMkLst>
            <pc:docMk/>
            <pc:sldMk cId="3538763162" sldId="268"/>
            <ac:spMk id="16" creationId="{6F170ADB-15EC-92B0-1E68-75CC77EDEFFC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2:05:54.452" v="374"/>
          <ac:spMkLst>
            <pc:docMk/>
            <pc:sldMk cId="3538763162" sldId="268"/>
            <ac:spMk id="18" creationId="{99CB4AA3-E09D-8EC8-C16B-234012FBFAA4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2:15:01.563" v="427" actId="20577"/>
          <ac:spMkLst>
            <pc:docMk/>
            <pc:sldMk cId="3538763162" sldId="268"/>
            <ac:spMk id="20" creationId="{F80C7D09-3FDA-5C18-3220-9EF1B56ECA6E}"/>
          </ac:spMkLst>
        </pc:spChg>
        <pc:picChg chg="add del mod ord">
          <ac:chgData name="Thibaud Fossez" userId="S::thibaud.fossez@student.odisee.be::6cfd9016-f161-4d1b-a330-7897daf6c0b2" providerId="AD" clId="Web-{3CD34BE3-9576-4065-BE6E-304042998D05}" dt="2022-11-21T22:04:59.591" v="362"/>
          <ac:picMkLst>
            <pc:docMk/>
            <pc:sldMk cId="3538763162" sldId="268"/>
            <ac:picMk id="9" creationId="{A4C32640-C95D-9ECD-3385-A429CE949ED8}"/>
          </ac:picMkLst>
        </pc:picChg>
        <pc:picChg chg="add del mod ord">
          <ac:chgData name="Thibaud Fossez" userId="S::thibaud.fossez@student.odisee.be::6cfd9016-f161-4d1b-a330-7897daf6c0b2" providerId="AD" clId="Web-{3CD34BE3-9576-4065-BE6E-304042998D05}" dt="2022-11-21T22:05:53.452" v="373"/>
          <ac:picMkLst>
            <pc:docMk/>
            <pc:sldMk cId="3538763162" sldId="268"/>
            <ac:picMk id="11" creationId="{B0CE90D4-EA6D-9A4B-3891-B8CCCBB3C221}"/>
          </ac:picMkLst>
        </pc:picChg>
        <pc:picChg chg="add del mod">
          <ac:chgData name="Thibaud Fossez" userId="S::thibaud.fossez@student.odisee.be::6cfd9016-f161-4d1b-a330-7897daf6c0b2" providerId="AD" clId="Web-{3CD34BE3-9576-4065-BE6E-304042998D05}" dt="2022-11-21T22:05:51.374" v="372"/>
          <ac:picMkLst>
            <pc:docMk/>
            <pc:sldMk cId="3538763162" sldId="268"/>
            <ac:picMk id="13" creationId="{20FBF157-1B19-6326-1817-F6B6E79AAD11}"/>
          </ac:picMkLst>
        </pc:picChg>
        <pc:picChg chg="add mod ord">
          <ac:chgData name="Thibaud Fossez" userId="S::thibaud.fossez@student.odisee.be::6cfd9016-f161-4d1b-a330-7897daf6c0b2" providerId="AD" clId="Web-{3CD34BE3-9576-4065-BE6E-304042998D05}" dt="2022-11-21T22:24:42.508" v="532" actId="1076"/>
          <ac:picMkLst>
            <pc:docMk/>
            <pc:sldMk cId="3538763162" sldId="268"/>
            <ac:picMk id="19" creationId="{B3B8AE1F-55A5-16D9-CD31-26A1AB460C97}"/>
          </ac:picMkLst>
        </pc:picChg>
      </pc:sldChg>
      <pc:sldChg chg="add del replId">
        <pc:chgData name="Thibaud Fossez" userId="S::thibaud.fossez@student.odisee.be::6cfd9016-f161-4d1b-a330-7897daf6c0b2" providerId="AD" clId="Web-{3CD34BE3-9576-4065-BE6E-304042998D05}" dt="2022-11-21T21:14:34.370" v="58"/>
        <pc:sldMkLst>
          <pc:docMk/>
          <pc:sldMk cId="3824603398" sldId="268"/>
        </pc:sldMkLst>
      </pc:sldChg>
      <pc:sldChg chg="add del replId">
        <pc:chgData name="Thibaud Fossez" userId="S::thibaud.fossez@student.odisee.be::6cfd9016-f161-4d1b-a330-7897daf6c0b2" providerId="AD" clId="Web-{3CD34BE3-9576-4065-BE6E-304042998D05}" dt="2022-11-21T21:14:33.417" v="57"/>
        <pc:sldMkLst>
          <pc:docMk/>
          <pc:sldMk cId="70875236" sldId="269"/>
        </pc:sldMkLst>
      </pc:sldChg>
      <pc:sldChg chg="addSp delSp modSp add replId">
        <pc:chgData name="Thibaud Fossez" userId="S::thibaud.fossez@student.odisee.be::6cfd9016-f161-4d1b-a330-7897daf6c0b2" providerId="AD" clId="Web-{3CD34BE3-9576-4065-BE6E-304042998D05}" dt="2022-11-21T22:24:43.539" v="533" actId="1076"/>
        <pc:sldMkLst>
          <pc:docMk/>
          <pc:sldMk cId="1340596484" sldId="269"/>
        </pc:sldMkLst>
        <pc:spChg chg="del">
          <ac:chgData name="Thibaud Fossez" userId="S::thibaud.fossez@student.odisee.be::6cfd9016-f161-4d1b-a330-7897daf6c0b2" providerId="AD" clId="Web-{3CD34BE3-9576-4065-BE6E-304042998D05}" dt="2022-11-21T21:56:55.186" v="313"/>
          <ac:spMkLst>
            <pc:docMk/>
            <pc:sldMk cId="1340596484" sldId="269"/>
            <ac:spMk id="2" creationId="{6571DA46-10BE-D70D-9611-C6B28B8DF06A}"/>
          </ac:spMkLst>
        </pc:spChg>
        <pc:spChg chg="del">
          <ac:chgData name="Thibaud Fossez" userId="S::thibaud.fossez@student.odisee.be::6cfd9016-f161-4d1b-a330-7897daf6c0b2" providerId="AD" clId="Web-{3CD34BE3-9576-4065-BE6E-304042998D05}" dt="2022-11-21T22:14:19.405" v="391"/>
          <ac:spMkLst>
            <pc:docMk/>
            <pc:sldMk cId="1340596484" sldId="269"/>
            <ac:spMk id="3" creationId="{06DDCADA-A2C8-29DC-552E-C13812E79A50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1:56:55.545" v="314"/>
          <ac:spMkLst>
            <pc:docMk/>
            <pc:sldMk cId="1340596484" sldId="269"/>
            <ac:spMk id="5" creationId="{1DB3D2E1-5FB2-6B56-69EF-A3C61ECCE68A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2:15:35.876" v="429" actId="20577"/>
          <ac:spMkLst>
            <pc:docMk/>
            <pc:sldMk cId="1340596484" sldId="269"/>
            <ac:spMk id="7" creationId="{27610B48-EA26-DB6E-AA7B-3EE43D2A0209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2:21:17.700" v="486" actId="20577"/>
          <ac:spMkLst>
            <pc:docMk/>
            <pc:sldMk cId="1340596484" sldId="269"/>
            <ac:spMk id="11" creationId="{7E886914-EACA-496C-37DE-8BDD0801F51B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2:15:42.017" v="431"/>
          <ac:spMkLst>
            <pc:docMk/>
            <pc:sldMk cId="1340596484" sldId="269"/>
            <ac:spMk id="15" creationId="{B6FDBC8A-B81B-E8F2-37BD-21E9381E6F11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2:16:05.768" v="435"/>
          <ac:spMkLst>
            <pc:docMk/>
            <pc:sldMk cId="1340596484" sldId="269"/>
            <ac:spMk id="18" creationId="{797360BC-118C-87FA-E69C-A29703FFD7D8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2:18:35.523" v="442"/>
          <ac:spMkLst>
            <pc:docMk/>
            <pc:sldMk cId="1340596484" sldId="269"/>
            <ac:spMk id="22" creationId="{BBCCC2D8-9F11-27A9-81FC-A83F66277669}"/>
          </ac:spMkLst>
        </pc:spChg>
        <pc:spChg chg="add del mod">
          <ac:chgData name="Thibaud Fossez" userId="S::thibaud.fossez@student.odisee.be::6cfd9016-f161-4d1b-a330-7897daf6c0b2" providerId="AD" clId="Web-{3CD34BE3-9576-4065-BE6E-304042998D05}" dt="2022-11-21T22:18:41.945" v="445"/>
          <ac:spMkLst>
            <pc:docMk/>
            <pc:sldMk cId="1340596484" sldId="269"/>
            <ac:spMk id="24" creationId="{72092426-2B9A-6A91-D120-2F6679F95164}"/>
          </ac:spMkLst>
        </pc:spChg>
        <pc:picChg chg="add del mod ord">
          <ac:chgData name="Thibaud Fossez" userId="S::thibaud.fossez@student.odisee.be::6cfd9016-f161-4d1b-a330-7897daf6c0b2" providerId="AD" clId="Web-{3CD34BE3-9576-4065-BE6E-304042998D05}" dt="2022-11-21T22:15:41.111" v="430"/>
          <ac:picMkLst>
            <pc:docMk/>
            <pc:sldMk cId="1340596484" sldId="269"/>
            <ac:picMk id="9" creationId="{BCB5B2D3-0642-BDC7-FB6D-7A5820A5ED40}"/>
          </ac:picMkLst>
        </pc:picChg>
        <pc:picChg chg="add del mod ord">
          <ac:chgData name="Thibaud Fossez" userId="S::thibaud.fossez@student.odisee.be::6cfd9016-f161-4d1b-a330-7897daf6c0b2" providerId="AD" clId="Web-{3CD34BE3-9576-4065-BE6E-304042998D05}" dt="2022-11-21T22:15:58.986" v="434"/>
          <ac:picMkLst>
            <pc:docMk/>
            <pc:sldMk cId="1340596484" sldId="269"/>
            <ac:picMk id="16" creationId="{5A09AC5C-1061-9B28-E3E9-B1EFCD2D7FAA}"/>
          </ac:picMkLst>
        </pc:picChg>
        <pc:picChg chg="add del mod ord">
          <ac:chgData name="Thibaud Fossez" userId="S::thibaud.fossez@student.odisee.be::6cfd9016-f161-4d1b-a330-7897daf6c0b2" providerId="AD" clId="Web-{3CD34BE3-9576-4065-BE6E-304042998D05}" dt="2022-11-21T22:18:40.429" v="444"/>
          <ac:picMkLst>
            <pc:docMk/>
            <pc:sldMk cId="1340596484" sldId="269"/>
            <ac:picMk id="19" creationId="{388F194F-2718-7EBF-FBF6-B3D3D3841A36}"/>
          </ac:picMkLst>
        </pc:picChg>
        <pc:picChg chg="add del mod">
          <ac:chgData name="Thibaud Fossez" userId="S::thibaud.fossez@student.odisee.be::6cfd9016-f161-4d1b-a330-7897daf6c0b2" providerId="AD" clId="Web-{3CD34BE3-9576-4065-BE6E-304042998D05}" dt="2022-11-21T22:18:38.007" v="443"/>
          <ac:picMkLst>
            <pc:docMk/>
            <pc:sldMk cId="1340596484" sldId="269"/>
            <ac:picMk id="20" creationId="{5D809ECB-538E-CC89-6D2A-103203077CE2}"/>
          </ac:picMkLst>
        </pc:picChg>
        <pc:picChg chg="add mod ord">
          <ac:chgData name="Thibaud Fossez" userId="S::thibaud.fossez@student.odisee.be::6cfd9016-f161-4d1b-a330-7897daf6c0b2" providerId="AD" clId="Web-{3CD34BE3-9576-4065-BE6E-304042998D05}" dt="2022-11-21T22:24:43.539" v="533" actId="1076"/>
          <ac:picMkLst>
            <pc:docMk/>
            <pc:sldMk cId="1340596484" sldId="269"/>
            <ac:picMk id="25" creationId="{A82CDAA8-48B1-90E2-2AEB-A8B7A70AAE92}"/>
          </ac:picMkLst>
        </pc:picChg>
      </pc:sldChg>
      <pc:sldChg chg="new add del">
        <pc:chgData name="Thibaud Fossez" userId="S::thibaud.fossez@student.odisee.be::6cfd9016-f161-4d1b-a330-7897daf6c0b2" providerId="AD" clId="Web-{3CD34BE3-9576-4065-BE6E-304042998D05}" dt="2022-11-21T21:14:21.776" v="43"/>
        <pc:sldMkLst>
          <pc:docMk/>
          <pc:sldMk cId="1726105011" sldId="269"/>
        </pc:sldMkLst>
      </pc:sldChg>
      <pc:sldChg chg="new add del">
        <pc:chgData name="Thibaud Fossez" userId="S::thibaud.fossez@student.odisee.be::6cfd9016-f161-4d1b-a330-7897daf6c0b2" providerId="AD" clId="Web-{3CD34BE3-9576-4065-BE6E-304042998D05}" dt="2022-11-21T21:14:21.448" v="42"/>
        <pc:sldMkLst>
          <pc:docMk/>
          <pc:sldMk cId="2881052700" sldId="270"/>
        </pc:sldMkLst>
      </pc:sldChg>
      <pc:sldChg chg="addSp delSp modSp add replId">
        <pc:chgData name="Thibaud Fossez" userId="S::thibaud.fossez@student.odisee.be::6cfd9016-f161-4d1b-a330-7897daf6c0b2" providerId="AD" clId="Web-{3CD34BE3-9576-4065-BE6E-304042998D05}" dt="2022-11-21T22:24:39.774" v="531" actId="1076"/>
        <pc:sldMkLst>
          <pc:docMk/>
          <pc:sldMk cId="3211790405" sldId="270"/>
        </pc:sldMkLst>
        <pc:spChg chg="del">
          <ac:chgData name="Thibaud Fossez" userId="S::thibaud.fossez@student.odisee.be::6cfd9016-f161-4d1b-a330-7897daf6c0b2" providerId="AD" clId="Web-{3CD34BE3-9576-4065-BE6E-304042998D05}" dt="2022-11-21T21:56:58.670" v="316"/>
          <ac:spMkLst>
            <pc:docMk/>
            <pc:sldMk cId="3211790405" sldId="270"/>
            <ac:spMk id="2" creationId="{6571DA46-10BE-D70D-9611-C6B28B8DF06A}"/>
          </ac:spMkLst>
        </pc:spChg>
        <pc:spChg chg="del">
          <ac:chgData name="Thibaud Fossez" userId="S::thibaud.fossez@student.odisee.be::6cfd9016-f161-4d1b-a330-7897daf6c0b2" providerId="AD" clId="Web-{3CD34BE3-9576-4065-BE6E-304042998D05}" dt="2022-11-21T22:23:27.537" v="487"/>
          <ac:spMkLst>
            <pc:docMk/>
            <pc:sldMk cId="3211790405" sldId="270"/>
            <ac:spMk id="3" creationId="{06DDCADA-A2C8-29DC-552E-C13812E79A50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1:56:59.139" v="317"/>
          <ac:spMkLst>
            <pc:docMk/>
            <pc:sldMk cId="3211790405" sldId="270"/>
            <ac:spMk id="5" creationId="{FC8CD491-9F7A-0938-371D-5969EFA767A2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1:58:34.689" v="356" actId="20577"/>
          <ac:spMkLst>
            <pc:docMk/>
            <pc:sldMk cId="3211790405" sldId="270"/>
            <ac:spMk id="7" creationId="{0B3B33DF-4DDA-5BB8-9441-A05ABAF5F2D0}"/>
          </ac:spMkLst>
        </pc:spChg>
        <pc:spChg chg="add mod">
          <ac:chgData name="Thibaud Fossez" userId="S::thibaud.fossez@student.odisee.be::6cfd9016-f161-4d1b-a330-7897daf6c0b2" providerId="AD" clId="Web-{3CD34BE3-9576-4065-BE6E-304042998D05}" dt="2022-11-21T22:24:10.632" v="530" actId="20577"/>
          <ac:spMkLst>
            <pc:docMk/>
            <pc:sldMk cId="3211790405" sldId="270"/>
            <ac:spMk id="11" creationId="{1D451C9B-96DD-89EB-2B96-BFA0E9A2EF5A}"/>
          </ac:spMkLst>
        </pc:spChg>
        <pc:picChg chg="add mod ord">
          <ac:chgData name="Thibaud Fossez" userId="S::thibaud.fossez@student.odisee.be::6cfd9016-f161-4d1b-a330-7897daf6c0b2" providerId="AD" clId="Web-{3CD34BE3-9576-4065-BE6E-304042998D05}" dt="2022-11-21T22:24:39.774" v="531" actId="1076"/>
          <ac:picMkLst>
            <pc:docMk/>
            <pc:sldMk cId="3211790405" sldId="270"/>
            <ac:picMk id="9" creationId="{7F873A36-6BEE-5E0E-7808-03EE3D1D0620}"/>
          </ac:picMkLst>
        </pc:picChg>
      </pc:sldChg>
      <pc:sldChg chg="add del replId">
        <pc:chgData name="Thibaud Fossez" userId="S::thibaud.fossez@student.odisee.be::6cfd9016-f161-4d1b-a330-7897daf6c0b2" providerId="AD" clId="Web-{3CD34BE3-9576-4065-BE6E-304042998D05}" dt="2022-11-21T21:14:31.917" v="56"/>
        <pc:sldMkLst>
          <pc:docMk/>
          <pc:sldMk cId="4273321819" sldId="270"/>
        </pc:sldMkLst>
      </pc:sldChg>
      <pc:sldChg chg="add del replId">
        <pc:chgData name="Thibaud Fossez" userId="S::thibaud.fossez@student.odisee.be::6cfd9016-f161-4d1b-a330-7897daf6c0b2" providerId="AD" clId="Web-{3CD34BE3-9576-4065-BE6E-304042998D05}" dt="2022-11-21T21:14:31.104" v="55"/>
        <pc:sldMkLst>
          <pc:docMk/>
          <pc:sldMk cId="265464111" sldId="271"/>
        </pc:sldMkLst>
      </pc:sldChg>
      <pc:sldChg chg="new add del">
        <pc:chgData name="Thibaud Fossez" userId="S::thibaud.fossez@student.odisee.be::6cfd9016-f161-4d1b-a330-7897daf6c0b2" providerId="AD" clId="Web-{3CD34BE3-9576-4065-BE6E-304042998D05}" dt="2022-11-21T21:14:21.166" v="41"/>
        <pc:sldMkLst>
          <pc:docMk/>
          <pc:sldMk cId="978097497" sldId="271"/>
        </pc:sldMkLst>
      </pc:sldChg>
      <pc:sldChg chg="addSp delSp modSp add replId">
        <pc:chgData name="Thibaud Fossez" userId="S::thibaud.fossez@student.odisee.be::6cfd9016-f161-4d1b-a330-7897daf6c0b2" providerId="AD" clId="Web-{3CD34BE3-9576-4065-BE6E-304042998D05}" dt="2022-11-21T23:00:55.689" v="827" actId="20577"/>
        <pc:sldMkLst>
          <pc:docMk/>
          <pc:sldMk cId="2141056527" sldId="271"/>
        </pc:sldMkLst>
        <pc:spChg chg="mod">
          <ac:chgData name="Thibaud Fossez" userId="S::thibaud.fossez@student.odisee.be::6cfd9016-f161-4d1b-a330-7897daf6c0b2" providerId="AD" clId="Web-{3CD34BE3-9576-4065-BE6E-304042998D05}" dt="2022-11-21T22:38:14.802" v="660" actId="20577"/>
          <ac:spMkLst>
            <pc:docMk/>
            <pc:sldMk cId="2141056527" sldId="271"/>
            <ac:spMk id="2" creationId="{6571DA46-10BE-D70D-9611-C6B28B8DF06A}"/>
          </ac:spMkLst>
        </pc:spChg>
        <pc:spChg chg="mod">
          <ac:chgData name="Thibaud Fossez" userId="S::thibaud.fossez@student.odisee.be::6cfd9016-f161-4d1b-a330-7897daf6c0b2" providerId="AD" clId="Web-{3CD34BE3-9576-4065-BE6E-304042998D05}" dt="2022-11-21T23:00:55.689" v="827" actId="20577"/>
          <ac:spMkLst>
            <pc:docMk/>
            <pc:sldMk cId="2141056527" sldId="271"/>
            <ac:spMk id="3" creationId="{06DDCADA-A2C8-29DC-552E-C13812E79A50}"/>
          </ac:spMkLst>
        </pc:spChg>
        <pc:spChg chg="add del">
          <ac:chgData name="Thibaud Fossez" userId="S::thibaud.fossez@student.odisee.be::6cfd9016-f161-4d1b-a330-7897daf6c0b2" providerId="AD" clId="Web-{3CD34BE3-9576-4065-BE6E-304042998D05}" dt="2022-11-21T22:27:46.674" v="553"/>
          <ac:spMkLst>
            <pc:docMk/>
            <pc:sldMk cId="2141056527" sldId="271"/>
            <ac:spMk id="5" creationId="{39C0D672-C6D4-248C-B91F-F0A36B45A06C}"/>
          </ac:spMkLst>
        </pc:spChg>
        <pc:picChg chg="add del mod">
          <ac:chgData name="Thibaud Fossez" userId="S::thibaud.fossez@student.odisee.be::6cfd9016-f161-4d1b-a330-7897daf6c0b2" providerId="AD" clId="Web-{3CD34BE3-9576-4065-BE6E-304042998D05}" dt="2022-11-21T22:37:31.114" v="649"/>
          <ac:picMkLst>
            <pc:docMk/>
            <pc:sldMk cId="2141056527" sldId="271"/>
            <ac:picMk id="6" creationId="{8368D6C0-EC9D-E381-1EA9-8D74079FECBC}"/>
          </ac:picMkLst>
        </pc:picChg>
        <pc:picChg chg="add mod">
          <ac:chgData name="Thibaud Fossez" userId="S::thibaud.fossez@student.odisee.be::6cfd9016-f161-4d1b-a330-7897daf6c0b2" providerId="AD" clId="Web-{3CD34BE3-9576-4065-BE6E-304042998D05}" dt="2022-11-21T22:37:50.349" v="652" actId="14100"/>
          <ac:picMkLst>
            <pc:docMk/>
            <pc:sldMk cId="2141056527" sldId="271"/>
            <ac:picMk id="7" creationId="{7D464192-16CC-D6B3-9A43-4338727EE5C5}"/>
          </ac:picMkLst>
        </pc:picChg>
      </pc:sldChg>
      <pc:sldChg chg="add del replId">
        <pc:chgData name="Thibaud Fossez" userId="S::thibaud.fossez@student.odisee.be::6cfd9016-f161-4d1b-a330-7897daf6c0b2" providerId="AD" clId="Web-{3CD34BE3-9576-4065-BE6E-304042998D05}" dt="2022-11-21T21:14:30.479" v="54"/>
        <pc:sldMkLst>
          <pc:docMk/>
          <pc:sldMk cId="2276218241" sldId="272"/>
        </pc:sldMkLst>
      </pc:sldChg>
      <pc:sldChg chg="new add del">
        <pc:chgData name="Thibaud Fossez" userId="S::thibaud.fossez@student.odisee.be::6cfd9016-f161-4d1b-a330-7897daf6c0b2" providerId="AD" clId="Web-{3CD34BE3-9576-4065-BE6E-304042998D05}" dt="2022-11-21T21:14:20.651" v="40"/>
        <pc:sldMkLst>
          <pc:docMk/>
          <pc:sldMk cId="2344154281" sldId="272"/>
        </pc:sldMkLst>
      </pc:sldChg>
      <pc:sldChg chg="addSp delSp modSp add replId">
        <pc:chgData name="Thibaud Fossez" userId="S::thibaud.fossez@student.odisee.be::6cfd9016-f161-4d1b-a330-7897daf6c0b2" providerId="AD" clId="Web-{3CD34BE3-9576-4065-BE6E-304042998D05}" dt="2022-11-21T23:06:04.717" v="911" actId="20577"/>
        <pc:sldMkLst>
          <pc:docMk/>
          <pc:sldMk cId="3025143310" sldId="272"/>
        </pc:sldMkLst>
        <pc:spChg chg="mod">
          <ac:chgData name="Thibaud Fossez" userId="S::thibaud.fossez@student.odisee.be::6cfd9016-f161-4d1b-a330-7897daf6c0b2" providerId="AD" clId="Web-{3CD34BE3-9576-4065-BE6E-304042998D05}" dt="2022-11-21T22:38:19.271" v="664" actId="20577"/>
          <ac:spMkLst>
            <pc:docMk/>
            <pc:sldMk cId="3025143310" sldId="272"/>
            <ac:spMk id="2" creationId="{6571DA46-10BE-D70D-9611-C6B28B8DF06A}"/>
          </ac:spMkLst>
        </pc:spChg>
        <pc:spChg chg="mod">
          <ac:chgData name="Thibaud Fossez" userId="S::thibaud.fossez@student.odisee.be::6cfd9016-f161-4d1b-a330-7897daf6c0b2" providerId="AD" clId="Web-{3CD34BE3-9576-4065-BE6E-304042998D05}" dt="2022-11-21T23:06:04.717" v="911" actId="20577"/>
          <ac:spMkLst>
            <pc:docMk/>
            <pc:sldMk cId="3025143310" sldId="272"/>
            <ac:spMk id="3" creationId="{06DDCADA-A2C8-29DC-552E-C13812E79A50}"/>
          </ac:spMkLst>
        </pc:spChg>
        <pc:picChg chg="add mod">
          <ac:chgData name="Thibaud Fossez" userId="S::thibaud.fossez@student.odisee.be::6cfd9016-f161-4d1b-a330-7897daf6c0b2" providerId="AD" clId="Web-{3CD34BE3-9576-4065-BE6E-304042998D05}" dt="2022-11-21T22:52:27.407" v="736" actId="1076"/>
          <ac:picMkLst>
            <pc:docMk/>
            <pc:sldMk cId="3025143310" sldId="272"/>
            <ac:picMk id="4" creationId="{22205BF8-ECF0-F15D-6F16-80F8838C8090}"/>
          </ac:picMkLst>
        </pc:picChg>
        <pc:picChg chg="add del mod">
          <ac:chgData name="Thibaud Fossez" userId="S::thibaud.fossez@student.odisee.be::6cfd9016-f161-4d1b-a330-7897daf6c0b2" providerId="AD" clId="Web-{3CD34BE3-9576-4065-BE6E-304042998D05}" dt="2022-11-21T22:50:56.170" v="718"/>
          <ac:picMkLst>
            <pc:docMk/>
            <pc:sldMk cId="3025143310" sldId="272"/>
            <ac:picMk id="5" creationId="{4E67D07C-3B25-0B10-DBF2-6033106F5D3E}"/>
          </ac:picMkLst>
        </pc:picChg>
        <pc:picChg chg="add mod">
          <ac:chgData name="Thibaud Fossez" userId="S::thibaud.fossez@student.odisee.be::6cfd9016-f161-4d1b-a330-7897daf6c0b2" providerId="AD" clId="Web-{3CD34BE3-9576-4065-BE6E-304042998D05}" dt="2022-11-21T22:52:27.423" v="737" actId="1076"/>
          <ac:picMkLst>
            <pc:docMk/>
            <pc:sldMk cId="3025143310" sldId="272"/>
            <ac:picMk id="6" creationId="{B75DCF6F-A669-24DC-7D1D-F7FE9E301EF5}"/>
          </ac:picMkLst>
        </pc:picChg>
      </pc:sldChg>
      <pc:sldChg chg="new add del">
        <pc:chgData name="Thibaud Fossez" userId="S::thibaud.fossez@student.odisee.be::6cfd9016-f161-4d1b-a330-7897daf6c0b2" providerId="AD" clId="Web-{3CD34BE3-9576-4065-BE6E-304042998D05}" dt="2022-11-21T21:14:20.010" v="39"/>
        <pc:sldMkLst>
          <pc:docMk/>
          <pc:sldMk cId="2243810444" sldId="273"/>
        </pc:sldMkLst>
      </pc:sldChg>
      <pc:sldChg chg="addSp modSp add replId">
        <pc:chgData name="Thibaud Fossez" userId="S::thibaud.fossez@student.odisee.be::6cfd9016-f161-4d1b-a330-7897daf6c0b2" providerId="AD" clId="Web-{3CD34BE3-9576-4065-BE6E-304042998D05}" dt="2022-11-21T23:06:21.389" v="914" actId="1076"/>
        <pc:sldMkLst>
          <pc:docMk/>
          <pc:sldMk cId="3334729583" sldId="273"/>
        </pc:sldMkLst>
        <pc:spChg chg="mod">
          <ac:chgData name="Thibaud Fossez" userId="S::thibaud.fossez@student.odisee.be::6cfd9016-f161-4d1b-a330-7897daf6c0b2" providerId="AD" clId="Web-{3CD34BE3-9576-4065-BE6E-304042998D05}" dt="2022-11-21T23:00:09.203" v="811" actId="20577"/>
          <ac:spMkLst>
            <pc:docMk/>
            <pc:sldMk cId="3334729583" sldId="273"/>
            <ac:spMk id="2" creationId="{6571DA46-10BE-D70D-9611-C6B28B8DF06A}"/>
          </ac:spMkLst>
        </pc:spChg>
        <pc:spChg chg="mod">
          <ac:chgData name="Thibaud Fossez" userId="S::thibaud.fossez@student.odisee.be::6cfd9016-f161-4d1b-a330-7897daf6c0b2" providerId="AD" clId="Web-{3CD34BE3-9576-4065-BE6E-304042998D05}" dt="2022-11-21T23:06:21.389" v="914" actId="1076"/>
          <ac:spMkLst>
            <pc:docMk/>
            <pc:sldMk cId="3334729583" sldId="273"/>
            <ac:spMk id="3" creationId="{06DDCADA-A2C8-29DC-552E-C13812E79A50}"/>
          </ac:spMkLst>
        </pc:spChg>
        <pc:picChg chg="add mod">
          <ac:chgData name="Thibaud Fossez" userId="S::thibaud.fossez@student.odisee.be::6cfd9016-f161-4d1b-a330-7897daf6c0b2" providerId="AD" clId="Web-{3CD34BE3-9576-4065-BE6E-304042998D05}" dt="2022-11-21T22:58:30.357" v="793" actId="1076"/>
          <ac:picMkLst>
            <pc:docMk/>
            <pc:sldMk cId="3334729583" sldId="273"/>
            <ac:picMk id="4" creationId="{F56C9FA8-8079-AE03-051A-4349C99F683E}"/>
          </ac:picMkLst>
        </pc:picChg>
      </pc:sldChg>
      <pc:sldChg chg="addSp delSp modSp add replId">
        <pc:chgData name="Thibaud Fossez" userId="S::thibaud.fossez@student.odisee.be::6cfd9016-f161-4d1b-a330-7897daf6c0b2" providerId="AD" clId="Web-{3CD34BE3-9576-4065-BE6E-304042998D05}" dt="2022-11-21T23:06:51.984" v="923" actId="1076"/>
        <pc:sldMkLst>
          <pc:docMk/>
          <pc:sldMk cId="4248971435" sldId="274"/>
        </pc:sldMkLst>
        <pc:spChg chg="mod">
          <ac:chgData name="Thibaud Fossez" userId="S::thibaud.fossez@student.odisee.be::6cfd9016-f161-4d1b-a330-7897daf6c0b2" providerId="AD" clId="Web-{3CD34BE3-9576-4065-BE6E-304042998D05}" dt="2022-11-21T22:59:57.453" v="810" actId="20577"/>
          <ac:spMkLst>
            <pc:docMk/>
            <pc:sldMk cId="4248971435" sldId="274"/>
            <ac:spMk id="2" creationId="{6571DA46-10BE-D70D-9611-C6B28B8DF06A}"/>
          </ac:spMkLst>
        </pc:spChg>
        <pc:spChg chg="mod">
          <ac:chgData name="Thibaud Fossez" userId="S::thibaud.fossez@student.odisee.be::6cfd9016-f161-4d1b-a330-7897daf6c0b2" providerId="AD" clId="Web-{3CD34BE3-9576-4065-BE6E-304042998D05}" dt="2022-11-21T23:06:43.796" v="921" actId="1076"/>
          <ac:spMkLst>
            <pc:docMk/>
            <pc:sldMk cId="4248971435" sldId="274"/>
            <ac:spMk id="3" creationId="{06DDCADA-A2C8-29DC-552E-C13812E79A50}"/>
          </ac:spMkLst>
        </pc:spChg>
        <pc:picChg chg="add del mod">
          <ac:chgData name="Thibaud Fossez" userId="S::thibaud.fossez@student.odisee.be::6cfd9016-f161-4d1b-a330-7897daf6c0b2" providerId="AD" clId="Web-{3CD34BE3-9576-4065-BE6E-304042998D05}" dt="2022-11-21T23:03:09.009" v="877"/>
          <ac:picMkLst>
            <pc:docMk/>
            <pc:sldMk cId="4248971435" sldId="274"/>
            <ac:picMk id="4" creationId="{97A7B03D-543A-53AC-63E0-2A4DACC58B0E}"/>
          </ac:picMkLst>
        </pc:picChg>
        <pc:picChg chg="add del mod">
          <ac:chgData name="Thibaud Fossez" userId="S::thibaud.fossez@student.odisee.be::6cfd9016-f161-4d1b-a330-7897daf6c0b2" providerId="AD" clId="Web-{3CD34BE3-9576-4065-BE6E-304042998D05}" dt="2022-11-21T23:04:44.933" v="886"/>
          <ac:picMkLst>
            <pc:docMk/>
            <pc:sldMk cId="4248971435" sldId="274"/>
            <ac:picMk id="5" creationId="{4B9A13BF-26C3-41F3-6E21-6AEF9D31D061}"/>
          </ac:picMkLst>
        </pc:picChg>
        <pc:picChg chg="add del mod">
          <ac:chgData name="Thibaud Fossez" userId="S::thibaud.fossez@student.odisee.be::6cfd9016-f161-4d1b-a330-7897daf6c0b2" providerId="AD" clId="Web-{3CD34BE3-9576-4065-BE6E-304042998D05}" dt="2022-11-21T23:04:52.590" v="890"/>
          <ac:picMkLst>
            <pc:docMk/>
            <pc:sldMk cId="4248971435" sldId="274"/>
            <ac:picMk id="6" creationId="{BFC1A923-1E4F-B11F-6110-37B8B10109DF}"/>
          </ac:picMkLst>
        </pc:picChg>
        <pc:picChg chg="add mod">
          <ac:chgData name="Thibaud Fossez" userId="S::thibaud.fossez@student.odisee.be::6cfd9016-f161-4d1b-a330-7897daf6c0b2" providerId="AD" clId="Web-{3CD34BE3-9576-4065-BE6E-304042998D05}" dt="2022-11-21T23:06:50.562" v="922" actId="1076"/>
          <ac:picMkLst>
            <pc:docMk/>
            <pc:sldMk cId="4248971435" sldId="274"/>
            <ac:picMk id="7" creationId="{1082F3C1-8A21-A023-045B-ED739AFE8011}"/>
          </ac:picMkLst>
        </pc:picChg>
        <pc:picChg chg="add mod">
          <ac:chgData name="Thibaud Fossez" userId="S::thibaud.fossez@student.odisee.be::6cfd9016-f161-4d1b-a330-7897daf6c0b2" providerId="AD" clId="Web-{3CD34BE3-9576-4065-BE6E-304042998D05}" dt="2022-11-21T23:06:51.984" v="923" actId="1076"/>
          <ac:picMkLst>
            <pc:docMk/>
            <pc:sldMk cId="4248971435" sldId="274"/>
            <ac:picMk id="9" creationId="{F8F6B074-5290-FDBF-EF22-B74FEB72DA07}"/>
          </ac:picMkLst>
        </pc:picChg>
      </pc:sldChg>
      <pc:sldChg chg="modSp add del replId">
        <pc:chgData name="Thibaud Fossez" userId="S::thibaud.fossez@student.odisee.be::6cfd9016-f161-4d1b-a330-7897daf6c0b2" providerId="AD" clId="Web-{3CD34BE3-9576-4065-BE6E-304042998D05}" dt="2022-11-21T23:09:57.521" v="962"/>
        <pc:sldMkLst>
          <pc:docMk/>
          <pc:sldMk cId="1131266581" sldId="275"/>
        </pc:sldMkLst>
        <pc:spChg chg="mod">
          <ac:chgData name="Thibaud Fossez" userId="S::thibaud.fossez@student.odisee.be::6cfd9016-f161-4d1b-a330-7897daf6c0b2" providerId="AD" clId="Web-{3CD34BE3-9576-4065-BE6E-304042998D05}" dt="2022-11-21T23:09:51.489" v="959" actId="20577"/>
          <ac:spMkLst>
            <pc:docMk/>
            <pc:sldMk cId="1131266581" sldId="275"/>
            <ac:spMk id="2" creationId="{6571DA46-10BE-D70D-9611-C6B28B8DF06A}"/>
          </ac:spMkLst>
        </pc:spChg>
      </pc:sldChg>
      <pc:sldChg chg="add del replId">
        <pc:chgData name="Thibaud Fossez" userId="S::thibaud.fossez@student.odisee.be::6cfd9016-f161-4d1b-a330-7897daf6c0b2" providerId="AD" clId="Web-{3CD34BE3-9576-4065-BE6E-304042998D05}" dt="2022-11-21T23:09:56.771" v="961"/>
        <pc:sldMkLst>
          <pc:docMk/>
          <pc:sldMk cId="3141580921" sldId="276"/>
        </pc:sldMkLst>
      </pc:sldChg>
      <pc:sldChg chg="addSp delSp modSp add replId">
        <pc:chgData name="Thibaud Fossez" userId="S::thibaud.fossez@student.odisee.be::6cfd9016-f161-4d1b-a330-7897daf6c0b2" providerId="AD" clId="Web-{3CD34BE3-9576-4065-BE6E-304042998D05}" dt="2022-11-21T23:10:12.037" v="963" actId="20577"/>
        <pc:sldMkLst>
          <pc:docMk/>
          <pc:sldMk cId="2434873904" sldId="277"/>
        </pc:sldMkLst>
        <pc:spChg chg="mod">
          <ac:chgData name="Thibaud Fossez" userId="S::thibaud.fossez@student.odisee.be::6cfd9016-f161-4d1b-a330-7897daf6c0b2" providerId="AD" clId="Web-{3CD34BE3-9576-4065-BE6E-304042998D05}" dt="2022-11-21T23:10:12.037" v="963" actId="20577"/>
          <ac:spMkLst>
            <pc:docMk/>
            <pc:sldMk cId="2434873904" sldId="277"/>
            <ac:spMk id="3" creationId="{06DDCADA-A2C8-29DC-552E-C13812E79A50}"/>
          </ac:spMkLst>
        </pc:spChg>
        <pc:picChg chg="add mod">
          <ac:chgData name="Thibaud Fossez" userId="S::thibaud.fossez@student.odisee.be::6cfd9016-f161-4d1b-a330-7897daf6c0b2" providerId="AD" clId="Web-{3CD34BE3-9576-4065-BE6E-304042998D05}" dt="2022-11-21T23:08:24.956" v="944" actId="1076"/>
          <ac:picMkLst>
            <pc:docMk/>
            <pc:sldMk cId="2434873904" sldId="277"/>
            <ac:picMk id="4" creationId="{67454AE4-E47D-0AB2-30A1-DF3CC4A8E848}"/>
          </ac:picMkLst>
        </pc:picChg>
        <pc:picChg chg="del">
          <ac:chgData name="Thibaud Fossez" userId="S::thibaud.fossez@student.odisee.be::6cfd9016-f161-4d1b-a330-7897daf6c0b2" providerId="AD" clId="Web-{3CD34BE3-9576-4065-BE6E-304042998D05}" dt="2022-11-21T23:07:10.438" v="926"/>
          <ac:picMkLst>
            <pc:docMk/>
            <pc:sldMk cId="2434873904" sldId="277"/>
            <ac:picMk id="7" creationId="{1082F3C1-8A21-A023-045B-ED739AFE8011}"/>
          </ac:picMkLst>
        </pc:picChg>
        <pc:picChg chg="del">
          <ac:chgData name="Thibaud Fossez" userId="S::thibaud.fossez@student.odisee.be::6cfd9016-f161-4d1b-a330-7897daf6c0b2" providerId="AD" clId="Web-{3CD34BE3-9576-4065-BE6E-304042998D05}" dt="2022-11-21T23:07:11.125" v="927"/>
          <ac:picMkLst>
            <pc:docMk/>
            <pc:sldMk cId="2434873904" sldId="277"/>
            <ac:picMk id="9" creationId="{F8F6B074-5290-FDBF-EF22-B74FEB72DA07}"/>
          </ac:picMkLst>
        </pc:picChg>
      </pc:sldChg>
      <pc:sldChg chg="addSp delSp modSp add del replId">
        <pc:chgData name="Thibaud Fossez" userId="S::thibaud.fossez@student.odisee.be::6cfd9016-f161-4d1b-a330-7897daf6c0b2" providerId="AD" clId="Web-{3CD34BE3-9576-4065-BE6E-304042998D05}" dt="2022-11-21T23:41:38.509" v="1131"/>
        <pc:sldMkLst>
          <pc:docMk/>
          <pc:sldMk cId="3737962440" sldId="278"/>
        </pc:sldMkLst>
        <pc:spChg chg="mod">
          <ac:chgData name="Thibaud Fossez" userId="S::thibaud.fossez@student.odisee.be::6cfd9016-f161-4d1b-a330-7897daf6c0b2" providerId="AD" clId="Web-{3CD34BE3-9576-4065-BE6E-304042998D05}" dt="2022-11-21T23:10:30.334" v="972" actId="20577"/>
          <ac:spMkLst>
            <pc:docMk/>
            <pc:sldMk cId="3737962440" sldId="278"/>
            <ac:spMk id="3" creationId="{06DDCADA-A2C8-29DC-552E-C13812E79A50}"/>
          </ac:spMkLst>
        </pc:spChg>
        <pc:picChg chg="del">
          <ac:chgData name="Thibaud Fossez" userId="S::thibaud.fossez@student.odisee.be::6cfd9016-f161-4d1b-a330-7897daf6c0b2" providerId="AD" clId="Web-{3CD34BE3-9576-4065-BE6E-304042998D05}" dt="2022-11-21T23:10:27.662" v="971"/>
          <ac:picMkLst>
            <pc:docMk/>
            <pc:sldMk cId="3737962440" sldId="278"/>
            <ac:picMk id="4" creationId="{67454AE4-E47D-0AB2-30A1-DF3CC4A8E848}"/>
          </ac:picMkLst>
        </pc:picChg>
        <pc:picChg chg="add mod">
          <ac:chgData name="Thibaud Fossez" userId="S::thibaud.fossez@student.odisee.be::6cfd9016-f161-4d1b-a330-7897daf6c0b2" providerId="AD" clId="Web-{3CD34BE3-9576-4065-BE6E-304042998D05}" dt="2022-11-21T23:11:00.210" v="976" actId="1076"/>
          <ac:picMkLst>
            <pc:docMk/>
            <pc:sldMk cId="3737962440" sldId="278"/>
            <ac:picMk id="5" creationId="{A794D7B8-B4B7-6F7B-E0C1-6471989F0D9B}"/>
          </ac:picMkLst>
        </pc:picChg>
      </pc:sldChg>
      <pc:sldChg chg="addSp delSp modSp add replId">
        <pc:chgData name="Thibaud Fossez" userId="S::thibaud.fossez@student.odisee.be::6cfd9016-f161-4d1b-a330-7897daf6c0b2" providerId="AD" clId="Web-{3CD34BE3-9576-4065-BE6E-304042998D05}" dt="2022-11-21T23:40:41.458" v="1111" actId="20577"/>
        <pc:sldMkLst>
          <pc:docMk/>
          <pc:sldMk cId="3888822357" sldId="279"/>
        </pc:sldMkLst>
        <pc:spChg chg="mod">
          <ac:chgData name="Thibaud Fossez" userId="S::thibaud.fossez@student.odisee.be::6cfd9016-f161-4d1b-a330-7897daf6c0b2" providerId="AD" clId="Web-{3CD34BE3-9576-4065-BE6E-304042998D05}" dt="2022-11-21T23:40:41.458" v="1111" actId="20577"/>
          <ac:spMkLst>
            <pc:docMk/>
            <pc:sldMk cId="3888822357" sldId="279"/>
            <ac:spMk id="3" creationId="{06DDCADA-A2C8-29DC-552E-C13812E79A50}"/>
          </ac:spMkLst>
        </pc:spChg>
        <pc:picChg chg="add mod">
          <ac:chgData name="Thibaud Fossez" userId="S::thibaud.fossez@student.odisee.be::6cfd9016-f161-4d1b-a330-7897daf6c0b2" providerId="AD" clId="Web-{3CD34BE3-9576-4065-BE6E-304042998D05}" dt="2022-11-21T23:37:35.521" v="1048" actId="1076"/>
          <ac:picMkLst>
            <pc:docMk/>
            <pc:sldMk cId="3888822357" sldId="279"/>
            <ac:picMk id="4" creationId="{7F323B3C-97C5-2B66-61F9-01542523FE40}"/>
          </ac:picMkLst>
        </pc:picChg>
        <pc:picChg chg="del">
          <ac:chgData name="Thibaud Fossez" userId="S::thibaud.fossez@student.odisee.be::6cfd9016-f161-4d1b-a330-7897daf6c0b2" providerId="AD" clId="Web-{3CD34BE3-9576-4065-BE6E-304042998D05}" dt="2022-11-21T23:35:15.729" v="981"/>
          <ac:picMkLst>
            <pc:docMk/>
            <pc:sldMk cId="3888822357" sldId="279"/>
            <ac:picMk id="5" creationId="{A794D7B8-B4B7-6F7B-E0C1-6471989F0D9B}"/>
          </ac:picMkLst>
        </pc:picChg>
      </pc:sldChg>
      <pc:sldChg chg="delSp modSp add del replId">
        <pc:chgData name="Thibaud Fossez" userId="S::thibaud.fossez@student.odisee.be::6cfd9016-f161-4d1b-a330-7897daf6c0b2" providerId="AD" clId="Web-{3CD34BE3-9576-4065-BE6E-304042998D05}" dt="2022-11-21T23:42:33.982" v="1151"/>
        <pc:sldMkLst>
          <pc:docMk/>
          <pc:sldMk cId="4125592094" sldId="280"/>
        </pc:sldMkLst>
        <pc:spChg chg="mod">
          <ac:chgData name="Thibaud Fossez" userId="S::thibaud.fossez@student.odisee.be::6cfd9016-f161-4d1b-a330-7897daf6c0b2" providerId="AD" clId="Web-{3CD34BE3-9576-4065-BE6E-304042998D05}" dt="2022-11-21T23:42:02.558" v="1137" actId="20577"/>
          <ac:spMkLst>
            <pc:docMk/>
            <pc:sldMk cId="4125592094" sldId="280"/>
            <ac:spMk id="2" creationId="{6571DA46-10BE-D70D-9611-C6B28B8DF06A}"/>
          </ac:spMkLst>
        </pc:spChg>
        <pc:spChg chg="mod">
          <ac:chgData name="Thibaud Fossez" userId="S::thibaud.fossez@student.odisee.be::6cfd9016-f161-4d1b-a330-7897daf6c0b2" providerId="AD" clId="Web-{3CD34BE3-9576-4065-BE6E-304042998D05}" dt="2022-11-21T23:41:22.508" v="1130" actId="1076"/>
          <ac:spMkLst>
            <pc:docMk/>
            <pc:sldMk cId="4125592094" sldId="280"/>
            <ac:spMk id="3" creationId="{06DDCADA-A2C8-29DC-552E-C13812E79A50}"/>
          </ac:spMkLst>
        </pc:spChg>
        <pc:picChg chg="del">
          <ac:chgData name="Thibaud Fossez" userId="S::thibaud.fossez@student.odisee.be::6cfd9016-f161-4d1b-a330-7897daf6c0b2" providerId="AD" clId="Web-{3CD34BE3-9576-4065-BE6E-304042998D05}" dt="2022-11-21T23:41:01.038" v="1121"/>
          <ac:picMkLst>
            <pc:docMk/>
            <pc:sldMk cId="4125592094" sldId="280"/>
            <ac:picMk id="4" creationId="{7F323B3C-97C5-2B66-61F9-01542523FE40}"/>
          </ac:picMkLst>
        </pc:picChg>
      </pc:sldChg>
      <pc:sldChg chg="add ord replId">
        <pc:chgData name="Thibaud Fossez" userId="S::thibaud.fossez@student.odisee.be::6cfd9016-f161-4d1b-a330-7897daf6c0b2" providerId="AD" clId="Web-{3CD34BE3-9576-4065-BE6E-304042998D05}" dt="2022-11-21T23:41:56.526" v="1135"/>
        <pc:sldMkLst>
          <pc:docMk/>
          <pc:sldMk cId="1101207233" sldId="281"/>
        </pc:sldMkLst>
      </pc:sldChg>
      <pc:sldChg chg="add del replId">
        <pc:chgData name="Thibaud Fossez" userId="S::thibaud.fossez@student.odisee.be::6cfd9016-f161-4d1b-a330-7897daf6c0b2" providerId="AD" clId="Web-{3CD34BE3-9576-4065-BE6E-304042998D05}" dt="2022-11-21T23:41:54.651" v="1134"/>
        <pc:sldMkLst>
          <pc:docMk/>
          <pc:sldMk cId="898043290" sldId="282"/>
        </pc:sldMkLst>
      </pc:sldChg>
      <pc:sldChg chg="delSp modSp add replId">
        <pc:chgData name="Thibaud Fossez" userId="S::thibaud.fossez@student.odisee.be::6cfd9016-f161-4d1b-a330-7897daf6c0b2" providerId="AD" clId="Web-{3CD34BE3-9576-4065-BE6E-304042998D05}" dt="2022-11-21T23:42:29.513" v="1150" actId="20577"/>
        <pc:sldMkLst>
          <pc:docMk/>
          <pc:sldMk cId="1170052166" sldId="282"/>
        </pc:sldMkLst>
        <pc:spChg chg="mod">
          <ac:chgData name="Thibaud Fossez" userId="S::thibaud.fossez@student.odisee.be::6cfd9016-f161-4d1b-a330-7897daf6c0b2" providerId="AD" clId="Web-{3CD34BE3-9576-4065-BE6E-304042998D05}" dt="2022-11-21T23:42:05.933" v="1139" actId="20577"/>
          <ac:spMkLst>
            <pc:docMk/>
            <pc:sldMk cId="1170052166" sldId="282"/>
            <ac:spMk id="2" creationId="{6571DA46-10BE-D70D-9611-C6B28B8DF06A}"/>
          </ac:spMkLst>
        </pc:spChg>
        <pc:spChg chg="mod">
          <ac:chgData name="Thibaud Fossez" userId="S::thibaud.fossez@student.odisee.be::6cfd9016-f161-4d1b-a330-7897daf6c0b2" providerId="AD" clId="Web-{3CD34BE3-9576-4065-BE6E-304042998D05}" dt="2022-11-21T23:42:29.513" v="1150" actId="20577"/>
          <ac:spMkLst>
            <pc:docMk/>
            <pc:sldMk cId="1170052166" sldId="282"/>
            <ac:spMk id="3" creationId="{06DDCADA-A2C8-29DC-552E-C13812E79A50}"/>
          </ac:spMkLst>
        </pc:spChg>
        <pc:picChg chg="del">
          <ac:chgData name="Thibaud Fossez" userId="S::thibaud.fossez@student.odisee.be::6cfd9016-f161-4d1b-a330-7897daf6c0b2" providerId="AD" clId="Web-{3CD34BE3-9576-4065-BE6E-304042998D05}" dt="2022-11-21T23:42:18.231" v="1145"/>
          <ac:picMkLst>
            <pc:docMk/>
            <pc:sldMk cId="1170052166" sldId="282"/>
            <ac:picMk id="4" creationId="{67454AE4-E47D-0AB2-30A1-DF3CC4A8E848}"/>
          </ac:picMkLst>
        </pc:picChg>
      </pc:sldChg>
      <pc:sldChg chg="add replId">
        <pc:chgData name="Thibaud Fossez" userId="S::thibaud.fossez@student.odisee.be::6cfd9016-f161-4d1b-a330-7897daf6c0b2" providerId="AD" clId="Web-{3CD34BE3-9576-4065-BE6E-304042998D05}" dt="2022-11-21T23:42:40.467" v="1152"/>
        <pc:sldMkLst>
          <pc:docMk/>
          <pc:sldMk cId="3275851843" sldId="283"/>
        </pc:sldMkLst>
      </pc:sldChg>
    </pc:docChg>
  </pc:docChgLst>
  <pc:docChgLst>
    <pc:chgData name="Alperen Süzen" userId="S::alperen.suzen@student.odisee.be::e3b779a7-5216-4536-b7bc-4ba33b133220" providerId="AD" clId="Web-{4EA315BD-8195-4E9A-83DA-51CDF5652A9E}"/>
    <pc:docChg chg="modSld">
      <pc:chgData name="Alperen Süzen" userId="S::alperen.suzen@student.odisee.be::e3b779a7-5216-4536-b7bc-4ba33b133220" providerId="AD" clId="Web-{4EA315BD-8195-4E9A-83DA-51CDF5652A9E}" dt="2022-11-21T21:55:45.691" v="4" actId="20577"/>
      <pc:docMkLst>
        <pc:docMk/>
      </pc:docMkLst>
      <pc:sldChg chg="modSp">
        <pc:chgData name="Alperen Süzen" userId="S::alperen.suzen@student.odisee.be::e3b779a7-5216-4536-b7bc-4ba33b133220" providerId="AD" clId="Web-{4EA315BD-8195-4E9A-83DA-51CDF5652A9E}" dt="2022-11-21T21:55:45.691" v="4" actId="20577"/>
        <pc:sldMkLst>
          <pc:docMk/>
          <pc:sldMk cId="1579923999" sldId="264"/>
        </pc:sldMkLst>
        <pc:spChg chg="mod">
          <ac:chgData name="Alperen Süzen" userId="S::alperen.suzen@student.odisee.be::e3b779a7-5216-4536-b7bc-4ba33b133220" providerId="AD" clId="Web-{4EA315BD-8195-4E9A-83DA-51CDF5652A9E}" dt="2022-11-21T21:55:45.691" v="4" actId="20577"/>
          <ac:spMkLst>
            <pc:docMk/>
            <pc:sldMk cId="1579923999" sldId="264"/>
            <ac:spMk id="3" creationId="{4F152BBF-6325-0E97-5774-8E6EC2E487DE}"/>
          </ac:spMkLst>
        </pc:spChg>
      </pc:sldChg>
    </pc:docChg>
  </pc:docChgLst>
  <pc:docChgLst>
    <pc:chgData name="Alperen Süzen" userId="S::alperen.suzen@student.odisee.be::e3b779a7-5216-4536-b7bc-4ba33b133220" providerId="AD" clId="Web-{8154A11F-6F56-4C95-8568-A95CD8D6082E}"/>
    <pc:docChg chg="modSld">
      <pc:chgData name="Alperen Süzen" userId="S::alperen.suzen@student.odisee.be::e3b779a7-5216-4536-b7bc-4ba33b133220" providerId="AD" clId="Web-{8154A11F-6F56-4C95-8568-A95CD8D6082E}" dt="2022-11-21T18:48:15.555" v="1" actId="20577"/>
      <pc:docMkLst>
        <pc:docMk/>
      </pc:docMkLst>
      <pc:sldChg chg="modSp">
        <pc:chgData name="Alperen Süzen" userId="S::alperen.suzen@student.odisee.be::e3b779a7-5216-4536-b7bc-4ba33b133220" providerId="AD" clId="Web-{8154A11F-6F56-4C95-8568-A95CD8D6082E}" dt="2022-11-21T18:48:15.555" v="1" actId="20577"/>
        <pc:sldMkLst>
          <pc:docMk/>
          <pc:sldMk cId="1671009624" sldId="265"/>
        </pc:sldMkLst>
        <pc:spChg chg="mod">
          <ac:chgData name="Alperen Süzen" userId="S::alperen.suzen@student.odisee.be::e3b779a7-5216-4536-b7bc-4ba33b133220" providerId="AD" clId="Web-{8154A11F-6F56-4C95-8568-A95CD8D6082E}" dt="2022-11-21T18:48:15.555" v="1" actId="20577"/>
          <ac:spMkLst>
            <pc:docMk/>
            <pc:sldMk cId="1671009624" sldId="265"/>
            <ac:spMk id="15" creationId="{D7BFC17B-3F3A-A10F-07F5-CC7CD2FBF53B}"/>
          </ac:spMkLst>
        </pc:spChg>
      </pc:sldChg>
    </pc:docChg>
  </pc:docChgLst>
  <pc:docChgLst>
    <pc:chgData name="Thibaud Fossez" userId="S::thibaud.fossez@student.odisee.be::6cfd9016-f161-4d1b-a330-7897daf6c0b2" providerId="AD" clId="Web-{2D82C6E1-CB4B-4867-BBE3-371970F74AB8}"/>
    <pc:docChg chg="modSld">
      <pc:chgData name="Thibaud Fossez" userId="S::thibaud.fossez@student.odisee.be::6cfd9016-f161-4d1b-a330-7897daf6c0b2" providerId="AD" clId="Web-{2D82C6E1-CB4B-4867-BBE3-371970F74AB8}" dt="2022-11-21T17:31:36.880" v="15" actId="20577"/>
      <pc:docMkLst>
        <pc:docMk/>
      </pc:docMkLst>
      <pc:sldChg chg="modSp">
        <pc:chgData name="Thibaud Fossez" userId="S::thibaud.fossez@student.odisee.be::6cfd9016-f161-4d1b-a330-7897daf6c0b2" providerId="AD" clId="Web-{2D82C6E1-CB4B-4867-BBE3-371970F74AB8}" dt="2022-11-21T17:31:36.880" v="15" actId="20577"/>
        <pc:sldMkLst>
          <pc:docMk/>
          <pc:sldMk cId="1671009624" sldId="265"/>
        </pc:sldMkLst>
        <pc:spChg chg="mod">
          <ac:chgData name="Thibaud Fossez" userId="S::thibaud.fossez@student.odisee.be::6cfd9016-f161-4d1b-a330-7897daf6c0b2" providerId="AD" clId="Web-{2D82C6E1-CB4B-4867-BBE3-371970F74AB8}" dt="2022-11-21T17:31:36.880" v="15" actId="20577"/>
          <ac:spMkLst>
            <pc:docMk/>
            <pc:sldMk cId="1671009624" sldId="265"/>
            <ac:spMk id="15" creationId="{D7BFC17B-3F3A-A10F-07F5-CC7CD2FBF53B}"/>
          </ac:spMkLst>
        </pc:spChg>
      </pc:sldChg>
    </pc:docChg>
  </pc:docChgLst>
  <pc:docChgLst>
    <pc:chgData name="Alperen Süzen" userId="S::alperen.suzen@student.odisee.be::e3b779a7-5216-4536-b7bc-4ba33b133220" providerId="AD" clId="Web-{75E26B7C-D04C-4449-9A52-93EDB03BB506}"/>
    <pc:docChg chg="addSld modSld sldOrd modSection">
      <pc:chgData name="Alperen Süzen" userId="S::alperen.suzen@student.odisee.be::e3b779a7-5216-4536-b7bc-4ba33b133220" providerId="AD" clId="Web-{75E26B7C-D04C-4449-9A52-93EDB03BB506}" dt="2022-11-21T17:07:31.793" v="164" actId="1076"/>
      <pc:docMkLst>
        <pc:docMk/>
      </pc:docMkLst>
      <pc:sldChg chg="addSp delSp modSp new mod ord setBg addAnim setClrOvrMap">
        <pc:chgData name="Alperen Süzen" userId="S::alperen.suzen@student.odisee.be::e3b779a7-5216-4536-b7bc-4ba33b133220" providerId="AD" clId="Web-{75E26B7C-D04C-4449-9A52-93EDB03BB506}" dt="2022-11-21T16:42:54.821" v="17"/>
        <pc:sldMkLst>
          <pc:docMk/>
          <pc:sldMk cId="2238602997" sldId="262"/>
        </pc:sldMkLst>
        <pc:spChg chg="mod">
          <ac:chgData name="Alperen Süzen" userId="S::alperen.suzen@student.odisee.be::e3b779a7-5216-4536-b7bc-4ba33b133220" providerId="AD" clId="Web-{75E26B7C-D04C-4449-9A52-93EDB03BB506}" dt="2022-11-21T16:42:54.821" v="16"/>
          <ac:spMkLst>
            <pc:docMk/>
            <pc:sldMk cId="2238602997" sldId="262"/>
            <ac:spMk id="2" creationId="{BFBE6734-5C0D-5CC9-20F4-48FE5321C16D}"/>
          </ac:spMkLst>
        </pc:spChg>
        <pc:spChg chg="del">
          <ac:chgData name="Alperen Süzen" userId="S::alperen.suzen@student.odisee.be::e3b779a7-5216-4536-b7bc-4ba33b133220" providerId="AD" clId="Web-{75E26B7C-D04C-4449-9A52-93EDB03BB506}" dt="2022-11-21T16:42:29.414" v="13"/>
          <ac:spMkLst>
            <pc:docMk/>
            <pc:sldMk cId="2238602997" sldId="262"/>
            <ac:spMk id="3" creationId="{76A76AED-EEB2-E473-73FF-433C248C17C7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42:54.821" v="16"/>
          <ac:spMkLst>
            <pc:docMk/>
            <pc:sldMk cId="2238602997" sldId="262"/>
            <ac:spMk id="9" creationId="{E91DC736-0EF8-4F87-9146-EBF1D2EE4D3D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42:54.821" v="16"/>
          <ac:spMkLst>
            <pc:docMk/>
            <pc:sldMk cId="2238602997" sldId="262"/>
            <ac:spMk id="11" creationId="{097CD68E-23E3-4007-8847-CD0944C4F7BE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42:54.821" v="16"/>
          <ac:spMkLst>
            <pc:docMk/>
            <pc:sldMk cId="2238602997" sldId="262"/>
            <ac:spMk id="13" creationId="{AF2F604E-43BE-4DC3-B983-E071523364F8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42:54.821" v="16"/>
          <ac:spMkLst>
            <pc:docMk/>
            <pc:sldMk cId="2238602997" sldId="262"/>
            <ac:spMk id="15" creationId="{08C9B587-E65E-4B52-B37C-ABEBB6E87928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6:42:54.821" v="16"/>
          <ac:spMkLst>
            <pc:docMk/>
            <pc:sldMk cId="2238602997" sldId="262"/>
            <ac:spMk id="20" creationId="{0671A8AE-40A1-4631-A6B8-581AFF065482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6:42:54.821" v="16"/>
          <ac:spMkLst>
            <pc:docMk/>
            <pc:sldMk cId="2238602997" sldId="262"/>
            <ac:spMk id="22" creationId="{AB58EF07-17C2-48CF-ABB0-EEF1F17CB8F0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6:42:54.821" v="16"/>
          <ac:spMkLst>
            <pc:docMk/>
            <pc:sldMk cId="2238602997" sldId="262"/>
            <ac:spMk id="24" creationId="{AF2F604E-43BE-4DC3-B983-E071523364F8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6:42:54.821" v="16"/>
          <ac:spMkLst>
            <pc:docMk/>
            <pc:sldMk cId="2238602997" sldId="262"/>
            <ac:spMk id="26" creationId="{08C9B587-E65E-4B52-B37C-ABEBB6E87928}"/>
          </ac:spMkLst>
        </pc:spChg>
        <pc:picChg chg="add mod">
          <ac:chgData name="Alperen Süzen" userId="S::alperen.suzen@student.odisee.be::e3b779a7-5216-4536-b7bc-4ba33b133220" providerId="AD" clId="Web-{75E26B7C-D04C-4449-9A52-93EDB03BB506}" dt="2022-11-21T16:42:54.821" v="16"/>
          <ac:picMkLst>
            <pc:docMk/>
            <pc:sldMk cId="2238602997" sldId="262"/>
            <ac:picMk id="5" creationId="{5DE7BCFE-AC28-A551-E47A-BBCB901D059A}"/>
          </ac:picMkLst>
        </pc:picChg>
      </pc:sldChg>
      <pc:sldChg chg="addSp delSp modSp new mod setBg setClrOvrMap">
        <pc:chgData name="Alperen Süzen" userId="S::alperen.suzen@student.odisee.be::e3b779a7-5216-4536-b7bc-4ba33b133220" providerId="AD" clId="Web-{75E26B7C-D04C-4449-9A52-93EDB03BB506}" dt="2022-11-21T17:07:31.793" v="164" actId="1076"/>
        <pc:sldMkLst>
          <pc:docMk/>
          <pc:sldMk cId="2210238874" sldId="263"/>
        </pc:sldMkLst>
        <pc:spChg chg="mod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2" creationId="{0C0850BD-2315-BC42-4C5A-CC12B6AF0CFE}"/>
          </ac:spMkLst>
        </pc:spChg>
        <pc:spChg chg="add del mod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3" creationId="{476B3EFF-854A-8140-8F5C-61B5E9677446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6" creationId="{560AFAAC-EA6C-45A9-9E03-C9C9F0193B4F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8" creationId="{83549E37-C86B-4401-90BD-D8BF83859F14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48:00.487" v="32"/>
          <ac:spMkLst>
            <pc:docMk/>
            <pc:sldMk cId="2210238874" sldId="263"/>
            <ac:spMk id="9" creationId="{0671A8AE-40A1-4631-A6B8-581AFF065482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10" creationId="{8A17784E-76D8-4521-A77D-0D2EBB923004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48:00.487" v="32"/>
          <ac:spMkLst>
            <pc:docMk/>
            <pc:sldMk cId="2210238874" sldId="263"/>
            <ac:spMk id="11" creationId="{AB58EF07-17C2-48CF-ABB0-EEF1F17CB8F0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12" creationId="{C0036C6B-F09C-4EAB-AE02-8D056EE74856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48:00.487" v="32"/>
          <ac:spMkLst>
            <pc:docMk/>
            <pc:sldMk cId="2210238874" sldId="263"/>
            <ac:spMk id="13" creationId="{AF2F604E-43BE-4DC3-B983-E071523364F8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48:00.487" v="32"/>
          <ac:spMkLst>
            <pc:docMk/>
            <pc:sldMk cId="2210238874" sldId="263"/>
            <ac:spMk id="15" creationId="{08C9B587-E65E-4B52-B37C-ABEBB6E87928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17" creationId="{FC8D5885-2804-4D3C-BE31-902E4D3279B0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6:33.573" v="153"/>
          <ac:spMkLst>
            <pc:docMk/>
            <pc:sldMk cId="2210238874" sldId="263"/>
            <ac:spMk id="22" creationId="{D2B783EE-0239-4717-BBEA-8C9EAC61C824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6:33.573" v="153"/>
          <ac:spMkLst>
            <pc:docMk/>
            <pc:sldMk cId="2210238874" sldId="263"/>
            <ac:spMk id="24" creationId="{A7B99495-F43F-4D80-A44F-2CB4764EB90B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6:33.573" v="153"/>
          <ac:spMkLst>
            <pc:docMk/>
            <pc:sldMk cId="2210238874" sldId="263"/>
            <ac:spMk id="26" creationId="{70BEB1E7-2F88-40BC-B73D-42E5B6F80BFC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28" creationId="{3873B707-463F-40B0-8227-E8CC6C67EB25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29" creationId="{6ECA6DCB-B7E1-40A9-9524-540C6DA40B1B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30" creationId="{C13237C8-E62C-4F0D-A318-BD6FB6C2D138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32" creationId="{19C9EAEA-39D0-4B0E-A0EB-51E7B26740B1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6:33.588" v="154"/>
          <ac:spMkLst>
            <pc:docMk/>
            <pc:sldMk cId="2210238874" sldId="263"/>
            <ac:spMk id="34" creationId="{8CB5D2D7-DF65-4E86-BFBA-FFB9B5ACEB64}"/>
          </ac:spMkLst>
        </pc:spChg>
        <pc:grpChg chg="add">
          <ac:chgData name="Alperen Süzen" userId="S::alperen.suzen@student.odisee.be::e3b779a7-5216-4536-b7bc-4ba33b133220" providerId="AD" clId="Web-{75E26B7C-D04C-4449-9A52-93EDB03BB506}" dt="2022-11-21T17:06:33.588" v="154"/>
          <ac:grpSpMkLst>
            <pc:docMk/>
            <pc:sldMk cId="2210238874" sldId="263"/>
            <ac:grpSpMk id="31" creationId="{1DE889C7-FAD6-4397-98E2-05D503484459}"/>
          </ac:grpSpMkLst>
        </pc:grpChg>
        <pc:picChg chg="add mod">
          <ac:chgData name="Alperen Süzen" userId="S::alperen.suzen@student.odisee.be::e3b779a7-5216-4536-b7bc-4ba33b133220" providerId="AD" clId="Web-{75E26B7C-D04C-4449-9A52-93EDB03BB506}" dt="2022-11-21T17:06:33.588" v="154"/>
          <ac:picMkLst>
            <pc:docMk/>
            <pc:sldMk cId="2210238874" sldId="263"/>
            <ac:picMk id="4" creationId="{9E211F93-57C6-D098-2F62-A4C4E7899C62}"/>
          </ac:picMkLst>
        </pc:picChg>
        <pc:picChg chg="add del">
          <ac:chgData name="Alperen Süzen" userId="S::alperen.suzen@student.odisee.be::e3b779a7-5216-4536-b7bc-4ba33b133220" providerId="AD" clId="Web-{75E26B7C-D04C-4449-9A52-93EDB03BB506}" dt="2022-11-21T16:48:00.487" v="32"/>
          <ac:picMkLst>
            <pc:docMk/>
            <pc:sldMk cId="2210238874" sldId="263"/>
            <ac:picMk id="5" creationId="{9E8CB7DD-CCA7-46A3-7838-1E33FF677B3D}"/>
          </ac:picMkLst>
        </pc:picChg>
        <pc:picChg chg="add del mod ord">
          <ac:chgData name="Alperen Süzen" userId="S::alperen.suzen@student.odisee.be::e3b779a7-5216-4536-b7bc-4ba33b133220" providerId="AD" clId="Web-{75E26B7C-D04C-4449-9A52-93EDB03BB506}" dt="2022-11-21T17:07:06.886" v="157"/>
          <ac:picMkLst>
            <pc:docMk/>
            <pc:sldMk cId="2210238874" sldId="263"/>
            <ac:picMk id="7" creationId="{772BA37C-95FE-3957-940A-3D0F7588CF46}"/>
          </ac:picMkLst>
        </pc:picChg>
        <pc:picChg chg="add mod">
          <ac:chgData name="Alperen Süzen" userId="S::alperen.suzen@student.odisee.be::e3b779a7-5216-4536-b7bc-4ba33b133220" providerId="AD" clId="Web-{75E26B7C-D04C-4449-9A52-93EDB03BB506}" dt="2022-11-21T17:07:31.793" v="164" actId="1076"/>
          <ac:picMkLst>
            <pc:docMk/>
            <pc:sldMk cId="2210238874" sldId="263"/>
            <ac:picMk id="14" creationId="{FBEB6B78-9784-9DFE-BC8A-AD219FBEB935}"/>
          </ac:picMkLst>
        </pc:picChg>
      </pc:sldChg>
      <pc:sldChg chg="addSp delSp modSp new mod setBg">
        <pc:chgData name="Alperen Süzen" userId="S::alperen.suzen@student.odisee.be::e3b779a7-5216-4536-b7bc-4ba33b133220" providerId="AD" clId="Web-{75E26B7C-D04C-4449-9A52-93EDB03BB506}" dt="2022-11-21T17:03:40.536" v="125" actId="20577"/>
        <pc:sldMkLst>
          <pc:docMk/>
          <pc:sldMk cId="1579923999" sldId="264"/>
        </pc:sldMkLst>
        <pc:spChg chg="mod">
          <ac:chgData name="Alperen Süzen" userId="S::alperen.suzen@student.odisee.be::e3b779a7-5216-4536-b7bc-4ba33b133220" providerId="AD" clId="Web-{75E26B7C-D04C-4449-9A52-93EDB03BB506}" dt="2022-11-21T16:52:35.278" v="71"/>
          <ac:spMkLst>
            <pc:docMk/>
            <pc:sldMk cId="1579923999" sldId="264"/>
            <ac:spMk id="2" creationId="{40E97870-4EC4-8BF8-E40A-AAC22DEFBAEE}"/>
          </ac:spMkLst>
        </pc:spChg>
        <pc:spChg chg="mod">
          <ac:chgData name="Alperen Süzen" userId="S::alperen.suzen@student.odisee.be::e3b779a7-5216-4536-b7bc-4ba33b133220" providerId="AD" clId="Web-{75E26B7C-D04C-4449-9A52-93EDB03BB506}" dt="2022-11-21T17:03:40.536" v="125" actId="20577"/>
          <ac:spMkLst>
            <pc:docMk/>
            <pc:sldMk cId="1579923999" sldId="264"/>
            <ac:spMk id="3" creationId="{4F152BBF-6325-0E97-5774-8E6EC2E487DE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20.090" v="67"/>
          <ac:spMkLst>
            <pc:docMk/>
            <pc:sldMk cId="1579923999" sldId="264"/>
            <ac:spMk id="8" creationId="{DAF1966E-FD40-4A4A-B61B-C4DF7FA05F06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20.090" v="67"/>
          <ac:spMkLst>
            <pc:docMk/>
            <pc:sldMk cId="1579923999" sldId="264"/>
            <ac:spMk id="10" creationId="{047BFA19-D45E-416B-A404-7AF2F3F27017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20.090" v="67"/>
          <ac:spMkLst>
            <pc:docMk/>
            <pc:sldMk cId="1579923999" sldId="264"/>
            <ac:spMk id="12" creationId="{8E0105E7-23DB-4CF2-8258-FF47C7620F6E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20.090" v="67"/>
          <ac:spMkLst>
            <pc:docMk/>
            <pc:sldMk cId="1579923999" sldId="264"/>
            <ac:spMk id="14" creationId="{074B4F7D-14B2-478B-8BF5-01E4E0C5D263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22.277" v="69"/>
          <ac:spMkLst>
            <pc:docMk/>
            <pc:sldMk cId="1579923999" sldId="264"/>
            <ac:spMk id="16" creationId="{CBB2B1F0-0DD6-4744-9A46-7A344FB48E40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22.277" v="69"/>
          <ac:spMkLst>
            <pc:docMk/>
            <pc:sldMk cId="1579923999" sldId="264"/>
            <ac:spMk id="17" creationId="{52D502E5-F6B4-4D58-B4AE-FC466FF15EE8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22.277" v="69"/>
          <ac:spMkLst>
            <pc:docMk/>
            <pc:sldMk cId="1579923999" sldId="264"/>
            <ac:spMk id="18" creationId="{9DECDBF4-02B6-4BB4-B65B-B8107AD6A9E8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35.278" v="71"/>
          <ac:spMkLst>
            <pc:docMk/>
            <pc:sldMk cId="1579923999" sldId="264"/>
            <ac:spMk id="20" creationId="{DAF1966E-FD40-4A4A-B61B-C4DF7FA05F06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35.278" v="71"/>
          <ac:spMkLst>
            <pc:docMk/>
            <pc:sldMk cId="1579923999" sldId="264"/>
            <ac:spMk id="21" creationId="{047BFA19-D45E-416B-A404-7AF2F3F27017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35.278" v="71"/>
          <ac:spMkLst>
            <pc:docMk/>
            <pc:sldMk cId="1579923999" sldId="264"/>
            <ac:spMk id="22" creationId="{8E0105E7-23DB-4CF2-8258-FF47C7620F6E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6:52:35.278" v="71"/>
          <ac:spMkLst>
            <pc:docMk/>
            <pc:sldMk cId="1579923999" sldId="264"/>
            <ac:spMk id="23" creationId="{074B4F7D-14B2-478B-8BF5-01E4E0C5D263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6:52:35.278" v="71"/>
          <ac:spMkLst>
            <pc:docMk/>
            <pc:sldMk cId="1579923999" sldId="264"/>
            <ac:spMk id="28" creationId="{2029D5AD-8348-4446-B191-6A9B6FE03F21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6:52:35.278" v="71"/>
          <ac:spMkLst>
            <pc:docMk/>
            <pc:sldMk cId="1579923999" sldId="264"/>
            <ac:spMk id="30" creationId="{A3F395A2-2B64-4749-BD93-2F159C7E1FB5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6:52:35.278" v="71"/>
          <ac:spMkLst>
            <pc:docMk/>
            <pc:sldMk cId="1579923999" sldId="264"/>
            <ac:spMk id="32" creationId="{5CF0135B-EAB8-4CA0-896C-2D897ECD28BC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6:52:35.278" v="71"/>
          <ac:spMkLst>
            <pc:docMk/>
            <pc:sldMk cId="1579923999" sldId="264"/>
            <ac:spMk id="34" creationId="{92C3387C-D24F-4737-8A37-1DC5CFF09CFA}"/>
          </ac:spMkLst>
        </pc:spChg>
      </pc:sldChg>
      <pc:sldChg chg="addSp delSp modSp new mod setBg">
        <pc:chgData name="Alperen Süzen" userId="S::alperen.suzen@student.odisee.be::e3b779a7-5216-4536-b7bc-4ba33b133220" providerId="AD" clId="Web-{75E26B7C-D04C-4449-9A52-93EDB03BB506}" dt="2022-11-21T17:05:00.851" v="149"/>
        <pc:sldMkLst>
          <pc:docMk/>
          <pc:sldMk cId="1671009624" sldId="265"/>
        </pc:sldMkLst>
        <pc:spChg chg="mod">
          <ac:chgData name="Alperen Süzen" userId="S::alperen.suzen@student.odisee.be::e3b779a7-5216-4536-b7bc-4ba33b133220" providerId="AD" clId="Web-{75E26B7C-D04C-4449-9A52-93EDB03BB506}" dt="2022-11-21T17:05:00.851" v="149"/>
          <ac:spMkLst>
            <pc:docMk/>
            <pc:sldMk cId="1671009624" sldId="265"/>
            <ac:spMk id="2" creationId="{7D21E97A-8349-FC58-FA03-048302D1A156}"/>
          </ac:spMkLst>
        </pc:spChg>
        <pc:spChg chg="add del mod">
          <ac:chgData name="Alperen Süzen" userId="S::alperen.suzen@student.odisee.be::e3b779a7-5216-4536-b7bc-4ba33b133220" providerId="AD" clId="Web-{75E26B7C-D04C-4449-9A52-93EDB03BB506}" dt="2022-11-21T17:05:00.851" v="149"/>
          <ac:spMkLst>
            <pc:docMk/>
            <pc:sldMk cId="1671009624" sldId="265"/>
            <ac:spMk id="3" creationId="{D7BFC17B-3F3A-A10F-07F5-CC7CD2FBF53B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5:00.851" v="149"/>
          <ac:spMkLst>
            <pc:docMk/>
            <pc:sldMk cId="1671009624" sldId="265"/>
            <ac:spMk id="8" creationId="{2029D5AD-8348-4446-B191-6A9B6FE03F21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5:00.835" v="148"/>
          <ac:spMkLst>
            <pc:docMk/>
            <pc:sldMk cId="1671009624" sldId="265"/>
            <ac:spMk id="9" creationId="{53B021B3-DE93-4AB7-8A18-CF5F1CED88B8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5:00.851" v="149"/>
          <ac:spMkLst>
            <pc:docMk/>
            <pc:sldMk cId="1671009624" sldId="265"/>
            <ac:spMk id="10" creationId="{A3F395A2-2B64-4749-BD93-2F159C7E1FB5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5:00.835" v="148"/>
          <ac:spMkLst>
            <pc:docMk/>
            <pc:sldMk cId="1671009624" sldId="265"/>
            <ac:spMk id="11" creationId="{52D502E5-F6B4-4D58-B4AE-FC466FF15EE8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5:00.851" v="149"/>
          <ac:spMkLst>
            <pc:docMk/>
            <pc:sldMk cId="1671009624" sldId="265"/>
            <ac:spMk id="12" creationId="{5CF0135B-EAB8-4CA0-896C-2D897ECD28BC}"/>
          </ac:spMkLst>
        </pc:spChg>
        <pc:spChg chg="add del">
          <ac:chgData name="Alperen Süzen" userId="S::alperen.suzen@student.odisee.be::e3b779a7-5216-4536-b7bc-4ba33b133220" providerId="AD" clId="Web-{75E26B7C-D04C-4449-9A52-93EDB03BB506}" dt="2022-11-21T17:05:00.835" v="148"/>
          <ac:spMkLst>
            <pc:docMk/>
            <pc:sldMk cId="1671009624" sldId="265"/>
            <ac:spMk id="13" creationId="{9DECDBF4-02B6-4BB4-B65B-B8107AD6A9E8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5:00.851" v="149"/>
          <ac:spMkLst>
            <pc:docMk/>
            <pc:sldMk cId="1671009624" sldId="265"/>
            <ac:spMk id="14" creationId="{92C3387C-D24F-4737-8A37-1DC5CFF09CFA}"/>
          </ac:spMkLst>
        </pc:spChg>
        <pc:spChg chg="add">
          <ac:chgData name="Alperen Süzen" userId="S::alperen.suzen@student.odisee.be::e3b779a7-5216-4536-b7bc-4ba33b133220" providerId="AD" clId="Web-{75E26B7C-D04C-4449-9A52-93EDB03BB506}" dt="2022-11-21T17:05:00.851" v="149"/>
          <ac:spMkLst>
            <pc:docMk/>
            <pc:sldMk cId="1671009624" sldId="265"/>
            <ac:spMk id="15" creationId="{D7BFC17B-3F3A-A10F-07F5-CC7CD2FBF53B}"/>
          </ac:spMkLst>
        </pc:spChg>
        <pc:graphicFrameChg chg="add del">
          <ac:chgData name="Alperen Süzen" userId="S::alperen.suzen@student.odisee.be::e3b779a7-5216-4536-b7bc-4ba33b133220" providerId="AD" clId="Web-{75E26B7C-D04C-4449-9A52-93EDB03BB506}" dt="2022-11-21T17:05:00.835" v="148"/>
          <ac:graphicFrameMkLst>
            <pc:docMk/>
            <pc:sldMk cId="1671009624" sldId="265"/>
            <ac:graphicFrameMk id="5" creationId="{A9CFAF1F-093A-4736-E950-C0058DF44560}"/>
          </ac:graphicFrameMkLst>
        </pc:graphicFrameChg>
      </pc:sldChg>
    </pc:docChg>
  </pc:docChgLst>
  <pc:docChgLst>
    <pc:chgData name="Thibaud Fossez" userId="S::thibaud.fossez@student.odisee.be::6cfd9016-f161-4d1b-a330-7897daf6c0b2" providerId="AD" clId="Web-{8FE51812-239A-41E6-87F0-06CB9D3CE5A7}"/>
    <pc:docChg chg="addSld delSld modSld sldOrd modSection">
      <pc:chgData name="Thibaud Fossez" userId="S::thibaud.fossez@student.odisee.be::6cfd9016-f161-4d1b-a330-7897daf6c0b2" providerId="AD" clId="Web-{8FE51812-239A-41E6-87F0-06CB9D3CE5A7}" dt="2022-11-22T00:41:00.744" v="74" actId="20577"/>
      <pc:docMkLst>
        <pc:docMk/>
      </pc:docMkLst>
      <pc:sldChg chg="addSp delSp modSp">
        <pc:chgData name="Thibaud Fossez" userId="S::thibaud.fossez@student.odisee.be::6cfd9016-f161-4d1b-a330-7897daf6c0b2" providerId="AD" clId="Web-{8FE51812-239A-41E6-87F0-06CB9D3CE5A7}" dt="2022-11-22T00:39:40.710" v="62" actId="14100"/>
        <pc:sldMkLst>
          <pc:docMk/>
          <pc:sldMk cId="3334729583" sldId="273"/>
        </pc:sldMkLst>
        <pc:picChg chg="del">
          <ac:chgData name="Thibaud Fossez" userId="S::thibaud.fossez@student.odisee.be::6cfd9016-f161-4d1b-a330-7897daf6c0b2" providerId="AD" clId="Web-{8FE51812-239A-41E6-87F0-06CB9D3CE5A7}" dt="2022-11-22T00:39:08.426" v="55"/>
          <ac:picMkLst>
            <pc:docMk/>
            <pc:sldMk cId="3334729583" sldId="273"/>
            <ac:picMk id="4" creationId="{F56C9FA8-8079-AE03-051A-4349C99F683E}"/>
          </ac:picMkLst>
        </pc:picChg>
        <pc:picChg chg="add del mod">
          <ac:chgData name="Thibaud Fossez" userId="S::thibaud.fossez@student.odisee.be::6cfd9016-f161-4d1b-a330-7897daf6c0b2" providerId="AD" clId="Web-{8FE51812-239A-41E6-87F0-06CB9D3CE5A7}" dt="2022-11-22T00:39:32.630" v="59"/>
          <ac:picMkLst>
            <pc:docMk/>
            <pc:sldMk cId="3334729583" sldId="273"/>
            <ac:picMk id="5" creationId="{C8899B8B-A0EB-9977-7FA8-2B33E241E283}"/>
          </ac:picMkLst>
        </pc:picChg>
        <pc:picChg chg="add mod">
          <ac:chgData name="Thibaud Fossez" userId="S::thibaud.fossez@student.odisee.be::6cfd9016-f161-4d1b-a330-7897daf6c0b2" providerId="AD" clId="Web-{8FE51812-239A-41E6-87F0-06CB9D3CE5A7}" dt="2022-11-22T00:39:40.710" v="62" actId="14100"/>
          <ac:picMkLst>
            <pc:docMk/>
            <pc:sldMk cId="3334729583" sldId="273"/>
            <ac:picMk id="6" creationId="{483F5306-B2B5-7A28-CC2F-DADEDAF469E9}"/>
          </ac:picMkLst>
        </pc:picChg>
      </pc:sldChg>
      <pc:sldChg chg="del">
        <pc:chgData name="Thibaud Fossez" userId="S::thibaud.fossez@student.odisee.be::6cfd9016-f161-4d1b-a330-7897daf6c0b2" providerId="AD" clId="Web-{8FE51812-239A-41E6-87F0-06CB9D3CE5A7}" dt="2022-11-22T00:38:22.956" v="51"/>
        <pc:sldMkLst>
          <pc:docMk/>
          <pc:sldMk cId="2434873904" sldId="277"/>
        </pc:sldMkLst>
      </pc:sldChg>
      <pc:sldChg chg="del">
        <pc:chgData name="Thibaud Fossez" userId="S::thibaud.fossez@student.odisee.be::6cfd9016-f161-4d1b-a330-7897daf6c0b2" providerId="AD" clId="Web-{8FE51812-239A-41E6-87F0-06CB9D3CE5A7}" dt="2022-11-22T00:38:15.674" v="49"/>
        <pc:sldMkLst>
          <pc:docMk/>
          <pc:sldMk cId="1101207233" sldId="281"/>
        </pc:sldMkLst>
      </pc:sldChg>
      <pc:sldChg chg="addSp delSp modSp ord">
        <pc:chgData name="Thibaud Fossez" userId="S::thibaud.fossez@student.odisee.be::6cfd9016-f161-4d1b-a330-7897daf6c0b2" providerId="AD" clId="Web-{8FE51812-239A-41E6-87F0-06CB9D3CE5A7}" dt="2022-11-22T00:38:20.815" v="50"/>
        <pc:sldMkLst>
          <pc:docMk/>
          <pc:sldMk cId="3275851843" sldId="283"/>
        </pc:sldMkLst>
        <pc:spChg chg="mod">
          <ac:chgData name="Thibaud Fossez" userId="S::thibaud.fossez@student.odisee.be::6cfd9016-f161-4d1b-a330-7897daf6c0b2" providerId="AD" clId="Web-{8FE51812-239A-41E6-87F0-06CB9D3CE5A7}" dt="2022-11-22T00:37:56.830" v="43" actId="20577"/>
          <ac:spMkLst>
            <pc:docMk/>
            <pc:sldMk cId="3275851843" sldId="283"/>
            <ac:spMk id="3" creationId="{06DDCADA-A2C8-29DC-552E-C13812E79A50}"/>
          </ac:spMkLst>
        </pc:spChg>
        <pc:picChg chg="del">
          <ac:chgData name="Thibaud Fossez" userId="S::thibaud.fossez@student.odisee.be::6cfd9016-f161-4d1b-a330-7897daf6c0b2" providerId="AD" clId="Web-{8FE51812-239A-41E6-87F0-06CB9D3CE5A7}" dt="2022-11-22T00:37:57.861" v="44"/>
          <ac:picMkLst>
            <pc:docMk/>
            <pc:sldMk cId="3275851843" sldId="283"/>
            <ac:picMk id="4" creationId="{67454AE4-E47D-0AB2-30A1-DF3CC4A8E848}"/>
          </ac:picMkLst>
        </pc:picChg>
        <pc:picChg chg="add mod">
          <ac:chgData name="Thibaud Fossez" userId="S::thibaud.fossez@student.odisee.be::6cfd9016-f161-4d1b-a330-7897daf6c0b2" providerId="AD" clId="Web-{8FE51812-239A-41E6-87F0-06CB9D3CE5A7}" dt="2022-11-22T00:38:09.268" v="48" actId="1076"/>
          <ac:picMkLst>
            <pc:docMk/>
            <pc:sldMk cId="3275851843" sldId="283"/>
            <ac:picMk id="5" creationId="{66D25E98-E91C-FADF-7A74-E504E39D2E6F}"/>
          </ac:picMkLst>
        </pc:picChg>
      </pc:sldChg>
      <pc:sldChg chg="delSp modSp add replId">
        <pc:chgData name="Thibaud Fossez" userId="S::thibaud.fossez@student.odisee.be::6cfd9016-f161-4d1b-a330-7897daf6c0b2" providerId="AD" clId="Web-{8FE51812-239A-41E6-87F0-06CB9D3CE5A7}" dt="2022-11-22T00:41:00.744" v="74" actId="20577"/>
        <pc:sldMkLst>
          <pc:docMk/>
          <pc:sldMk cId="3470600761" sldId="284"/>
        </pc:sldMkLst>
        <pc:spChg chg="mod">
          <ac:chgData name="Thibaud Fossez" userId="S::thibaud.fossez@student.odisee.be::6cfd9016-f161-4d1b-a330-7897daf6c0b2" providerId="AD" clId="Web-{8FE51812-239A-41E6-87F0-06CB9D3CE5A7}" dt="2022-11-22T00:35:40.121" v="8" actId="20577"/>
          <ac:spMkLst>
            <pc:docMk/>
            <pc:sldMk cId="3470600761" sldId="284"/>
            <ac:spMk id="2" creationId="{6571DA46-10BE-D70D-9611-C6B28B8DF06A}"/>
          </ac:spMkLst>
        </pc:spChg>
        <pc:spChg chg="mod">
          <ac:chgData name="Thibaud Fossez" userId="S::thibaud.fossez@student.odisee.be::6cfd9016-f161-4d1b-a330-7897daf6c0b2" providerId="AD" clId="Web-{8FE51812-239A-41E6-87F0-06CB9D3CE5A7}" dt="2022-11-22T00:41:00.744" v="74" actId="20577"/>
          <ac:spMkLst>
            <pc:docMk/>
            <pc:sldMk cId="3470600761" sldId="284"/>
            <ac:spMk id="3" creationId="{06DDCADA-A2C8-29DC-552E-C13812E79A50}"/>
          </ac:spMkLst>
        </pc:spChg>
        <pc:picChg chg="del">
          <ac:chgData name="Thibaud Fossez" userId="S::thibaud.fossez@student.odisee.be::6cfd9016-f161-4d1b-a330-7897daf6c0b2" providerId="AD" clId="Web-{8FE51812-239A-41E6-87F0-06CB9D3CE5A7}" dt="2022-11-22T00:35:41.324" v="9"/>
          <ac:picMkLst>
            <pc:docMk/>
            <pc:sldMk cId="3470600761" sldId="284"/>
            <ac:picMk id="4" creationId="{67454AE4-E47D-0AB2-30A1-DF3CC4A8E848}"/>
          </ac:picMkLst>
        </pc:picChg>
      </pc:sldChg>
    </pc:docChg>
  </pc:docChgLst>
  <pc:docChgLst>
    <pc:chgData name="Alperen Süzen" userId="S::alperen.suzen@student.odisee.be::e3b779a7-5216-4536-b7bc-4ba33b133220" providerId="AD" clId="Web-{D6D8AFB1-86F5-4C02-98FE-A766D454FEB9}"/>
    <pc:docChg chg="modSld">
      <pc:chgData name="Alperen Süzen" userId="S::alperen.suzen@student.odisee.be::e3b779a7-5216-4536-b7bc-4ba33b133220" providerId="AD" clId="Web-{D6D8AFB1-86F5-4C02-98FE-A766D454FEB9}" dt="2022-11-21T18:34:53.304" v="19"/>
      <pc:docMkLst>
        <pc:docMk/>
      </pc:docMkLst>
      <pc:sldChg chg="addSp modSp mod setBg">
        <pc:chgData name="Alperen Süzen" userId="S::alperen.suzen@student.odisee.be::e3b779a7-5216-4536-b7bc-4ba33b133220" providerId="AD" clId="Web-{D6D8AFB1-86F5-4C02-98FE-A766D454FEB9}" dt="2022-11-21T18:21:29.400" v="9"/>
        <pc:sldMkLst>
          <pc:docMk/>
          <pc:sldMk cId="1195368265" sldId="257"/>
        </pc:sldMkLst>
        <pc:spChg chg="mod">
          <ac:chgData name="Alperen Süzen" userId="S::alperen.suzen@student.odisee.be::e3b779a7-5216-4536-b7bc-4ba33b133220" providerId="AD" clId="Web-{D6D8AFB1-86F5-4C02-98FE-A766D454FEB9}" dt="2022-11-21T18:21:29.400" v="9"/>
          <ac:spMkLst>
            <pc:docMk/>
            <pc:sldMk cId="1195368265" sldId="257"/>
            <ac:spMk id="2" creationId="{73A09502-18D5-6531-43F2-82A1463412F6}"/>
          </ac:spMkLst>
        </pc:spChg>
        <pc:spChg chg="mod">
          <ac:chgData name="Alperen Süzen" userId="S::alperen.suzen@student.odisee.be::e3b779a7-5216-4536-b7bc-4ba33b133220" providerId="AD" clId="Web-{D6D8AFB1-86F5-4C02-98FE-A766D454FEB9}" dt="2022-11-21T18:21:29.400" v="9"/>
          <ac:spMkLst>
            <pc:docMk/>
            <pc:sldMk cId="1195368265" sldId="257"/>
            <ac:spMk id="3" creationId="{ADCD1527-F22B-BC76-C82D-C54B2383446C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21:29.400" v="9"/>
          <ac:spMkLst>
            <pc:docMk/>
            <pc:sldMk cId="1195368265" sldId="257"/>
            <ac:spMk id="8" creationId="{2029D5AD-8348-4446-B191-6A9B6FE03F21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21:29.400" v="9"/>
          <ac:spMkLst>
            <pc:docMk/>
            <pc:sldMk cId="1195368265" sldId="257"/>
            <ac:spMk id="10" creationId="{A3F395A2-2B64-4749-BD93-2F159C7E1FB5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21:29.400" v="9"/>
          <ac:spMkLst>
            <pc:docMk/>
            <pc:sldMk cId="1195368265" sldId="257"/>
            <ac:spMk id="12" creationId="{5CF0135B-EAB8-4CA0-896C-2D897ECD28BC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21:29.400" v="9"/>
          <ac:spMkLst>
            <pc:docMk/>
            <pc:sldMk cId="1195368265" sldId="257"/>
            <ac:spMk id="14" creationId="{92C3387C-D24F-4737-8A37-1DC5CFF09CFA}"/>
          </ac:spMkLst>
        </pc:spChg>
      </pc:sldChg>
      <pc:sldChg chg="addSp modSp mod setBg">
        <pc:chgData name="Alperen Süzen" userId="S::alperen.suzen@student.odisee.be::e3b779a7-5216-4536-b7bc-4ba33b133220" providerId="AD" clId="Web-{D6D8AFB1-86F5-4C02-98FE-A766D454FEB9}" dt="2022-11-21T18:21:38.338" v="10"/>
        <pc:sldMkLst>
          <pc:docMk/>
          <pc:sldMk cId="497035880" sldId="258"/>
        </pc:sldMkLst>
        <pc:spChg chg="mod">
          <ac:chgData name="Alperen Süzen" userId="S::alperen.suzen@student.odisee.be::e3b779a7-5216-4536-b7bc-4ba33b133220" providerId="AD" clId="Web-{D6D8AFB1-86F5-4C02-98FE-A766D454FEB9}" dt="2022-11-21T18:21:38.338" v="10"/>
          <ac:spMkLst>
            <pc:docMk/>
            <pc:sldMk cId="497035880" sldId="258"/>
            <ac:spMk id="2" creationId="{963551FD-F331-7EE1-E1D4-6B685BA3C3A5}"/>
          </ac:spMkLst>
        </pc:spChg>
        <pc:spChg chg="mod">
          <ac:chgData name="Alperen Süzen" userId="S::alperen.suzen@student.odisee.be::e3b779a7-5216-4536-b7bc-4ba33b133220" providerId="AD" clId="Web-{D6D8AFB1-86F5-4C02-98FE-A766D454FEB9}" dt="2022-11-21T18:21:38.338" v="10"/>
          <ac:spMkLst>
            <pc:docMk/>
            <pc:sldMk cId="497035880" sldId="258"/>
            <ac:spMk id="3" creationId="{9A876046-D0F8-AF12-D78B-ABB451E75E05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21:38.338" v="10"/>
          <ac:spMkLst>
            <pc:docMk/>
            <pc:sldMk cId="497035880" sldId="258"/>
            <ac:spMk id="8" creationId="{2029D5AD-8348-4446-B191-6A9B6FE03F21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21:38.338" v="10"/>
          <ac:spMkLst>
            <pc:docMk/>
            <pc:sldMk cId="497035880" sldId="258"/>
            <ac:spMk id="10" creationId="{A3F395A2-2B64-4749-BD93-2F159C7E1FB5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21:38.338" v="10"/>
          <ac:spMkLst>
            <pc:docMk/>
            <pc:sldMk cId="497035880" sldId="258"/>
            <ac:spMk id="12" creationId="{5CF0135B-EAB8-4CA0-896C-2D897ECD28BC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21:38.338" v="10"/>
          <ac:spMkLst>
            <pc:docMk/>
            <pc:sldMk cId="497035880" sldId="258"/>
            <ac:spMk id="14" creationId="{92C3387C-D24F-4737-8A37-1DC5CFF09CFA}"/>
          </ac:spMkLst>
        </pc:spChg>
      </pc:sldChg>
      <pc:sldChg chg="addSp delSp modSp mod setBg">
        <pc:chgData name="Alperen Süzen" userId="S::alperen.suzen@student.odisee.be::e3b779a7-5216-4536-b7bc-4ba33b133220" providerId="AD" clId="Web-{D6D8AFB1-86F5-4C02-98FE-A766D454FEB9}" dt="2022-11-21T18:30:24.935" v="17"/>
        <pc:sldMkLst>
          <pc:docMk/>
          <pc:sldMk cId="255996064" sldId="259"/>
        </pc:sldMkLst>
        <pc:spChg chg="mod">
          <ac:chgData name="Alperen Süzen" userId="S::alperen.suzen@student.odisee.be::e3b779a7-5216-4536-b7bc-4ba33b133220" providerId="AD" clId="Web-{D6D8AFB1-86F5-4C02-98FE-A766D454FEB9}" dt="2022-11-21T18:30:24.935" v="17"/>
          <ac:spMkLst>
            <pc:docMk/>
            <pc:sldMk cId="255996064" sldId="259"/>
            <ac:spMk id="2" creationId="{F27B5678-182A-C4F2-C63C-85B04624ADF3}"/>
          </ac:spMkLst>
        </pc:spChg>
        <pc:spChg chg="mod ord">
          <ac:chgData name="Alperen Süzen" userId="S::alperen.suzen@student.odisee.be::e3b779a7-5216-4536-b7bc-4ba33b133220" providerId="AD" clId="Web-{D6D8AFB1-86F5-4C02-98FE-A766D454FEB9}" dt="2022-11-21T18:30:24.935" v="17"/>
          <ac:spMkLst>
            <pc:docMk/>
            <pc:sldMk cId="255996064" sldId="259"/>
            <ac:spMk id="4" creationId="{D13F132F-061B-AE43-8DC2-7EE5A7C09E8C}"/>
          </ac:spMkLst>
        </pc:spChg>
        <pc:picChg chg="add mod ord">
          <ac:chgData name="Alperen Süzen" userId="S::alperen.suzen@student.odisee.be::e3b779a7-5216-4536-b7bc-4ba33b133220" providerId="AD" clId="Web-{D6D8AFB1-86F5-4C02-98FE-A766D454FEB9}" dt="2022-11-21T18:30:24.935" v="17"/>
          <ac:picMkLst>
            <pc:docMk/>
            <pc:sldMk cId="255996064" sldId="259"/>
            <ac:picMk id="3" creationId="{3B26207C-75D1-AE53-5858-4E7B33A937E9}"/>
          </ac:picMkLst>
        </pc:picChg>
        <pc:picChg chg="mod ord">
          <ac:chgData name="Alperen Süzen" userId="S::alperen.suzen@student.odisee.be::e3b779a7-5216-4536-b7bc-4ba33b133220" providerId="AD" clId="Web-{D6D8AFB1-86F5-4C02-98FE-A766D454FEB9}" dt="2022-11-21T18:30:24.935" v="17"/>
          <ac:picMkLst>
            <pc:docMk/>
            <pc:sldMk cId="255996064" sldId="259"/>
            <ac:picMk id="6" creationId="{AB1DEDB6-6A34-CA08-B596-CA26FC2735FE}"/>
          </ac:picMkLst>
        </pc:picChg>
        <pc:picChg chg="mod">
          <ac:chgData name="Alperen Süzen" userId="S::alperen.suzen@student.odisee.be::e3b779a7-5216-4536-b7bc-4ba33b133220" providerId="AD" clId="Web-{D6D8AFB1-86F5-4C02-98FE-A766D454FEB9}" dt="2022-11-21T18:30:24.935" v="17"/>
          <ac:picMkLst>
            <pc:docMk/>
            <pc:sldMk cId="255996064" sldId="259"/>
            <ac:picMk id="8" creationId="{D23A587E-CB0E-D778-E485-6D1D5C8EE1C8}"/>
          </ac:picMkLst>
        </pc:picChg>
        <pc:picChg chg="del">
          <ac:chgData name="Alperen Süzen" userId="S::alperen.suzen@student.odisee.be::e3b779a7-5216-4536-b7bc-4ba33b133220" providerId="AD" clId="Web-{D6D8AFB1-86F5-4C02-98FE-A766D454FEB9}" dt="2022-11-21T18:30:05.981" v="11"/>
          <ac:picMkLst>
            <pc:docMk/>
            <pc:sldMk cId="255996064" sldId="259"/>
            <ac:picMk id="12" creationId="{4DED80D9-25FB-BF5F-6905-EF631AFC05E0}"/>
          </ac:picMkLst>
        </pc:picChg>
        <pc:picChg chg="mod ord">
          <ac:chgData name="Alperen Süzen" userId="S::alperen.suzen@student.odisee.be::e3b779a7-5216-4536-b7bc-4ba33b133220" providerId="AD" clId="Web-{D6D8AFB1-86F5-4C02-98FE-A766D454FEB9}" dt="2022-11-21T18:30:24.935" v="17"/>
          <ac:picMkLst>
            <pc:docMk/>
            <pc:sldMk cId="255996064" sldId="259"/>
            <ac:picMk id="14" creationId="{5D509CE9-76B6-052A-19D0-D639FA0824B6}"/>
          </ac:picMkLst>
        </pc:picChg>
        <pc:picChg chg="mod">
          <ac:chgData name="Alperen Süzen" userId="S::alperen.suzen@student.odisee.be::e3b779a7-5216-4536-b7bc-4ba33b133220" providerId="AD" clId="Web-{D6D8AFB1-86F5-4C02-98FE-A766D454FEB9}" dt="2022-11-21T18:30:24.935" v="17"/>
          <ac:picMkLst>
            <pc:docMk/>
            <pc:sldMk cId="255996064" sldId="259"/>
            <ac:picMk id="1026" creationId="{01B73D90-5D56-A851-DAC5-D7E1B3EDD156}"/>
          </ac:picMkLst>
        </pc:picChg>
        <pc:picChg chg="mod">
          <ac:chgData name="Alperen Süzen" userId="S::alperen.suzen@student.odisee.be::e3b779a7-5216-4536-b7bc-4ba33b133220" providerId="AD" clId="Web-{D6D8AFB1-86F5-4C02-98FE-A766D454FEB9}" dt="2022-11-21T18:30:24.935" v="17"/>
          <ac:picMkLst>
            <pc:docMk/>
            <pc:sldMk cId="255996064" sldId="259"/>
            <ac:picMk id="1028" creationId="{208CE0F3-B194-02E2-E92A-7C73EEF994D4}"/>
          </ac:picMkLst>
        </pc:picChg>
        <pc:cxnChg chg="add del">
          <ac:chgData name="Alperen Süzen" userId="S::alperen.suzen@student.odisee.be::e3b779a7-5216-4536-b7bc-4ba33b133220" providerId="AD" clId="Web-{D6D8AFB1-86F5-4C02-98FE-A766D454FEB9}" dt="2022-11-21T18:30:24.935" v="17"/>
          <ac:cxnSpMkLst>
            <pc:docMk/>
            <pc:sldMk cId="255996064" sldId="259"/>
            <ac:cxnSpMk id="1033" creationId="{822A5670-0F7B-4199-AEAB-33FBA9CEA44D}"/>
          </ac:cxnSpMkLst>
        </pc:cxnChg>
        <pc:cxnChg chg="add del">
          <ac:chgData name="Alperen Süzen" userId="S::alperen.suzen@student.odisee.be::e3b779a7-5216-4536-b7bc-4ba33b133220" providerId="AD" clId="Web-{D6D8AFB1-86F5-4C02-98FE-A766D454FEB9}" dt="2022-11-21T18:30:24.935" v="17"/>
          <ac:cxnSpMkLst>
            <pc:docMk/>
            <pc:sldMk cId="255996064" sldId="259"/>
            <ac:cxnSpMk id="1035" creationId="{8BB1744D-A7DF-4B65-B6E3-DCF12BB2D869}"/>
          </ac:cxnSpMkLst>
        </pc:cxnChg>
        <pc:cxnChg chg="add del">
          <ac:chgData name="Alperen Süzen" userId="S::alperen.suzen@student.odisee.be::e3b779a7-5216-4536-b7bc-4ba33b133220" providerId="AD" clId="Web-{D6D8AFB1-86F5-4C02-98FE-A766D454FEB9}" dt="2022-11-21T18:30:24.935" v="17"/>
          <ac:cxnSpMkLst>
            <pc:docMk/>
            <pc:sldMk cId="255996064" sldId="259"/>
            <ac:cxnSpMk id="1037" creationId="{882DD753-EA38-4E86-91FB-05041A44A28E}"/>
          </ac:cxnSpMkLst>
        </pc:cxnChg>
        <pc:cxnChg chg="add del">
          <ac:chgData name="Alperen Süzen" userId="S::alperen.suzen@student.odisee.be::e3b779a7-5216-4536-b7bc-4ba33b133220" providerId="AD" clId="Web-{D6D8AFB1-86F5-4C02-98FE-A766D454FEB9}" dt="2022-11-21T18:30:24.935" v="17"/>
          <ac:cxnSpMkLst>
            <pc:docMk/>
            <pc:sldMk cId="255996064" sldId="259"/>
            <ac:cxnSpMk id="1039" creationId="{6DA63E78-7704-45EF-B5D3-EADDF5D82674}"/>
          </ac:cxnSpMkLst>
        </pc:cxnChg>
      </pc:sldChg>
      <pc:sldChg chg="addSp modSp mod setBg">
        <pc:chgData name="Alperen Süzen" userId="S::alperen.suzen@student.odisee.be::e3b779a7-5216-4536-b7bc-4ba33b133220" providerId="AD" clId="Web-{D6D8AFB1-86F5-4C02-98FE-A766D454FEB9}" dt="2022-11-21T18:34:49.897" v="18"/>
        <pc:sldMkLst>
          <pc:docMk/>
          <pc:sldMk cId="2963755869" sldId="260"/>
        </pc:sldMkLst>
        <pc:spChg chg="mod">
          <ac:chgData name="Alperen Süzen" userId="S::alperen.suzen@student.odisee.be::e3b779a7-5216-4536-b7bc-4ba33b133220" providerId="AD" clId="Web-{D6D8AFB1-86F5-4C02-98FE-A766D454FEB9}" dt="2022-11-21T18:34:49.897" v="18"/>
          <ac:spMkLst>
            <pc:docMk/>
            <pc:sldMk cId="2963755869" sldId="260"/>
            <ac:spMk id="2" creationId="{0FF5370C-B5F8-3BCF-5274-69AF73FDA442}"/>
          </ac:spMkLst>
        </pc:spChg>
        <pc:spChg chg="mod">
          <ac:chgData name="Alperen Süzen" userId="S::alperen.suzen@student.odisee.be::e3b779a7-5216-4536-b7bc-4ba33b133220" providerId="AD" clId="Web-{D6D8AFB1-86F5-4C02-98FE-A766D454FEB9}" dt="2022-11-21T18:34:49.897" v="18"/>
          <ac:spMkLst>
            <pc:docMk/>
            <pc:sldMk cId="2963755869" sldId="260"/>
            <ac:spMk id="3" creationId="{922CBF83-0496-A724-4A16-847D604664CB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34:49.897" v="18"/>
          <ac:spMkLst>
            <pc:docMk/>
            <pc:sldMk cId="2963755869" sldId="260"/>
            <ac:spMk id="8" creationId="{2029D5AD-8348-4446-B191-6A9B6FE03F21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34:49.897" v="18"/>
          <ac:spMkLst>
            <pc:docMk/>
            <pc:sldMk cId="2963755869" sldId="260"/>
            <ac:spMk id="10" creationId="{A3F395A2-2B64-4749-BD93-2F159C7E1FB5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34:49.897" v="18"/>
          <ac:spMkLst>
            <pc:docMk/>
            <pc:sldMk cId="2963755869" sldId="260"/>
            <ac:spMk id="12" creationId="{5CF0135B-EAB8-4CA0-896C-2D897ECD28BC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34:49.897" v="18"/>
          <ac:spMkLst>
            <pc:docMk/>
            <pc:sldMk cId="2963755869" sldId="260"/>
            <ac:spMk id="14" creationId="{92C3387C-D24F-4737-8A37-1DC5CFF09CFA}"/>
          </ac:spMkLst>
        </pc:spChg>
      </pc:sldChg>
      <pc:sldChg chg="addSp modSp mod setBg">
        <pc:chgData name="Alperen Süzen" userId="S::alperen.suzen@student.odisee.be::e3b779a7-5216-4536-b7bc-4ba33b133220" providerId="AD" clId="Web-{D6D8AFB1-86F5-4C02-98FE-A766D454FEB9}" dt="2022-11-21T18:34:53.304" v="19"/>
        <pc:sldMkLst>
          <pc:docMk/>
          <pc:sldMk cId="3044824435" sldId="261"/>
        </pc:sldMkLst>
        <pc:spChg chg="mod">
          <ac:chgData name="Alperen Süzen" userId="S::alperen.suzen@student.odisee.be::e3b779a7-5216-4536-b7bc-4ba33b133220" providerId="AD" clId="Web-{D6D8AFB1-86F5-4C02-98FE-A766D454FEB9}" dt="2022-11-21T18:34:53.304" v="19"/>
          <ac:spMkLst>
            <pc:docMk/>
            <pc:sldMk cId="3044824435" sldId="261"/>
            <ac:spMk id="2" creationId="{6571DA46-10BE-D70D-9611-C6B28B8DF06A}"/>
          </ac:spMkLst>
        </pc:spChg>
        <pc:spChg chg="mod">
          <ac:chgData name="Alperen Süzen" userId="S::alperen.suzen@student.odisee.be::e3b779a7-5216-4536-b7bc-4ba33b133220" providerId="AD" clId="Web-{D6D8AFB1-86F5-4C02-98FE-A766D454FEB9}" dt="2022-11-21T18:34:53.304" v="19"/>
          <ac:spMkLst>
            <pc:docMk/>
            <pc:sldMk cId="3044824435" sldId="261"/>
            <ac:spMk id="3" creationId="{06DDCADA-A2C8-29DC-552E-C13812E79A50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34:53.304" v="19"/>
          <ac:spMkLst>
            <pc:docMk/>
            <pc:sldMk cId="3044824435" sldId="261"/>
            <ac:spMk id="8" creationId="{2029D5AD-8348-4446-B191-6A9B6FE03F21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34:53.304" v="19"/>
          <ac:spMkLst>
            <pc:docMk/>
            <pc:sldMk cId="3044824435" sldId="261"/>
            <ac:spMk id="10" creationId="{A3F395A2-2B64-4749-BD93-2F159C7E1FB5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34:53.304" v="19"/>
          <ac:spMkLst>
            <pc:docMk/>
            <pc:sldMk cId="3044824435" sldId="261"/>
            <ac:spMk id="12" creationId="{5CF0135B-EAB8-4CA0-896C-2D897ECD28BC}"/>
          </ac:spMkLst>
        </pc:spChg>
        <pc:spChg chg="add">
          <ac:chgData name="Alperen Süzen" userId="S::alperen.suzen@student.odisee.be::e3b779a7-5216-4536-b7bc-4ba33b133220" providerId="AD" clId="Web-{D6D8AFB1-86F5-4C02-98FE-A766D454FEB9}" dt="2022-11-21T18:34:53.304" v="19"/>
          <ac:spMkLst>
            <pc:docMk/>
            <pc:sldMk cId="3044824435" sldId="261"/>
            <ac:spMk id="14" creationId="{92C3387C-D24F-4737-8A37-1DC5CFF09CFA}"/>
          </ac:spMkLst>
        </pc:spChg>
      </pc:sldChg>
      <pc:sldChg chg="modSp">
        <pc:chgData name="Alperen Süzen" userId="S::alperen.suzen@student.odisee.be::e3b779a7-5216-4536-b7bc-4ba33b133220" providerId="AD" clId="Web-{D6D8AFB1-86F5-4C02-98FE-A766D454FEB9}" dt="2022-11-21T17:30:47.208" v="8" actId="20577"/>
        <pc:sldMkLst>
          <pc:docMk/>
          <pc:sldMk cId="2210238874" sldId="263"/>
        </pc:sldMkLst>
        <pc:spChg chg="mod">
          <ac:chgData name="Alperen Süzen" userId="S::alperen.suzen@student.odisee.be::e3b779a7-5216-4536-b7bc-4ba33b133220" providerId="AD" clId="Web-{D6D8AFB1-86F5-4C02-98FE-A766D454FEB9}" dt="2022-11-21T17:30:47.208" v="8" actId="20577"/>
          <ac:spMkLst>
            <pc:docMk/>
            <pc:sldMk cId="2210238874" sldId="263"/>
            <ac:spMk id="3" creationId="{476B3EFF-854A-8140-8F5C-61B5E96774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FC56-B535-0FC4-0029-9A8C03CB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11E35-F4CD-BDF6-A9D5-DB3EC6F6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8F35-7B69-E575-8A7D-0D06CFC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5801-DA57-5316-AAEC-C1EF245C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5646-D56E-8F04-BE27-9A5C2854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7BFD-DE1C-72FE-2EA1-6EC734D3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9302F-8552-E933-7213-D2417615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5DA3-E16B-8A0A-38ED-65A650D7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A7EE-6130-2F1D-4879-E3F4B91F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0F4F6-FA20-003E-A439-C88A1FD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BAA23-80A0-DB68-2AD2-7812386D7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0455D-9123-7508-DA02-8D56B8A9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B105-E376-1EF9-F2FF-2FA73DEF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361A-BDF4-39E4-46A8-CE6DA025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7D9A-BADB-4C46-84F7-B6429309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B469-1476-E488-0AFF-E8BDA897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2EA5-1D4C-53AA-4829-0E720A4B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BB068-EBDE-F782-2CFD-B824982F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0B17-0AA3-96A1-4CB1-42A4FA5E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A9FF-048D-519F-5966-798DDC7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29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C0B6-EA46-5224-EA1B-F4617FA4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BA1C-5C69-2EE3-496E-5B95E928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7FBE-261C-D4AF-A09A-B6AA054A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AF27-80B0-1709-872F-02A04BCB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66D2-42D9-A9FB-88EA-D1246426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9B31-D1EB-81A4-903F-B3255E43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21B6-F94F-EBF2-BBC0-B188CBF41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845F0-C47A-C3E1-4AF7-8F7ECA434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EE35F-DDF0-09A4-CC8A-133B4A56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6A282-7A6F-FA36-D6B9-77DD0068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229E-6BED-7837-1196-C9AF7AA4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4B8E-CAFE-D0FD-3334-428C932C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66BD-C9F0-42CE-B9EB-4D43CBC8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BEDF-EDB0-BF55-E61C-A70AC182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33D9F-D33F-5B01-9FEB-06A77764F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281F6-6D68-913C-4DA6-BD5E05B1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4ECCB-11BE-D13A-BC6D-30C9CB0C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E68F7-3CFB-8371-4DD2-3CFC26D2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C54BB-7C3C-D5E5-AB8C-B6FDE525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43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E35A-D2DB-766B-DE82-13732EFB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1F61F-8498-9865-702E-AAF61F38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2DB32-411F-3321-BA7F-DBFACA6C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5F8F-DF57-FBB4-1AC4-8994D3F6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0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F7740-5B16-2322-778B-789E845C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2AA8B-266D-FE94-3487-EFBDB951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E7F50-2743-83B7-A2CE-C6CFA43E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40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945A-3D0D-CDD7-C92E-7965C494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75C3-C2A2-3942-34F7-395E5F04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1668F-5BC5-CFE5-22E1-7DFA9E1C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E61BE-4DD1-4657-F2AA-4B988A8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45335-2263-0A9D-60F7-83B65345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A9AED-092E-A947-62D9-96E3F03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353B-9DC4-51A6-C94B-D459414A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2CB42-6385-144A-8D92-2D9229040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B3CED-E10F-0CB0-1739-C3E5F2A1E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DD0E-9BFE-B332-DF64-F58B24DD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FBDC-7332-A1A0-0320-6F100DAA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EAE8-9168-5AEC-AE82-BD44F1A1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6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ADAFC-6A27-2E1D-7F1C-F069765C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EAB44-585F-F75C-2EAD-39FD9333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0A13-0899-CA66-2D00-EB7FB764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3189-D5AE-43B5-94F9-63C54750CD3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4D21-2B38-DB6E-7402-E32A57107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83AC-6A66-5592-9FA0-6B61FA99F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B463-1FB8-48EF-B507-7706A0C40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0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fern">
            <a:extLst>
              <a:ext uri="{FF2B5EF4-FFF2-40B4-BE49-F238E27FC236}">
                <a16:creationId xmlns:a16="http://schemas.microsoft.com/office/drawing/2014/main" id="{5DE7BCFE-AC28-A551-E47A-BBCB901D0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 r="23298" b="30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E6734-5C0D-5CC9-20F4-48FE5321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Supervised Learning</a:t>
            </a:r>
            <a:br>
              <a:rPr lang="en-US"/>
            </a:br>
            <a:br>
              <a:rPr lang="en-US"/>
            </a:br>
            <a:r>
              <a:rPr lang="en-US"/>
              <a:t>Random Forest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602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Hoe </a:t>
            </a:r>
            <a:r>
              <a:rPr lang="en-US" sz="4000" err="1">
                <a:cs typeface="Calibri Light"/>
              </a:rPr>
              <a:t>gebruik</a:t>
            </a:r>
            <a:r>
              <a:rPr lang="en-US" sz="4000">
                <a:cs typeface="Calibri Light"/>
              </a:rPr>
              <a:t> je de </a:t>
            </a:r>
            <a:r>
              <a:rPr lang="en-US" sz="4000" err="1">
                <a:cs typeface="Calibri Light"/>
              </a:rPr>
              <a:t>techniek</a:t>
            </a:r>
            <a:r>
              <a:rPr lang="en-US" sz="4000">
                <a:cs typeface="Calibri Light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59" name="Picture 461">
            <a:extLst>
              <a:ext uri="{FF2B5EF4-FFF2-40B4-BE49-F238E27FC236}">
                <a16:creationId xmlns:a16="http://schemas.microsoft.com/office/drawing/2014/main" id="{BEA48AF2-5C19-2939-4D25-1EF22819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65" b="1796"/>
          <a:stretch/>
        </p:blipFill>
        <p:spPr>
          <a:xfrm>
            <a:off x="1553102" y="1949368"/>
            <a:ext cx="9079255" cy="4911419"/>
          </a:xfrm>
        </p:spPr>
      </p:pic>
    </p:spTree>
    <p:extLst>
      <p:ext uri="{BB962C8B-B14F-4D97-AF65-F5344CB8AC3E}">
        <p14:creationId xmlns:p14="http://schemas.microsoft.com/office/powerpoint/2010/main" val="313674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De impact van de hyperparameters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0E8C0D-663D-BE9B-5FB2-7C90BDA4FA28}"/>
              </a:ext>
            </a:extLst>
          </p:cNvPr>
          <p:cNvSpPr txBox="1">
            <a:spLocks/>
          </p:cNvSpPr>
          <p:nvPr/>
        </p:nvSpPr>
        <p:spPr>
          <a:xfrm>
            <a:off x="840805" y="744464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err="1">
                <a:cs typeface="Calibri Light"/>
              </a:rPr>
              <a:t>test_size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7248C-7B09-7DBE-5DB3-51C9FAC9B022}"/>
              </a:ext>
            </a:extLst>
          </p:cNvPr>
          <p:cNvSpPr txBox="1"/>
          <p:nvPr/>
        </p:nvSpPr>
        <p:spPr>
          <a:xfrm>
            <a:off x="7092461" y="3621129"/>
            <a:ext cx="44743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Hieruit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kunnen</a:t>
            </a:r>
            <a:r>
              <a:rPr lang="en-US">
                <a:cs typeface="Calibri"/>
              </a:rPr>
              <a:t> we </a:t>
            </a:r>
            <a:r>
              <a:rPr lang="en-US" err="1">
                <a:cs typeface="Calibri"/>
              </a:rPr>
              <a:t>afleiden</a:t>
            </a:r>
            <a:r>
              <a:rPr lang="en-US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Hoe </a:t>
            </a:r>
            <a:r>
              <a:rPr lang="en-US" err="1">
                <a:cs typeface="Calibri"/>
              </a:rPr>
              <a:t>groter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test_size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==&gt; hoe lager </a:t>
            </a:r>
            <a:r>
              <a:rPr lang="en-US" err="1">
                <a:cs typeface="Calibri"/>
              </a:rPr>
              <a:t>onze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nauwkeurigheid</a:t>
            </a:r>
            <a:endParaRPr lang="en-US">
              <a:cs typeface="Calibri"/>
            </a:endParaRPr>
          </a:p>
        </p:txBody>
      </p:sp>
      <p:pic>
        <p:nvPicPr>
          <p:cNvPr id="20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F08BD14F-299F-CBBB-D252-FB945B71B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56" y="2078343"/>
            <a:ext cx="6072553" cy="4777235"/>
          </a:xfrm>
        </p:spPr>
      </p:pic>
    </p:spTree>
    <p:extLst>
      <p:ext uri="{BB962C8B-B14F-4D97-AF65-F5344CB8AC3E}">
        <p14:creationId xmlns:p14="http://schemas.microsoft.com/office/powerpoint/2010/main" val="138641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B9866-2572-E7AA-413D-C170A172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De impact van de hyperparameters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7FB49D-F9C2-8C94-C9D3-E6CC5A2534D0}"/>
              </a:ext>
            </a:extLst>
          </p:cNvPr>
          <p:cNvSpPr txBox="1">
            <a:spLocks/>
          </p:cNvSpPr>
          <p:nvPr/>
        </p:nvSpPr>
        <p:spPr>
          <a:xfrm>
            <a:off x="840805" y="744464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err="1">
                <a:cs typeface="Calibri Light"/>
              </a:rPr>
              <a:t>n_estimators</a:t>
            </a:r>
            <a:endParaRPr lang="en-US" err="1"/>
          </a:p>
        </p:txBody>
      </p:sp>
      <p:pic>
        <p:nvPicPr>
          <p:cNvPr id="19" name="Picture 19" descr="Chart&#10;&#10;Description automatically generated">
            <a:extLst>
              <a:ext uri="{FF2B5EF4-FFF2-40B4-BE49-F238E27FC236}">
                <a16:creationId xmlns:a16="http://schemas.microsoft.com/office/drawing/2014/main" id="{B3B8AE1F-55A5-16D9-CD31-26A1AB460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9" y="1928549"/>
            <a:ext cx="6327612" cy="4900978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0C7D09-3FDA-5C18-3220-9EF1B56ECA6E}"/>
              </a:ext>
            </a:extLst>
          </p:cNvPr>
          <p:cNvSpPr txBox="1"/>
          <p:nvPr/>
        </p:nvSpPr>
        <p:spPr>
          <a:xfrm>
            <a:off x="7105486" y="2950307"/>
            <a:ext cx="45198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Vanaf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waarde</a:t>
            </a:r>
            <a:r>
              <a:rPr lang="en-US">
                <a:cs typeface="Calibri"/>
              </a:rPr>
              <a:t> van 500 </a:t>
            </a:r>
            <a:r>
              <a:rPr lang="en-US" err="1">
                <a:cs typeface="Calibri"/>
              </a:rPr>
              <a:t>blijft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naukeurigheid</a:t>
            </a:r>
            <a:r>
              <a:rPr lang="en-US">
                <a:cs typeface="Calibri"/>
              </a:rPr>
              <a:t> constant.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B3D2E1-5FB2-6B56-69EF-A3C61ECC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De impact van de hyperparameters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610B48-EA26-DB6E-AA7B-3EE43D2A0209}"/>
              </a:ext>
            </a:extLst>
          </p:cNvPr>
          <p:cNvSpPr txBox="1">
            <a:spLocks/>
          </p:cNvSpPr>
          <p:nvPr/>
        </p:nvSpPr>
        <p:spPr>
          <a:xfrm>
            <a:off x="840805" y="744464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err="1">
                <a:ea typeface="+mj-lt"/>
                <a:cs typeface="+mj-lt"/>
              </a:rPr>
              <a:t>max_depth</a:t>
            </a:r>
            <a:endParaRPr lang="en-US" err="1"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86914-EACA-496C-37DE-8BDD0801F51B}"/>
              </a:ext>
            </a:extLst>
          </p:cNvPr>
          <p:cNvSpPr txBox="1"/>
          <p:nvPr/>
        </p:nvSpPr>
        <p:spPr>
          <a:xfrm>
            <a:off x="6695179" y="3197794"/>
            <a:ext cx="5112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Hoogtepunt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waarde</a:t>
            </a:r>
            <a:r>
              <a:rPr lang="en-US">
                <a:cs typeface="Calibri"/>
              </a:rPr>
              <a:t>: 11</a:t>
            </a:r>
          </a:p>
          <a:p>
            <a:r>
              <a:rPr lang="en-US">
                <a:cs typeface="Calibri"/>
              </a:rPr>
              <a:t>Met </a:t>
            </a:r>
            <a:r>
              <a:rPr lang="en-US" err="1">
                <a:cs typeface="Calibri"/>
              </a:rPr>
              <a:t>naukeurigheid</a:t>
            </a:r>
            <a:r>
              <a:rPr lang="en-US">
                <a:cs typeface="Calibri"/>
              </a:rPr>
              <a:t> van 82.41%</a:t>
            </a:r>
          </a:p>
        </p:txBody>
      </p:sp>
      <p:pic>
        <p:nvPicPr>
          <p:cNvPr id="25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A82CDAA8-48B1-90E2-2AEB-A8B7A70AA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72" y="1935061"/>
            <a:ext cx="6118062" cy="4920517"/>
          </a:xfrm>
        </p:spPr>
      </p:pic>
    </p:spTree>
    <p:extLst>
      <p:ext uri="{BB962C8B-B14F-4D97-AF65-F5344CB8AC3E}">
        <p14:creationId xmlns:p14="http://schemas.microsoft.com/office/powerpoint/2010/main" val="134059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F873A36-6BEE-5E0E-7808-03EE3D1D0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73" y="2041666"/>
            <a:ext cx="6196932" cy="481438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8CD491-9F7A-0938-371D-5969EFA7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De impact van de hyperparameters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3B33DF-4DDA-5BB8-9441-A05ABAF5F2D0}"/>
              </a:ext>
            </a:extLst>
          </p:cNvPr>
          <p:cNvSpPr txBox="1">
            <a:spLocks/>
          </p:cNvSpPr>
          <p:nvPr/>
        </p:nvSpPr>
        <p:spPr>
          <a:xfrm>
            <a:off x="840805" y="744464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err="1">
                <a:cs typeface="Calibri Light"/>
              </a:rPr>
              <a:t>min_samples_split</a:t>
            </a:r>
            <a:endParaRPr 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51C9B-96DD-89EB-2B96-BFA0E9A2EF5A}"/>
              </a:ext>
            </a:extLst>
          </p:cNvPr>
          <p:cNvSpPr txBox="1"/>
          <p:nvPr/>
        </p:nvSpPr>
        <p:spPr>
          <a:xfrm>
            <a:off x="6727743" y="3315025"/>
            <a:ext cx="4656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De </a:t>
            </a:r>
            <a:r>
              <a:rPr lang="en-US" err="1">
                <a:cs typeface="Calibri"/>
              </a:rPr>
              <a:t>naukeurigheid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blijft</a:t>
            </a:r>
            <a:r>
              <a:rPr lang="en-US">
                <a:cs typeface="Calibri"/>
              </a:rPr>
              <a:t> constant tot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waarde</a:t>
            </a:r>
            <a:r>
              <a:rPr lang="en-US">
                <a:cs typeface="Calibri"/>
              </a:rPr>
              <a:t> van 6, </a:t>
            </a:r>
            <a:r>
              <a:rPr lang="en-US" err="1">
                <a:cs typeface="Calibri"/>
              </a:rPr>
              <a:t>nadient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daalt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naukeurigheid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21179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err="1">
                <a:cs typeface="Calibri Light"/>
              </a:rPr>
              <a:t>Uitleg</a:t>
            </a:r>
            <a:r>
              <a:rPr lang="en-US" sz="4000">
                <a:cs typeface="Calibri Light"/>
              </a:rPr>
              <a:t> code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CADA-A2C8-29DC-552E-C13812E7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460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1.    </a:t>
            </a:r>
            <a:r>
              <a:rPr lang="en-US" sz="2400" u="sng">
                <a:cs typeface="Calibri"/>
              </a:rPr>
              <a:t>We </a:t>
            </a:r>
            <a:r>
              <a:rPr lang="en-US" sz="2400" u="sng" err="1">
                <a:cs typeface="Calibri"/>
              </a:rPr>
              <a:t>verdelen</a:t>
            </a:r>
            <a:r>
              <a:rPr lang="en-US" sz="2400" u="sng">
                <a:cs typeface="Calibri"/>
              </a:rPr>
              <a:t> de data in features </a:t>
            </a:r>
            <a:r>
              <a:rPr lang="en-US" sz="2400" u="sng" err="1">
                <a:cs typeface="Calibri"/>
              </a:rPr>
              <a:t>en</a:t>
            </a:r>
            <a:r>
              <a:rPr lang="en-US" sz="2400" u="sng">
                <a:cs typeface="Calibri"/>
              </a:rPr>
              <a:t> Labels</a:t>
            </a:r>
            <a:endParaRPr lang="en-US"/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In features (x) </a:t>
            </a:r>
            <a:r>
              <a:rPr lang="en-US" sz="2200" err="1">
                <a:cs typeface="Calibri"/>
              </a:rPr>
              <a:t>komen</a:t>
            </a:r>
            <a:r>
              <a:rPr lang="en-US" sz="2200">
                <a:cs typeface="Calibri"/>
              </a:rPr>
              <a:t> alle </a:t>
            </a:r>
            <a:r>
              <a:rPr lang="en-US" sz="2200" err="1">
                <a:cs typeface="Calibri"/>
              </a:rPr>
              <a:t>kolommen</a:t>
            </a:r>
            <a:r>
              <a:rPr lang="en-US" sz="2200">
                <a:cs typeface="Calibri"/>
              </a:rPr>
              <a:t>, </a:t>
            </a:r>
            <a:r>
              <a:rPr lang="en-US" sz="2200" err="1">
                <a:cs typeface="Calibri"/>
              </a:rPr>
              <a:t>buiten</a:t>
            </a:r>
            <a:r>
              <a:rPr lang="en-US" sz="2200">
                <a:cs typeface="Calibri"/>
              </a:rPr>
              <a:t> "Transported"</a:t>
            </a:r>
          </a:p>
          <a:p>
            <a:r>
              <a:rPr lang="en-US" sz="2200">
                <a:cs typeface="Calibri"/>
              </a:rPr>
              <a:t>"Transported" </a:t>
            </a:r>
            <a:r>
              <a:rPr lang="en-US" sz="2200" err="1">
                <a:cs typeface="Calibri"/>
              </a:rPr>
              <a:t>komt</a:t>
            </a:r>
            <a:r>
              <a:rPr lang="en-US" sz="2200">
                <a:cs typeface="Calibri"/>
              </a:rPr>
              <a:t> in de Labels (y) </a:t>
            </a:r>
            <a:r>
              <a:rPr lang="en-US" sz="2200" err="1">
                <a:cs typeface="Calibri"/>
              </a:rPr>
              <a:t>te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staan</a:t>
            </a:r>
            <a:endParaRPr lang="en-US" sz="2200">
              <a:cs typeface="Calibri"/>
            </a:endParaRP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7D464192-16CC-D6B3-9A43-4338727E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4319998"/>
            <a:ext cx="6416430" cy="12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5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err="1">
                <a:cs typeface="Calibri Light"/>
              </a:rPr>
              <a:t>Uitleg</a:t>
            </a:r>
            <a:r>
              <a:rPr lang="en-US" sz="4000">
                <a:cs typeface="Calibri Light"/>
              </a:rPr>
              <a:t>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CADA-A2C8-29DC-552E-C13812E7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947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2.    </a:t>
            </a:r>
            <a:r>
              <a:rPr lang="en-US" sz="2400" u="sng" err="1">
                <a:ea typeface="+mn-lt"/>
                <a:cs typeface="+mn-lt"/>
              </a:rPr>
              <a:t>Verdelen</a:t>
            </a:r>
            <a:r>
              <a:rPr lang="en-US" sz="2400" u="sng">
                <a:ea typeface="+mn-lt"/>
                <a:cs typeface="+mn-lt"/>
              </a:rPr>
              <a:t> van de data in test </a:t>
            </a:r>
            <a:r>
              <a:rPr lang="en-US" sz="2400" u="sng" err="1">
                <a:ea typeface="+mn-lt"/>
                <a:cs typeface="+mn-lt"/>
              </a:rPr>
              <a:t>en</a:t>
            </a:r>
            <a:r>
              <a:rPr lang="en-US" sz="2400" u="sng">
                <a:ea typeface="+mn-lt"/>
                <a:cs typeface="+mn-lt"/>
              </a:rPr>
              <a:t> train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nl" sz="2200">
                <a:ea typeface="+mn-lt"/>
                <a:cs typeface="+mn-lt"/>
              </a:rPr>
              <a:t>Importeer </a:t>
            </a:r>
            <a:r>
              <a:rPr lang="nl" sz="2200" err="1">
                <a:ea typeface="+mn-lt"/>
                <a:cs typeface="+mn-lt"/>
              </a:rPr>
              <a:t>train_test_split</a:t>
            </a:r>
            <a:endParaRPr lang="nl" sz="2200" err="1">
              <a:cs typeface="Calibri"/>
            </a:endParaRPr>
          </a:p>
          <a:p>
            <a:r>
              <a:rPr lang="nl" sz="2200">
                <a:cs typeface="Calibri"/>
              </a:rPr>
              <a:t>Toepassen op X en y</a:t>
            </a:r>
          </a:p>
          <a:p>
            <a:pPr marL="0" indent="0">
              <a:buNone/>
            </a:pPr>
            <a:endParaRPr lang="nl" sz="2200">
              <a:cs typeface="Calibri"/>
            </a:endParaRPr>
          </a:p>
          <a:p>
            <a:pPr marL="0" indent="0">
              <a:buNone/>
            </a:pPr>
            <a:endParaRPr lang="nl" sz="2200">
              <a:cs typeface="Calibri"/>
            </a:endParaRPr>
          </a:p>
          <a:p>
            <a:pPr marL="0" indent="0">
              <a:buNone/>
            </a:pPr>
            <a:endParaRPr lang="nl" sz="2200">
              <a:cs typeface="Calibri"/>
            </a:endParaRPr>
          </a:p>
          <a:p>
            <a:pPr marL="457200" indent="-457200">
              <a:buAutoNum type="arabicPeriod"/>
            </a:pPr>
            <a:endParaRPr lang="en-US" sz="220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2205BF8-ECF0-F15D-6F16-80F8838C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4360494"/>
            <a:ext cx="6950482" cy="78121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75DCF6F-A669-24DC-7D1D-F7FE9E30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46" y="5134967"/>
            <a:ext cx="11248943" cy="5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4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err="1">
                <a:ea typeface="+mj-lt"/>
                <a:cs typeface="+mj-lt"/>
              </a:rPr>
              <a:t>Uitleg</a:t>
            </a:r>
            <a:r>
              <a:rPr lang="en-US" sz="4000">
                <a:ea typeface="+mj-lt"/>
                <a:cs typeface="+mj-lt"/>
              </a:rPr>
              <a:t> 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CADA-A2C8-29DC-552E-C13812E7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947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3.    </a:t>
            </a:r>
            <a:r>
              <a:rPr lang="en-US" sz="2400" u="sng" err="1">
                <a:cs typeface="Calibri"/>
              </a:rPr>
              <a:t>Trainen</a:t>
            </a:r>
            <a:r>
              <a:rPr lang="en-US" sz="2400" u="sng">
                <a:cs typeface="Calibri"/>
              </a:rPr>
              <a:t> van het random forest model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 err="1">
                <a:cs typeface="Calibri"/>
              </a:rPr>
              <a:t>Importeer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RandomForest</a:t>
            </a:r>
            <a:r>
              <a:rPr lang="en-US" sz="2200">
                <a:cs typeface="Calibri"/>
              </a:rPr>
              <a:t> (Classifier) model</a:t>
            </a:r>
          </a:p>
          <a:p>
            <a:r>
              <a:rPr lang="en-US" sz="2200" err="1">
                <a:cs typeface="Calibri"/>
              </a:rPr>
              <a:t>Gebruik</a:t>
            </a:r>
            <a:r>
              <a:rPr lang="en-US" sz="2200">
                <a:cs typeface="Calibri"/>
              </a:rPr>
              <a:t> hyperparameters</a:t>
            </a:r>
          </a:p>
          <a:p>
            <a:r>
              <a:rPr lang="en-US" sz="2200" err="1">
                <a:cs typeface="Calibri"/>
              </a:rPr>
              <a:t>min_sample_split</a:t>
            </a:r>
            <a:r>
              <a:rPr lang="en-US" sz="2200">
                <a:cs typeface="Calibri"/>
              </a:rPr>
              <a:t>?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83F5306-B2B5-7A28-CC2F-DADEDAF4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4628332"/>
            <a:ext cx="8539610" cy="11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err="1">
                <a:cs typeface="Calibri Light"/>
              </a:rPr>
              <a:t>Uitleg</a:t>
            </a:r>
            <a:r>
              <a:rPr lang="en-US" sz="4000">
                <a:cs typeface="Calibri Light"/>
              </a:rPr>
              <a:t>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CADA-A2C8-29DC-552E-C13812E7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947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4.    </a:t>
            </a:r>
            <a:r>
              <a:rPr lang="en-US" sz="2400" u="sng">
                <a:ea typeface="+mn-lt"/>
                <a:cs typeface="+mn-lt"/>
              </a:rPr>
              <a:t>Model </a:t>
            </a:r>
            <a:r>
              <a:rPr lang="en-US" sz="2400" u="sng" err="1">
                <a:ea typeface="+mn-lt"/>
                <a:cs typeface="+mn-lt"/>
              </a:rPr>
              <a:t>maken</a:t>
            </a:r>
            <a:r>
              <a:rPr lang="en-US" sz="2400" u="sng">
                <a:ea typeface="+mn-lt"/>
                <a:cs typeface="+mn-lt"/>
              </a:rPr>
              <a:t> </a:t>
            </a:r>
            <a:r>
              <a:rPr lang="en-US" sz="2400" u="sng" err="1">
                <a:ea typeface="+mn-lt"/>
                <a:cs typeface="+mn-lt"/>
              </a:rPr>
              <a:t>en</a:t>
            </a:r>
            <a:r>
              <a:rPr lang="en-US" sz="2400" u="sng">
                <a:ea typeface="+mn-lt"/>
                <a:cs typeface="+mn-lt"/>
              </a:rPr>
              <a:t> </a:t>
            </a:r>
            <a:r>
              <a:rPr lang="en-US" sz="2400" u="sng" err="1">
                <a:ea typeface="+mn-lt"/>
                <a:cs typeface="+mn-lt"/>
              </a:rPr>
              <a:t>voorspellen</a:t>
            </a:r>
            <a:endParaRPr lang="en-US" sz="2400" u="sng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Model op basis van trainings </a:t>
            </a:r>
            <a:r>
              <a:rPr lang="en-US" sz="2200" err="1">
                <a:ea typeface="+mn-lt"/>
                <a:cs typeface="+mn-lt"/>
              </a:rPr>
              <a:t>gegevens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r>
              <a:rPr lang="en-US" sz="2200" err="1">
                <a:cs typeface="Calibri"/>
              </a:rPr>
              <a:t>Voorspelling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maken</a:t>
            </a:r>
            <a:r>
              <a:rPr lang="en-US" sz="2200">
                <a:cs typeface="Calibri"/>
              </a:rPr>
              <a:t> met het model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082F3C1-8A21-A023-045B-ED739AFE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23" y="3475033"/>
            <a:ext cx="4553764" cy="513624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F8F6B074-5290-FDBF-EF22-B74FEB72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23" y="4868726"/>
            <a:ext cx="4553764" cy="7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7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err="1">
                <a:cs typeface="Calibri Light"/>
              </a:rPr>
              <a:t>Uitleg</a:t>
            </a:r>
            <a:r>
              <a:rPr lang="en-US" sz="4000">
                <a:cs typeface="Calibri Light"/>
              </a:rPr>
              <a:t>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CADA-A2C8-29DC-552E-C13812E7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947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5.    </a:t>
            </a:r>
            <a:r>
              <a:rPr lang="en-US" sz="2400" u="sng" dirty="0" err="1">
                <a:ea typeface="+mn-lt"/>
                <a:cs typeface="+mn-lt"/>
              </a:rPr>
              <a:t>Voorspelling</a:t>
            </a:r>
            <a:r>
              <a:rPr lang="en-US" sz="2400" u="sng" dirty="0">
                <a:ea typeface="+mn-lt"/>
                <a:cs typeface="+mn-lt"/>
              </a:rPr>
              <a:t> </a:t>
            </a:r>
            <a:r>
              <a:rPr lang="en-US" sz="2400" u="sng" dirty="0" err="1">
                <a:ea typeface="+mn-lt"/>
                <a:cs typeface="+mn-lt"/>
              </a:rPr>
              <a:t>bestuderen</a:t>
            </a:r>
            <a:endParaRPr lang="en-US" sz="2400" u="sng" dirty="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 dirty="0">
                <a:cs typeface="Calibri"/>
              </a:rPr>
              <a:t>Confusion matrix</a:t>
            </a:r>
          </a:p>
          <a:p>
            <a:pPr lvl="1"/>
            <a:r>
              <a:rPr lang="en-US" sz="1800" dirty="0" err="1">
                <a:cs typeface="Calibri"/>
              </a:rPr>
              <a:t>Accuraatheid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≈</a:t>
            </a:r>
            <a:r>
              <a:rPr lang="nl" sz="1800" dirty="0">
                <a:ea typeface="+mn-lt"/>
                <a:cs typeface="+mn-lt"/>
              </a:rPr>
              <a:t>82.6436%</a:t>
            </a:r>
            <a:endParaRPr lang="en-US" sz="1800" dirty="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66D25E98-E91C-FADF-7A74-E504E39D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330" y="1959476"/>
            <a:ext cx="5120379" cy="47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5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850BD-2315-BC42-4C5A-CC12B6AF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Random Forest </a:t>
            </a:r>
            <a:endParaRPr lang="en-US" sz="4000"/>
          </a:p>
        </p:txBody>
      </p:sp>
      <p:grpSp>
        <p:nvGrpSpPr>
          <p:cNvPr id="31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3EFF-854A-8140-8F5C-61B5E967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Hoe </a:t>
            </a:r>
            <a:r>
              <a:rPr lang="en-US" sz="2000" err="1">
                <a:ea typeface="+mn-lt"/>
                <a:cs typeface="+mn-lt"/>
              </a:rPr>
              <a:t>werkt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techniek</a:t>
            </a:r>
            <a:r>
              <a:rPr lang="en-US" sz="2000">
                <a:ea typeface="+mn-lt"/>
                <a:cs typeface="+mn-lt"/>
              </a:rPr>
              <a:t>? </a:t>
            </a:r>
          </a:p>
          <a:p>
            <a:r>
              <a:rPr lang="en-US" sz="2000">
                <a:ea typeface="+mn-lt"/>
                <a:cs typeface="+mn-lt"/>
              </a:rPr>
              <a:t>Random forest is </a:t>
            </a:r>
            <a:r>
              <a:rPr lang="en-US" sz="2000" err="1">
                <a:ea typeface="+mn-lt"/>
                <a:cs typeface="+mn-lt"/>
              </a:rPr>
              <a:t>een</a:t>
            </a:r>
            <a:r>
              <a:rPr lang="en-US" sz="2000">
                <a:ea typeface="+mn-lt"/>
                <a:cs typeface="+mn-lt"/>
              </a:rPr>
              <a:t> machine learning-</a:t>
            </a:r>
            <a:r>
              <a:rPr lang="en-US" sz="2000" err="1">
                <a:ea typeface="+mn-lt"/>
                <a:cs typeface="+mn-lt"/>
              </a:rPr>
              <a:t>algoritme</a:t>
            </a:r>
            <a:r>
              <a:rPr lang="en-US" sz="2000">
                <a:ea typeface="+mn-lt"/>
                <a:cs typeface="+mn-lt"/>
              </a:rPr>
              <a:t> met decision trees</a:t>
            </a:r>
          </a:p>
          <a:p>
            <a:r>
              <a:rPr lang="en-US" sz="2000">
                <a:ea typeface="+mn-lt"/>
                <a:cs typeface="+mn-lt"/>
              </a:rPr>
              <a:t>ensemble learning</a:t>
            </a:r>
          </a:p>
          <a:p>
            <a:r>
              <a:rPr lang="en-US" sz="2000" err="1">
                <a:ea typeface="+mn-lt"/>
                <a:cs typeface="+mn-lt"/>
              </a:rPr>
              <a:t>classificatie</a:t>
            </a:r>
            <a:r>
              <a:rPr lang="en-US" sz="2000">
                <a:ea typeface="+mn-lt"/>
                <a:cs typeface="+mn-lt"/>
              </a:rPr>
              <a:t> / regressie </a:t>
            </a:r>
            <a:endParaRPr lang="en-US" sz="2000"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3" descr="Diagram&#10;&#10;Description automatically generated">
            <a:extLst>
              <a:ext uri="{FF2B5EF4-FFF2-40B4-BE49-F238E27FC236}">
                <a16:creationId xmlns:a16="http://schemas.microsoft.com/office/drawing/2014/main" id="{9E211F93-57C6-D098-2F62-A4C4E7899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82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5" descr="Diagram&#10;&#10;Description automatically generated">
            <a:extLst>
              <a:ext uri="{FF2B5EF4-FFF2-40B4-BE49-F238E27FC236}">
                <a16:creationId xmlns:a16="http://schemas.microsoft.com/office/drawing/2014/main" id="{FBEB6B78-9784-9DFE-BC8A-AD219FBE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3633787"/>
            <a:ext cx="451723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3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err="1">
                <a:cs typeface="Calibri Light"/>
              </a:rPr>
              <a:t>Uitleg</a:t>
            </a:r>
            <a:r>
              <a:rPr lang="en-US" sz="4000">
                <a:cs typeface="Calibri Light"/>
              </a:rPr>
              <a:t>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CADA-A2C8-29DC-552E-C13812E7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10" y="2184947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5.    </a:t>
            </a:r>
            <a:r>
              <a:rPr lang="en-US" sz="2400" u="sng" dirty="0" err="1">
                <a:ea typeface="+mn-lt"/>
                <a:cs typeface="+mn-lt"/>
              </a:rPr>
              <a:t>Voorspelling</a:t>
            </a:r>
            <a:r>
              <a:rPr lang="en-US" sz="2400" u="sng" dirty="0">
                <a:ea typeface="+mn-lt"/>
                <a:cs typeface="+mn-lt"/>
              </a:rPr>
              <a:t> </a:t>
            </a:r>
            <a:r>
              <a:rPr lang="en-US" sz="2400" u="sng" dirty="0" err="1">
                <a:ea typeface="+mn-lt"/>
                <a:cs typeface="+mn-lt"/>
              </a:rPr>
              <a:t>bestuderen</a:t>
            </a:r>
            <a:endParaRPr lang="en-US" sz="2400" u="sng" dirty="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 dirty="0" err="1">
                <a:cs typeface="Calibri"/>
              </a:rPr>
              <a:t>Belangrijkheid</a:t>
            </a:r>
            <a:r>
              <a:rPr lang="en-US" sz="2200" dirty="0">
                <a:cs typeface="Calibri"/>
              </a:rPr>
              <a:t> features:</a:t>
            </a:r>
          </a:p>
          <a:p>
            <a:pPr lvl="1"/>
            <a:r>
              <a:rPr lang="en-US" sz="1800" dirty="0">
                <a:cs typeface="Calibri"/>
              </a:rPr>
              <a:t>Spa, </a:t>
            </a:r>
            <a:r>
              <a:rPr lang="en-US" sz="1800" dirty="0" err="1">
                <a:cs typeface="Calibri"/>
              </a:rPr>
              <a:t>Cryosleep</a:t>
            </a:r>
            <a:r>
              <a:rPr lang="en-US" sz="1800" dirty="0">
                <a:cs typeface="Calibri"/>
              </a:rPr>
              <a:t>, </a:t>
            </a:r>
            <a:r>
              <a:rPr lang="en-US" sz="1800" dirty="0" err="1">
                <a:cs typeface="Calibri"/>
              </a:rPr>
              <a:t>Roomservice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Foodcourt</a:t>
            </a:r>
            <a:endParaRPr lang="en-US" sz="1800">
              <a:cs typeface="Calibri"/>
            </a:endParaRPr>
          </a:p>
          <a:p>
            <a:r>
              <a:rPr lang="en-US" sz="2200" dirty="0">
                <a:cs typeface="Calibri"/>
              </a:rPr>
              <a:t>Minder </a:t>
            </a:r>
            <a:r>
              <a:rPr lang="en-US" sz="2200" dirty="0" err="1">
                <a:cs typeface="Calibri"/>
              </a:rPr>
              <a:t>belangrijke</a:t>
            </a:r>
            <a:r>
              <a:rPr lang="en-US" sz="2200" dirty="0">
                <a:cs typeface="Calibri"/>
              </a:rPr>
              <a:t> features:</a:t>
            </a:r>
          </a:p>
          <a:p>
            <a:pPr lvl="1"/>
            <a:r>
              <a:rPr lang="en-US" sz="1800" dirty="0">
                <a:cs typeface="Calibri"/>
              </a:rPr>
              <a:t>VIP, Deck D, A, -1, T, Side -1 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≈</a:t>
            </a:r>
            <a:r>
              <a:rPr lang="nl" sz="1800" dirty="0">
                <a:ea typeface="+mn-lt"/>
                <a:cs typeface="+mn-lt"/>
              </a:rPr>
              <a:t>82.41</a:t>
            </a:r>
            <a:r>
              <a:rPr lang="en-US" sz="1800" dirty="0">
                <a:ea typeface="+mn-lt"/>
                <a:cs typeface="+mn-lt"/>
              </a:rPr>
              <a:t>% → ≈82,32% </a:t>
            </a:r>
          </a:p>
          <a:p>
            <a:pPr lvl="2"/>
            <a:r>
              <a:rPr lang="en-US" sz="1400" dirty="0">
                <a:cs typeface="Calibri"/>
              </a:rPr>
              <a:t>≈0.01% </a:t>
            </a:r>
            <a:r>
              <a:rPr lang="en-US" sz="1400" dirty="0" err="1">
                <a:cs typeface="Calibri"/>
              </a:rPr>
              <a:t>verlies</a:t>
            </a:r>
          </a:p>
        </p:txBody>
      </p:sp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F323B3C-97C5-2B66-61F9-01542523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297" y="2025845"/>
            <a:ext cx="6796251" cy="47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 err="1">
                <a:cs typeface="Calibri Light"/>
              </a:rPr>
              <a:t>Behaalde</a:t>
            </a:r>
            <a:r>
              <a:rPr lang="en-US" sz="4000" dirty="0">
                <a:cs typeface="Calibri Light"/>
              </a:rPr>
              <a:t> </a:t>
            </a:r>
            <a:r>
              <a:rPr lang="en-US" sz="4000" dirty="0" err="1">
                <a:cs typeface="Calibri Light"/>
              </a:rPr>
              <a:t>resultaten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CADA-A2C8-29DC-552E-C13812E7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947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ea typeface="+mn-lt"/>
                <a:cs typeface="+mn-lt"/>
              </a:rPr>
              <a:t>accuraatheid</a:t>
            </a:r>
            <a:r>
              <a:rPr lang="en-US" sz="2200" dirty="0">
                <a:ea typeface="+mn-lt"/>
                <a:cs typeface="+mn-lt"/>
              </a:rPr>
              <a:t>: 0.8264367816091955 ≈ 82.64%</a:t>
            </a:r>
          </a:p>
          <a:p>
            <a:r>
              <a:rPr lang="en-US" sz="2200" dirty="0">
                <a:ea typeface="+mn-lt"/>
                <a:cs typeface="+mn-lt"/>
              </a:rPr>
              <a:t>f1-score: 0.8200238379022645 ≈ 82.00%</a:t>
            </a:r>
            <a:endParaRPr lang="en-US" dirty="0"/>
          </a:p>
          <a:p>
            <a:r>
              <a:rPr lang="nl" sz="2200" dirty="0">
                <a:ea typeface="+mn-lt"/>
                <a:cs typeface="+mn-lt"/>
              </a:rPr>
              <a:t>Training tijd:</a:t>
            </a:r>
            <a:r>
              <a:rPr lang="en-US" sz="2200" dirty="0">
                <a:ea typeface="+mn-lt"/>
                <a:cs typeface="+mn-lt"/>
              </a:rPr>
              <a:t> 0.9 </a:t>
            </a:r>
            <a:r>
              <a:rPr lang="en-US" sz="2200" dirty="0" err="1">
                <a:ea typeface="+mn-lt"/>
                <a:cs typeface="+mn-lt"/>
              </a:rPr>
              <a:t>seconden</a:t>
            </a:r>
            <a:r>
              <a:rPr lang="nl" sz="2200" dirty="0">
                <a:ea typeface="+mn-lt"/>
                <a:cs typeface="+mn-lt"/>
              </a:rPr>
              <a:t> </a:t>
            </a:r>
            <a:br>
              <a:rPr lang="nl" sz="2200" dirty="0">
                <a:ea typeface="+mn-lt"/>
                <a:cs typeface="+mn-lt"/>
              </a:rPr>
            </a:br>
            <a:r>
              <a:rPr lang="nl" sz="2200" dirty="0" err="1">
                <a:ea typeface="+mn-lt"/>
                <a:cs typeface="+mn-lt"/>
              </a:rPr>
              <a:t>predict</a:t>
            </a:r>
            <a:r>
              <a:rPr lang="nl" sz="2200" dirty="0">
                <a:ea typeface="+mn-lt"/>
                <a:cs typeface="+mn-lt"/>
              </a:rPr>
              <a:t> tijd: 0.1s</a:t>
            </a:r>
            <a:r>
              <a:rPr lang="en-US" sz="2200" dirty="0">
                <a:ea typeface="+mn-lt"/>
                <a:cs typeface="+mn-lt"/>
              </a:rPr>
              <a:t>  </a:t>
            </a:r>
            <a:endParaRPr lang="en-US" dirty="0">
              <a:ea typeface="+mn-lt"/>
              <a:cs typeface="+mn-lt"/>
            </a:endParaRPr>
          </a:p>
          <a:p>
            <a:r>
              <a:rPr lang="nl" sz="2200" dirty="0">
                <a:ea typeface="+mn-lt"/>
                <a:cs typeface="+mn-lt"/>
              </a:rPr>
              <a:t>Er is geen </a:t>
            </a:r>
            <a:r>
              <a:rPr lang="nl" sz="2200" dirty="0" err="1">
                <a:ea typeface="+mn-lt"/>
                <a:cs typeface="+mn-lt"/>
              </a:rPr>
              <a:t>overfitting</a:t>
            </a:r>
            <a:r>
              <a:rPr lang="nl" sz="2200" dirty="0">
                <a:ea typeface="+mn-lt"/>
                <a:cs typeface="+mn-lt"/>
              </a:rPr>
              <a:t>, zie voorbeeld n-</a:t>
            </a:r>
            <a:r>
              <a:rPr lang="nl" sz="2200" dirty="0" err="1">
                <a:ea typeface="+mn-lt"/>
                <a:cs typeface="+mn-lt"/>
              </a:rPr>
              <a:t>estimators</a:t>
            </a:r>
            <a:r>
              <a:rPr lang="nl" sz="2200" dirty="0">
                <a:ea typeface="+mn-lt"/>
                <a:cs typeface="+mn-lt"/>
              </a:rPr>
              <a:t> 50.000</a:t>
            </a:r>
            <a:endParaRPr lang="en-US" sz="2200" dirty="0">
              <a:cs typeface="Calibri"/>
            </a:endParaRPr>
          </a:p>
          <a:p>
            <a:r>
              <a:rPr lang="nl" sz="2200" dirty="0">
                <a:ea typeface="+mn-lt"/>
                <a:cs typeface="+mn-lt"/>
              </a:rPr>
              <a:t>Op plaats 744 met een score van 0.80009  </a:t>
            </a:r>
            <a:endParaRPr lang="nl" sz="2200" dirty="0">
              <a:cs typeface="Calibri"/>
            </a:endParaRPr>
          </a:p>
          <a:p>
            <a:pPr lvl="1"/>
            <a:endParaRPr lang="nl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A9B23-FD17-5775-E78D-DAB75309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4602707"/>
            <a:ext cx="7347328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0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+mj-lt"/>
                <a:cs typeface="+mj-lt"/>
              </a:rPr>
              <a:t>Bedankt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voor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jullie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aandacht</a:t>
            </a:r>
            <a:r>
              <a:rPr lang="en-US" sz="4000" dirty="0">
                <a:ea typeface="+mj-lt"/>
                <a:cs typeface="+mj-lt"/>
              </a:rPr>
              <a:t>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00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97870-4EC4-8BF8-E40A-AAC22DEF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Diversification</a:t>
            </a:r>
            <a:br>
              <a:rPr lang="en-US" sz="4000">
                <a:ea typeface="+mj-lt"/>
                <a:cs typeface="+mj-lt"/>
              </a:rPr>
            </a:br>
            <a:r>
              <a:rPr lang="en-US" sz="4000">
                <a:ea typeface="+mj-lt"/>
                <a:cs typeface="+mj-lt"/>
              </a:rPr>
              <a:t>Feature randomness &amp; Bagging </a:t>
            </a:r>
            <a:endParaRPr lang="en-US" sz="4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2BBF-6325-0E97-5774-8E6EC2E48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Random features =  minder </a:t>
            </a:r>
            <a:r>
              <a:rPr lang="en-US" sz="2200" err="1">
                <a:ea typeface="+mn-lt"/>
                <a:cs typeface="+mn-lt"/>
              </a:rPr>
              <a:t>correlatie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r>
              <a:rPr lang="en-US" sz="2200">
                <a:ea typeface="+mn-lt"/>
                <a:cs typeface="+mn-lt"/>
              </a:rPr>
              <a:t>Bagging (Bootstrap Aggregation): random sample </a:t>
            </a:r>
            <a:r>
              <a:rPr lang="en-US" sz="2200" err="1">
                <a:ea typeface="+mn-lt"/>
                <a:cs typeface="+mn-lt"/>
              </a:rPr>
              <a:t>uit</a:t>
            </a:r>
            <a:r>
              <a:rPr lang="en-US" sz="2200">
                <a:ea typeface="+mn-lt"/>
                <a:cs typeface="+mn-lt"/>
              </a:rPr>
              <a:t> de dataset met replacement 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Ex.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Dataset                    Random sample</a:t>
            </a:r>
          </a:p>
          <a:p>
            <a:r>
              <a:rPr lang="en-US" sz="2200">
                <a:ea typeface="+mn-lt"/>
                <a:cs typeface="+mn-lt"/>
              </a:rPr>
              <a:t>[1, 2, 3, 4, 5, 6] --&gt; [1, 2, 2, 3, 6, 6]</a:t>
            </a:r>
          </a:p>
          <a:p>
            <a:r>
              <a:rPr lang="en-US" sz="2200">
                <a:ea typeface="+mn-lt"/>
                <a:cs typeface="+mn-lt"/>
              </a:rPr>
              <a:t>Goede features </a:t>
            </a:r>
            <a:r>
              <a:rPr lang="en-US" sz="2200" err="1">
                <a:ea typeface="+mn-lt"/>
                <a:cs typeface="+mn-lt"/>
              </a:rPr>
              <a:t>kiezen</a:t>
            </a:r>
          </a:p>
        </p:txBody>
      </p:sp>
    </p:spTree>
    <p:extLst>
      <p:ext uri="{BB962C8B-B14F-4D97-AF65-F5344CB8AC3E}">
        <p14:creationId xmlns:p14="http://schemas.microsoft.com/office/powerpoint/2010/main" val="15799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1E97A-8349-FC58-FA03-048302D1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Hyperparameters 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BFC17B-3F3A-A10F-07F5-CC7CD2FB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err="1">
                <a:ea typeface="+mn-lt"/>
                <a:cs typeface="+mn-lt"/>
              </a:rPr>
              <a:t>Max_depth</a:t>
            </a:r>
            <a:r>
              <a:rPr lang="en-US" sz="2200">
                <a:ea typeface="+mn-lt"/>
                <a:cs typeface="+mn-lt"/>
              </a:rPr>
              <a:t>: maximum </a:t>
            </a:r>
            <a:r>
              <a:rPr lang="en-US" sz="2200" err="1">
                <a:ea typeface="+mn-lt"/>
                <a:cs typeface="+mn-lt"/>
              </a:rPr>
              <a:t>aantal</a:t>
            </a:r>
            <a:r>
              <a:rPr lang="en-US" sz="2200">
                <a:ea typeface="+mn-lt"/>
                <a:cs typeface="+mn-lt"/>
              </a:rPr>
              <a:t> splits van </a:t>
            </a:r>
            <a:r>
              <a:rPr lang="en-US" sz="2200" err="1">
                <a:ea typeface="+mn-lt"/>
                <a:cs typeface="+mn-lt"/>
              </a:rPr>
              <a:t>elke</a:t>
            </a:r>
            <a:r>
              <a:rPr lang="en-US" sz="2200">
                <a:ea typeface="+mn-lt"/>
                <a:cs typeface="+mn-lt"/>
              </a:rPr>
              <a:t> tree (</a:t>
            </a:r>
            <a:r>
              <a:rPr lang="en-US" sz="2200" err="1">
                <a:ea typeface="+mn-lt"/>
                <a:cs typeface="+mn-lt"/>
              </a:rPr>
              <a:t>meestal</a:t>
            </a:r>
            <a:r>
              <a:rPr lang="en-US" sz="2200">
                <a:ea typeface="+mn-lt"/>
                <a:cs typeface="+mn-lt"/>
              </a:rPr>
              <a:t> 3, 5, of 7)  (default=none)</a:t>
            </a:r>
            <a:endParaRPr lang="en-US" sz="2200"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  <a:p>
            <a:r>
              <a:rPr lang="en-US" sz="2200" err="1">
                <a:ea typeface="+mn-lt"/>
                <a:cs typeface="+mn-lt"/>
              </a:rPr>
              <a:t>min_samples_split</a:t>
            </a:r>
            <a:r>
              <a:rPr lang="en-US" sz="2200">
                <a:ea typeface="+mn-lt"/>
                <a:cs typeface="+mn-lt"/>
              </a:rPr>
              <a:t>:  Het minimum </a:t>
            </a:r>
            <a:r>
              <a:rPr lang="en-US" sz="2200" err="1">
                <a:ea typeface="+mn-lt"/>
                <a:cs typeface="+mn-lt"/>
              </a:rPr>
              <a:t>aantal</a:t>
            </a:r>
            <a:r>
              <a:rPr lang="en-US" sz="2200">
                <a:ea typeface="+mn-lt"/>
                <a:cs typeface="+mn-lt"/>
              </a:rPr>
              <a:t> samples om </a:t>
            </a:r>
            <a:r>
              <a:rPr lang="en-US" sz="2200" err="1">
                <a:ea typeface="+mn-lt"/>
                <a:cs typeface="+mn-lt"/>
              </a:rPr>
              <a:t>een</a:t>
            </a:r>
            <a:r>
              <a:rPr lang="en-US" sz="2200">
                <a:ea typeface="+mn-lt"/>
                <a:cs typeface="+mn-lt"/>
              </a:rPr>
              <a:t> node </a:t>
            </a:r>
            <a:r>
              <a:rPr lang="en-US" sz="2200" err="1">
                <a:ea typeface="+mn-lt"/>
                <a:cs typeface="+mn-lt"/>
              </a:rPr>
              <a:t>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splitsen</a:t>
            </a:r>
            <a:r>
              <a:rPr lang="en-US" sz="2200">
                <a:ea typeface="+mn-lt"/>
                <a:cs typeface="+mn-lt"/>
              </a:rPr>
              <a:t>   (default 2)  </a:t>
            </a:r>
            <a:endParaRPr lang="en-US" sz="2200"/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 err="1">
                <a:ea typeface="+mn-lt"/>
                <a:cs typeface="+mn-lt"/>
              </a:rPr>
              <a:t>n_estimators</a:t>
            </a:r>
            <a:r>
              <a:rPr lang="en-US" sz="2200">
                <a:ea typeface="+mn-lt"/>
                <a:cs typeface="+mn-lt"/>
              </a:rPr>
              <a:t>: </a:t>
            </a:r>
            <a:r>
              <a:rPr lang="en-US" sz="2200" err="1">
                <a:ea typeface="+mn-lt"/>
                <a:cs typeface="+mn-lt"/>
              </a:rPr>
              <a:t>aantal</a:t>
            </a:r>
            <a:r>
              <a:rPr lang="en-US" sz="2200">
                <a:ea typeface="+mn-lt"/>
                <a:cs typeface="+mn-lt"/>
              </a:rPr>
              <a:t> trees in het forest (default=100)  </a:t>
            </a:r>
          </a:p>
          <a:p>
            <a:endParaRPr lang="en-US" sz="2200">
              <a:cs typeface="Calibri"/>
            </a:endParaRPr>
          </a:p>
          <a:p>
            <a:r>
              <a:rPr lang="en-US" sz="2200" err="1">
                <a:ea typeface="+mn-lt"/>
                <a:cs typeface="+mn-lt"/>
              </a:rPr>
              <a:t>max_features</a:t>
            </a:r>
            <a:r>
              <a:rPr lang="en-US" sz="2200">
                <a:ea typeface="+mn-lt"/>
                <a:cs typeface="+mn-lt"/>
              </a:rPr>
              <a:t>: maximum </a:t>
            </a:r>
            <a:r>
              <a:rPr lang="en-US" sz="2200" err="1">
                <a:ea typeface="+mn-lt"/>
                <a:cs typeface="+mn-lt"/>
              </a:rPr>
              <a:t>aantal</a:t>
            </a:r>
            <a:r>
              <a:rPr lang="en-US" sz="2200">
                <a:ea typeface="+mn-lt"/>
                <a:cs typeface="+mn-lt"/>
              </a:rPr>
              <a:t> features van </a:t>
            </a:r>
            <a:r>
              <a:rPr lang="en-US" sz="2200" err="1">
                <a:ea typeface="+mn-lt"/>
                <a:cs typeface="+mn-lt"/>
              </a:rPr>
              <a:t>elke</a:t>
            </a:r>
            <a:r>
              <a:rPr lang="en-US" sz="2200">
                <a:ea typeface="+mn-lt"/>
                <a:cs typeface="+mn-lt"/>
              </a:rPr>
              <a:t> tree (default="sqrt")  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7100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09502-18D5-6531-43F2-82A14634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Goed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1527-F22B-BC76-C82D-C54B2383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Niet super gevoelig voor outliers</a:t>
            </a:r>
          </a:p>
          <a:p>
            <a:pPr lvl="1"/>
            <a:r>
              <a:rPr lang="en-US" sz="2200"/>
              <a:t>‘base learners’</a:t>
            </a:r>
          </a:p>
          <a:p>
            <a:pPr lvl="1"/>
            <a:r>
              <a:rPr lang="en-US" sz="2200"/>
              <a:t>Majority vote voorspelling</a:t>
            </a:r>
            <a:endParaRPr lang="en-GB" sz="2200"/>
          </a:p>
          <a:p>
            <a:r>
              <a:rPr lang="en-GB" sz="2200"/>
              <a:t>Stabiel, kan tegen nieuwe data</a:t>
            </a:r>
          </a:p>
          <a:p>
            <a:pPr lvl="1"/>
            <a:r>
              <a:rPr lang="en-GB" sz="2200"/>
              <a:t>Individuele bomen wel</a:t>
            </a:r>
          </a:p>
          <a:p>
            <a:pPr lvl="1"/>
            <a:r>
              <a:rPr lang="en-GB" sz="2200"/>
              <a:t>Bomen zonder nieuwe data</a:t>
            </a:r>
          </a:p>
        </p:txBody>
      </p:sp>
    </p:spTree>
    <p:extLst>
      <p:ext uri="{BB962C8B-B14F-4D97-AF65-F5344CB8AC3E}">
        <p14:creationId xmlns:p14="http://schemas.microsoft.com/office/powerpoint/2010/main" val="11953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51FD-F331-7EE1-E1D4-6B685BA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Goed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6046-D0F8-AF12-D78B-ABB451E7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Missende data is geen problem</a:t>
            </a:r>
            <a:endParaRPr lang="en-GB" sz="2200"/>
          </a:p>
          <a:p>
            <a:pPr marL="0" indent="0">
              <a:buNone/>
            </a:pPr>
            <a:r>
              <a:rPr lang="en-GB" sz="2200"/>
              <a:t>2 manieren: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/>
              <a:t>Mediaan voor continue warden, meest voorkomende voor categorieke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/>
              <a:t>Veel meer resources nodig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	- grove inschattingen verwerken adhv proximity matrix</a:t>
            </a: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49703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5678-182A-C4F2-C63C-85B04624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Proximities </a:t>
            </a:r>
            <a:r>
              <a:rPr lang="en-US" err="1"/>
              <a:t>verwerken</a:t>
            </a:r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73D90-5D56-A851-DAC5-D7E1B3EDD1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8" y="3641335"/>
            <a:ext cx="3314092" cy="10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8CE0F3-B194-02E2-E92A-7C73EEF9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8" y="4630924"/>
            <a:ext cx="3314092" cy="108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F132F-061B-AE43-8DC2-7EE5A7C09E8C}"/>
              </a:ext>
            </a:extLst>
          </p:cNvPr>
          <p:cNvSpPr txBox="1"/>
          <p:nvPr/>
        </p:nvSpPr>
        <p:spPr>
          <a:xfrm>
            <a:off x="5813664" y="3429000"/>
            <a:ext cx="49394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Proximity matrix </a:t>
            </a:r>
            <a:r>
              <a:rPr lang="en-US" sz="1200" err="1"/>
              <a:t>invullen</a:t>
            </a:r>
            <a:r>
              <a:rPr lang="en-US" sz="1200"/>
              <a:t> </a:t>
            </a:r>
            <a:r>
              <a:rPr lang="en-US" sz="1200" err="1"/>
              <a:t>na</a:t>
            </a:r>
            <a:r>
              <a:rPr lang="en-US" sz="1200"/>
              <a:t> </a:t>
            </a:r>
            <a:r>
              <a:rPr lang="en-US" sz="1200" err="1"/>
              <a:t>elke</a:t>
            </a:r>
            <a:r>
              <a:rPr lang="en-US" sz="1200"/>
              <a:t> boom </a:t>
            </a:r>
            <a:r>
              <a:rPr lang="en-US" sz="1200" err="1"/>
              <a:t>waar</a:t>
            </a:r>
            <a:r>
              <a:rPr lang="en-US" sz="1200"/>
              <a:t> 2 of </a:t>
            </a:r>
            <a:r>
              <a:rPr lang="en-US" sz="1200" err="1"/>
              <a:t>meer</a:t>
            </a:r>
            <a:r>
              <a:rPr lang="en-US" sz="1200"/>
              <a:t> </a:t>
            </a:r>
            <a:r>
              <a:rPr lang="en-US" sz="1200" err="1"/>
              <a:t>observaties</a:t>
            </a:r>
            <a:r>
              <a:rPr lang="en-US" sz="1200"/>
              <a:t> in </a:t>
            </a:r>
            <a:r>
              <a:rPr lang="en-US" sz="1200" err="1"/>
              <a:t>dezelfde</a:t>
            </a:r>
            <a:r>
              <a:rPr lang="en-US" sz="1200"/>
              <a:t> leaf node </a:t>
            </a:r>
            <a:r>
              <a:rPr lang="en-US" sz="1200" err="1"/>
              <a:t>eindigen</a:t>
            </a:r>
            <a:r>
              <a:rPr lang="en-US" sz="1200"/>
              <a:t>.</a:t>
            </a:r>
            <a:br>
              <a:rPr lang="en-US" sz="1200"/>
            </a:br>
            <a:br>
              <a:rPr lang="en-US" sz="1200"/>
            </a:br>
            <a:r>
              <a:rPr lang="en-US" sz="1200"/>
              <a:t>Hoe </a:t>
            </a:r>
            <a:r>
              <a:rPr lang="en-US" sz="1200" err="1"/>
              <a:t>dichter</a:t>
            </a:r>
            <a:r>
              <a:rPr lang="en-US" sz="1200"/>
              <a:t> </a:t>
            </a:r>
            <a:r>
              <a:rPr lang="en-US" sz="1200" err="1"/>
              <a:t>bij</a:t>
            </a:r>
            <a:r>
              <a:rPr lang="en-US" sz="1200"/>
              <a:t> 1, hoe </a:t>
            </a:r>
            <a:r>
              <a:rPr lang="en-US" sz="1200" err="1"/>
              <a:t>meer</a:t>
            </a:r>
            <a:r>
              <a:rPr lang="en-US" sz="1200"/>
              <a:t> </a:t>
            </a:r>
            <a:r>
              <a:rPr lang="en-US" sz="1200" err="1"/>
              <a:t>gelijk</a:t>
            </a:r>
            <a:r>
              <a:rPr lang="en-US" sz="1200"/>
              <a:t> </a:t>
            </a:r>
            <a:r>
              <a:rPr lang="en-US" sz="1200" err="1"/>
              <a:t>bepaalde</a:t>
            </a:r>
            <a:r>
              <a:rPr lang="en-US" sz="1200"/>
              <a:t> </a:t>
            </a:r>
            <a:r>
              <a:rPr lang="en-US" sz="1200" err="1"/>
              <a:t>observaties</a:t>
            </a:r>
            <a:r>
              <a:rPr lang="en-US" sz="1200"/>
              <a:t> </a:t>
            </a:r>
            <a:r>
              <a:rPr lang="en-US" sz="1200" err="1"/>
              <a:t>zijn</a:t>
            </a:r>
            <a:r>
              <a:rPr lang="en-US" sz="1200"/>
              <a:t>.</a:t>
            </a:r>
            <a:br>
              <a:rPr lang="en-US" sz="1200"/>
            </a:br>
            <a:br>
              <a:rPr lang="en-US" sz="1200"/>
            </a:br>
            <a:r>
              <a:rPr lang="en-US" sz="1200"/>
              <a:t>Aan de hand van </a:t>
            </a:r>
            <a:r>
              <a:rPr lang="en-US" sz="1200" err="1"/>
              <a:t>deze</a:t>
            </a:r>
            <a:r>
              <a:rPr lang="en-US" sz="1200"/>
              <a:t> matrix proximity average </a:t>
            </a:r>
            <a:r>
              <a:rPr lang="en-US" sz="1200" err="1"/>
              <a:t>berekenen</a:t>
            </a:r>
            <a:r>
              <a:rPr lang="en-US" sz="1200"/>
              <a:t>.</a:t>
            </a:r>
          </a:p>
          <a:p>
            <a:endParaRPr lang="en-US" sz="1200"/>
          </a:p>
          <a:p>
            <a:r>
              <a:rPr lang="en-US" sz="1200"/>
              <a:t>De </a:t>
            </a:r>
            <a:r>
              <a:rPr lang="en-US" sz="1200" err="1"/>
              <a:t>herziene</a:t>
            </a:r>
            <a:r>
              <a:rPr lang="en-US" sz="1200"/>
              <a:t> </a:t>
            </a:r>
            <a:r>
              <a:rPr lang="en-US" sz="1200" err="1"/>
              <a:t>waarden</a:t>
            </a:r>
            <a:r>
              <a:rPr lang="en-US" sz="1200"/>
              <a:t> </a:t>
            </a:r>
            <a:r>
              <a:rPr lang="en-US" sz="1200" err="1"/>
              <a:t>invullen</a:t>
            </a:r>
            <a:r>
              <a:rPr lang="en-US" sz="1200"/>
              <a:t> in de </a:t>
            </a:r>
            <a:r>
              <a:rPr lang="en-US" sz="1200" err="1"/>
              <a:t>missende</a:t>
            </a:r>
            <a:r>
              <a:rPr lang="en-US" sz="1200"/>
              <a:t> data </a:t>
            </a:r>
            <a:r>
              <a:rPr lang="en-US" sz="1200" err="1"/>
              <a:t>en</a:t>
            </a:r>
            <a:r>
              <a:rPr lang="en-US" sz="1200"/>
              <a:t> </a:t>
            </a:r>
            <a:r>
              <a:rPr lang="en-US" sz="1200" err="1"/>
              <a:t>opnieuw</a:t>
            </a:r>
            <a:r>
              <a:rPr lang="en-US" sz="1200"/>
              <a:t> de forest </a:t>
            </a:r>
            <a:r>
              <a:rPr lang="en-US" sz="1200" err="1"/>
              <a:t>runnen</a:t>
            </a:r>
            <a:endParaRPr lang="en-US" sz="1200"/>
          </a:p>
          <a:p>
            <a:endParaRPr lang="en-US" sz="1200"/>
          </a:p>
          <a:p>
            <a:r>
              <a:rPr lang="en-US" sz="1200"/>
              <a:t>4-6 </a:t>
            </a:r>
            <a:r>
              <a:rPr lang="en-US" sz="1200" err="1"/>
              <a:t>keer</a:t>
            </a:r>
            <a:r>
              <a:rPr lang="en-US" sz="1200"/>
              <a:t> </a:t>
            </a:r>
            <a:r>
              <a:rPr lang="en-US" sz="1200" err="1"/>
              <a:t>herhalen</a:t>
            </a:r>
            <a:endParaRPr lang="en-GB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DEDB6-6A34-CA08-B596-CA26FC273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680" y="5794941"/>
            <a:ext cx="4740480" cy="861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A587E-CB0E-D778-E485-6D1D5C8EE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80" y="5849406"/>
            <a:ext cx="4717993" cy="752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509CE9-76B6-052A-19D0-D639FA082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873" y="1372381"/>
            <a:ext cx="5500689" cy="182403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B26207C-75D1-AE53-5858-4E7B33A93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75" y="1320759"/>
            <a:ext cx="3826668" cy="23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5370C-B5F8-3BCF-5274-69AF73FD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Nadeel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BF83-0496-A724-4A16-847D6046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Geheugen intensief</a:t>
            </a:r>
            <a:endParaRPr lang="en-GB" sz="2200"/>
          </a:p>
          <a:p>
            <a:r>
              <a:rPr lang="en-GB" sz="2200"/>
              <a:t>Langer duren voor trainen en voorspellen</a:t>
            </a:r>
          </a:p>
          <a:p>
            <a:r>
              <a:rPr lang="en-GB" sz="2200"/>
              <a:t>Bias bij voorspellen belang variabelen</a:t>
            </a:r>
          </a:p>
          <a:p>
            <a:pPr lvl="1"/>
            <a:r>
              <a:rPr lang="en-GB" sz="2200"/>
              <a:t>Mix van continue en categorieke variabelen met weinig niveaus</a:t>
            </a:r>
            <a:br>
              <a:rPr lang="en-GB" sz="2200"/>
            </a:br>
            <a:r>
              <a:rPr lang="en-GB" sz="2200"/>
              <a:t>	-&gt; biased naar categorieke variabelen met meer niveaus</a:t>
            </a:r>
          </a:p>
          <a:p>
            <a:pPr lvl="1"/>
            <a:r>
              <a:rPr lang="en-GB" sz="2200"/>
              <a:t>Gecorreleerde variabelen: bepaalde variabelen kunnen belangrijk lijken, zonder het te zijn.</a:t>
            </a:r>
          </a:p>
        </p:txBody>
      </p:sp>
    </p:spTree>
    <p:extLst>
      <p:ext uri="{BB962C8B-B14F-4D97-AF65-F5344CB8AC3E}">
        <p14:creationId xmlns:p14="http://schemas.microsoft.com/office/powerpoint/2010/main" val="29637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DA46-10BE-D70D-9611-C6B28B8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Overfitting tegengaan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CADA-A2C8-29DC-552E-C13812E7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Vrij robust tegen</a:t>
            </a:r>
          </a:p>
          <a:p>
            <a:pPr lvl="1"/>
            <a:r>
              <a:rPr lang="en-US" sz="2200"/>
              <a:t>Ligt aan basis van Random Forests</a:t>
            </a:r>
          </a:p>
          <a:p>
            <a:pPr lvl="1"/>
            <a:r>
              <a:rPr lang="en-US" sz="2200"/>
              <a:t>Elke boom heeft aantal features, niet allemaal.</a:t>
            </a:r>
          </a:p>
          <a:p>
            <a:pPr lvl="1"/>
            <a:r>
              <a:rPr lang="en-US" sz="2200"/>
              <a:t>Limiteren aantal features van belang</a:t>
            </a:r>
          </a:p>
        </p:txBody>
      </p:sp>
    </p:spTree>
    <p:extLst>
      <p:ext uri="{BB962C8B-B14F-4D97-AF65-F5344CB8AC3E}">
        <p14:creationId xmlns:p14="http://schemas.microsoft.com/office/powerpoint/2010/main" val="304482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714442AE93A47873CF253777DA5F6" ma:contentTypeVersion="2" ma:contentTypeDescription="Een nieuw document maken." ma:contentTypeScope="" ma:versionID="787973586b0adb3991822651710246cf">
  <xsd:schema xmlns:xsd="http://www.w3.org/2001/XMLSchema" xmlns:xs="http://www.w3.org/2001/XMLSchema" xmlns:p="http://schemas.microsoft.com/office/2006/metadata/properties" xmlns:ns2="26e571b0-0b34-430d-948a-86981b9b1e70" targetNamespace="http://schemas.microsoft.com/office/2006/metadata/properties" ma:root="true" ma:fieldsID="ae44029deaae6dbf64dc6da0daa1ccba" ns2:_="">
    <xsd:import namespace="26e571b0-0b34-430d-948a-86981b9b1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571b0-0b34-430d-948a-86981b9b1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F1ECE-24A6-4C54-A266-5D44A95C02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BAC741-5596-4BF9-A116-A6FB339D1E1B}">
  <ds:schemaRefs>
    <ds:schemaRef ds:uri="26e571b0-0b34-430d-948a-86981b9b1e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6FA432-9F5E-4262-AE68-B5CB6C14A7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Supervised Learning  Random Forest </vt:lpstr>
      <vt:lpstr>Random Forest </vt:lpstr>
      <vt:lpstr>Diversification Feature randomness &amp; Bagging </vt:lpstr>
      <vt:lpstr>Hyperparameters </vt:lpstr>
      <vt:lpstr>Goed</vt:lpstr>
      <vt:lpstr>Goed</vt:lpstr>
      <vt:lpstr>Proximities verwerken</vt:lpstr>
      <vt:lpstr>Nadeel</vt:lpstr>
      <vt:lpstr>Overfitting tegengaan</vt:lpstr>
      <vt:lpstr>Hoe gebruik je de techniek?</vt:lpstr>
      <vt:lpstr>De impact van de hyperparameters</vt:lpstr>
      <vt:lpstr>De impact van de hyperparameters</vt:lpstr>
      <vt:lpstr>De impact van de hyperparameters</vt:lpstr>
      <vt:lpstr>De impact van de hyperparameters</vt:lpstr>
      <vt:lpstr>Uitleg code</vt:lpstr>
      <vt:lpstr>Uitleg code</vt:lpstr>
      <vt:lpstr>Uitleg code</vt:lpstr>
      <vt:lpstr>Uitleg code</vt:lpstr>
      <vt:lpstr>Uitleg code</vt:lpstr>
      <vt:lpstr>Uitleg code</vt:lpstr>
      <vt:lpstr>Behaalde resultaten</vt:lpstr>
      <vt:lpstr>Bedankt voor jullie aandacht!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Goed</dc:title>
  <dc:creator>Yari Van der Slaghmolen</dc:creator>
  <cp:lastModifiedBy>Thibaud Fossez</cp:lastModifiedBy>
  <cp:revision>86</cp:revision>
  <dcterms:created xsi:type="dcterms:W3CDTF">2022-11-21T11:09:00Z</dcterms:created>
  <dcterms:modified xsi:type="dcterms:W3CDTF">2022-11-22T09:08:48Z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0x010100652714442AE93A47873CF253777DA5F6</vt:lpwstr>
  </property>
</Properties>
</file>