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b36d18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bb36d18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b3d9cea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b3d9cea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b3d9ce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b3d9ce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db3d9cea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db3d9cea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cf4f975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cf4f97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cf4f975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cf4f975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cf4f97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cf4f97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b36d1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b36d1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b3d9ce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b3d9ce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db3d9cea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db3d9cea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db3d9ce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db3d9ce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db3d9ce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db3d9ce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b36d18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b36d18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b3d9c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db3d9c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db3d9ce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db3d9ce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KNN - K Nearest Neighbours techniek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Hyperparameters en vaak gebruikte waarden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Hyperparameter K: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→ 1 - oneindig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 	→ stelt aantal dichtstbijzijnde waarden voor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→ best een oneven K kiezen (voor betere precisie)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→ even K: afstand idpv majority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511"/>
            <a:ext cx="9144000" cy="477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Hyperparameters en vaak gebruikte waarden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510475" y="128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Hyperparameter afstand: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0574"/>
            <a:ext cx="2732599" cy="1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25" y="1853875"/>
            <a:ext cx="6067383" cy="25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" y="2013800"/>
            <a:ext cx="7243151" cy="14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Voordelen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00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 sz="3207"/>
              <a:t>Makkelijk te implementeren</a:t>
            </a:r>
            <a:endParaRPr sz="320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7"/>
          </a:p>
          <a:p>
            <a:pPr indent="-310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l" sz="3207"/>
              <a:t>Weinig Hyperparameters</a:t>
            </a:r>
            <a:br>
              <a:rPr lang="nl" sz="3207"/>
            </a:br>
            <a:endParaRPr sz="3207"/>
          </a:p>
          <a:p>
            <a:pPr indent="-2999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nl" sz="2807"/>
              <a:t>K</a:t>
            </a:r>
            <a:endParaRPr sz="2807"/>
          </a:p>
          <a:p>
            <a:pPr indent="-2999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nl" sz="2807"/>
              <a:t>Distance metric</a:t>
            </a:r>
            <a:endParaRPr sz="28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7"/>
          </a:p>
          <a:p>
            <a:pPr indent="-31007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l" sz="3207"/>
              <a:t>Geen trainingsfase nodig</a:t>
            </a:r>
            <a:endParaRPr sz="32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Schaalt niet goed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Kwetsbaar voor overfitting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Dimensionality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Weinig hyperparameters</a:t>
            </a:r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Nadelen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Overfitting?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Komt voor bij een (te) lage K waarde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Oplossing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Hogere K waarde nemen</a:t>
            </a:r>
            <a:br>
              <a:rPr lang="nl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Opletten voor underfitting!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werkt de techniek?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supervised learning classifier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baseert zich op dichtsbijzijnde waarden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Classificatie of regressie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lazy learning model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Waarvoor wordt KNN gebruikt?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Data preprocessing</a:t>
            </a:r>
            <a:b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Aanbevelings engines</a:t>
            </a:r>
            <a:b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Financieren</a:t>
            </a:r>
            <a:b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Gezondheidszorg</a:t>
            </a:r>
            <a:b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nl">
                <a:solidFill>
                  <a:srgbClr val="161616"/>
                </a:solidFill>
                <a:highlight>
                  <a:srgbClr val="FFFFFF"/>
                </a:highlight>
              </a:rPr>
              <a:t>Patroonherkenning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Waarvoor is KNN minder geschikt?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Bij een beperkt budget/geheugen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Bij weinig tijd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Bij veel features → classificatie fouten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Bij het voorspellen van uitzonderlijke/bijzondere zaken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bv: een nieuwe ziekte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Hoe werkt de techniek?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25" y="1152475"/>
            <a:ext cx="6601650" cy="3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Hoe werkt de techniek?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99" y="1152475"/>
            <a:ext cx="6555276" cy="36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werkt de techniek?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00" y="1152475"/>
            <a:ext cx="6358549" cy="34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Hoe werkt de techniek?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Afstand meten tussen twee punten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Dit voor alle K punten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Verhoudingen van afstanden optellen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 en vergelijken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75" y="2151906"/>
            <a:ext cx="3495675" cy="192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675" y="1152475"/>
            <a:ext cx="6497926" cy="35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