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 id="2147483718" r:id="rId3"/>
    <p:sldMasterId id="2147483782" r:id="rId4"/>
    <p:sldMasterId id="2147483750" r:id="rId5"/>
  </p:sldMasterIdLst>
  <p:sldIdLst>
    <p:sldId id="256" r:id="rId6"/>
    <p:sldId id="257" r:id="rId7"/>
    <p:sldId id="259" r:id="rId8"/>
    <p:sldId id="258"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s Baetens 3" userId="73706da5-4319-4494-afa1-95b21a513a9b" providerId="ADAL" clId="{E44551C7-8F4E-402A-9564-AFF41788C046}"/>
    <pc:docChg chg="addSld modSld">
      <pc:chgData name="Jens Baetens 3" userId="73706da5-4319-4494-afa1-95b21a513a9b" providerId="ADAL" clId="{E44551C7-8F4E-402A-9564-AFF41788C046}" dt="2023-09-27T07:52:00.371" v="162" actId="1076"/>
      <pc:docMkLst>
        <pc:docMk/>
      </pc:docMkLst>
      <pc:sldChg chg="addSp modSp mod">
        <pc:chgData name="Jens Baetens 3" userId="73706da5-4319-4494-afa1-95b21a513a9b" providerId="ADAL" clId="{E44551C7-8F4E-402A-9564-AFF41788C046}" dt="2023-09-27T07:29:37.210" v="16" actId="1076"/>
        <pc:sldMkLst>
          <pc:docMk/>
          <pc:sldMk cId="4101379863" sldId="262"/>
        </pc:sldMkLst>
        <pc:spChg chg="mod">
          <ac:chgData name="Jens Baetens 3" userId="73706da5-4319-4494-afa1-95b21a513a9b" providerId="ADAL" clId="{E44551C7-8F4E-402A-9564-AFF41788C046}" dt="2023-09-27T07:27:21.973" v="0"/>
          <ac:spMkLst>
            <pc:docMk/>
            <pc:sldMk cId="4101379863" sldId="262"/>
            <ac:spMk id="8" creationId="{64FA436B-317E-0B0B-7D65-FD89706988C3}"/>
          </ac:spMkLst>
        </pc:spChg>
        <pc:spChg chg="mod">
          <ac:chgData name="Jens Baetens 3" userId="73706da5-4319-4494-afa1-95b21a513a9b" providerId="ADAL" clId="{E44551C7-8F4E-402A-9564-AFF41788C046}" dt="2023-09-27T07:29:26.324" v="12" actId="15"/>
          <ac:spMkLst>
            <pc:docMk/>
            <pc:sldMk cId="4101379863" sldId="262"/>
            <ac:spMk id="10" creationId="{D92036A9-BB74-EB1C-B769-4C7B2B05472C}"/>
          </ac:spMkLst>
        </pc:spChg>
        <pc:picChg chg="add mod">
          <ac:chgData name="Jens Baetens 3" userId="73706da5-4319-4494-afa1-95b21a513a9b" providerId="ADAL" clId="{E44551C7-8F4E-402A-9564-AFF41788C046}" dt="2023-09-27T07:29:37.210" v="16" actId="1076"/>
          <ac:picMkLst>
            <pc:docMk/>
            <pc:sldMk cId="4101379863" sldId="262"/>
            <ac:picMk id="2" creationId="{38AC3C8E-4CD8-4513-FB82-6E998AA7E132}"/>
          </ac:picMkLst>
        </pc:picChg>
      </pc:sldChg>
      <pc:sldChg chg="addSp modSp mod">
        <pc:chgData name="Jens Baetens 3" userId="73706da5-4319-4494-afa1-95b21a513a9b" providerId="ADAL" clId="{E44551C7-8F4E-402A-9564-AFF41788C046}" dt="2023-09-27T07:30:03.501" v="20" actId="1076"/>
        <pc:sldMkLst>
          <pc:docMk/>
          <pc:sldMk cId="3003509011" sldId="263"/>
        </pc:sldMkLst>
        <pc:spChg chg="mod">
          <ac:chgData name="Jens Baetens 3" userId="73706da5-4319-4494-afa1-95b21a513a9b" providerId="ADAL" clId="{E44551C7-8F4E-402A-9564-AFF41788C046}" dt="2023-09-27T07:29:49.897" v="17"/>
          <ac:spMkLst>
            <pc:docMk/>
            <pc:sldMk cId="3003509011" sldId="263"/>
            <ac:spMk id="8" creationId="{64FA436B-317E-0B0B-7D65-FD89706988C3}"/>
          </ac:spMkLst>
        </pc:spChg>
        <pc:spChg chg="mod">
          <ac:chgData name="Jens Baetens 3" userId="73706da5-4319-4494-afa1-95b21a513a9b" providerId="ADAL" clId="{E44551C7-8F4E-402A-9564-AFF41788C046}" dt="2023-09-27T07:29:56.191" v="18"/>
          <ac:spMkLst>
            <pc:docMk/>
            <pc:sldMk cId="3003509011" sldId="263"/>
            <ac:spMk id="10" creationId="{D92036A9-BB74-EB1C-B769-4C7B2B05472C}"/>
          </ac:spMkLst>
        </pc:spChg>
        <pc:picChg chg="add mod">
          <ac:chgData name="Jens Baetens 3" userId="73706da5-4319-4494-afa1-95b21a513a9b" providerId="ADAL" clId="{E44551C7-8F4E-402A-9564-AFF41788C046}" dt="2023-09-27T07:30:03.501" v="20" actId="1076"/>
          <ac:picMkLst>
            <pc:docMk/>
            <pc:sldMk cId="3003509011" sldId="263"/>
            <ac:picMk id="2" creationId="{B4F38A76-1B8C-71E1-B342-0B8500C4E970}"/>
          </ac:picMkLst>
        </pc:picChg>
      </pc:sldChg>
      <pc:sldChg chg="modSp mod">
        <pc:chgData name="Jens Baetens 3" userId="73706da5-4319-4494-afa1-95b21a513a9b" providerId="ADAL" clId="{E44551C7-8F4E-402A-9564-AFF41788C046}" dt="2023-09-27T07:31:15.429" v="46" actId="15"/>
        <pc:sldMkLst>
          <pc:docMk/>
          <pc:sldMk cId="2199945090" sldId="264"/>
        </pc:sldMkLst>
        <pc:spChg chg="mod">
          <ac:chgData name="Jens Baetens 3" userId="73706da5-4319-4494-afa1-95b21a513a9b" providerId="ADAL" clId="{E44551C7-8F4E-402A-9564-AFF41788C046}" dt="2023-09-27T07:30:16.920" v="21"/>
          <ac:spMkLst>
            <pc:docMk/>
            <pc:sldMk cId="2199945090" sldId="264"/>
            <ac:spMk id="8" creationId="{64FA436B-317E-0B0B-7D65-FD89706988C3}"/>
          </ac:spMkLst>
        </pc:spChg>
        <pc:spChg chg="mod">
          <ac:chgData name="Jens Baetens 3" userId="73706da5-4319-4494-afa1-95b21a513a9b" providerId="ADAL" clId="{E44551C7-8F4E-402A-9564-AFF41788C046}" dt="2023-09-27T07:31:15.429" v="46" actId="15"/>
          <ac:spMkLst>
            <pc:docMk/>
            <pc:sldMk cId="2199945090" sldId="264"/>
            <ac:spMk id="10" creationId="{D92036A9-BB74-EB1C-B769-4C7B2B05472C}"/>
          </ac:spMkLst>
        </pc:spChg>
      </pc:sldChg>
      <pc:sldChg chg="modSp mod">
        <pc:chgData name="Jens Baetens 3" userId="73706da5-4319-4494-afa1-95b21a513a9b" providerId="ADAL" clId="{E44551C7-8F4E-402A-9564-AFF41788C046}" dt="2023-09-27T07:44:48.401" v="81" actId="20577"/>
        <pc:sldMkLst>
          <pc:docMk/>
          <pc:sldMk cId="396975754" sldId="265"/>
        </pc:sldMkLst>
        <pc:spChg chg="mod">
          <ac:chgData name="Jens Baetens 3" userId="73706da5-4319-4494-afa1-95b21a513a9b" providerId="ADAL" clId="{E44551C7-8F4E-402A-9564-AFF41788C046}" dt="2023-09-27T07:31:32.596" v="71" actId="20577"/>
          <ac:spMkLst>
            <pc:docMk/>
            <pc:sldMk cId="396975754" sldId="265"/>
            <ac:spMk id="8" creationId="{64FA436B-317E-0B0B-7D65-FD89706988C3}"/>
          </ac:spMkLst>
        </pc:spChg>
        <pc:spChg chg="mod">
          <ac:chgData name="Jens Baetens 3" userId="73706da5-4319-4494-afa1-95b21a513a9b" providerId="ADAL" clId="{E44551C7-8F4E-402A-9564-AFF41788C046}" dt="2023-09-27T07:44:48.401" v="81" actId="20577"/>
          <ac:spMkLst>
            <pc:docMk/>
            <pc:sldMk cId="396975754" sldId="265"/>
            <ac:spMk id="10" creationId="{D92036A9-BB74-EB1C-B769-4C7B2B05472C}"/>
          </ac:spMkLst>
        </pc:spChg>
      </pc:sldChg>
      <pc:sldChg chg="modSp new mod">
        <pc:chgData name="Jens Baetens 3" userId="73706da5-4319-4494-afa1-95b21a513a9b" providerId="ADAL" clId="{E44551C7-8F4E-402A-9564-AFF41788C046}" dt="2023-09-27T07:45:32.052" v="102" actId="15"/>
        <pc:sldMkLst>
          <pc:docMk/>
          <pc:sldMk cId="1262151155" sldId="266"/>
        </pc:sldMkLst>
        <pc:spChg chg="mod">
          <ac:chgData name="Jens Baetens 3" userId="73706da5-4319-4494-afa1-95b21a513a9b" providerId="ADAL" clId="{E44551C7-8F4E-402A-9564-AFF41788C046}" dt="2023-09-27T07:45:13.493" v="93" actId="20577"/>
          <ac:spMkLst>
            <pc:docMk/>
            <pc:sldMk cId="1262151155" sldId="266"/>
            <ac:spMk id="2" creationId="{7DD0554A-E59B-D284-CA79-7A951D367033}"/>
          </ac:spMkLst>
        </pc:spChg>
        <pc:spChg chg="mod">
          <ac:chgData name="Jens Baetens 3" userId="73706da5-4319-4494-afa1-95b21a513a9b" providerId="ADAL" clId="{E44551C7-8F4E-402A-9564-AFF41788C046}" dt="2023-09-27T07:45:32.052" v="102" actId="15"/>
          <ac:spMkLst>
            <pc:docMk/>
            <pc:sldMk cId="1262151155" sldId="266"/>
            <ac:spMk id="4" creationId="{846A48D5-0B4A-225B-544B-341F92F5CD14}"/>
          </ac:spMkLst>
        </pc:spChg>
      </pc:sldChg>
      <pc:sldChg chg="addSp modSp add mod">
        <pc:chgData name="Jens Baetens 3" userId="73706da5-4319-4494-afa1-95b21a513a9b" providerId="ADAL" clId="{E44551C7-8F4E-402A-9564-AFF41788C046}" dt="2023-09-27T07:46:16.371" v="105" actId="1076"/>
        <pc:sldMkLst>
          <pc:docMk/>
          <pc:sldMk cId="2259010561" sldId="267"/>
        </pc:sldMkLst>
        <pc:spChg chg="mod">
          <ac:chgData name="Jens Baetens 3" userId="73706da5-4319-4494-afa1-95b21a513a9b" providerId="ADAL" clId="{E44551C7-8F4E-402A-9564-AFF41788C046}" dt="2023-09-27T07:45:57.705" v="103"/>
          <ac:spMkLst>
            <pc:docMk/>
            <pc:sldMk cId="2259010561" sldId="267"/>
            <ac:spMk id="2" creationId="{7DD0554A-E59B-D284-CA79-7A951D367033}"/>
          </ac:spMkLst>
        </pc:spChg>
        <pc:picChg chg="add mod">
          <ac:chgData name="Jens Baetens 3" userId="73706da5-4319-4494-afa1-95b21a513a9b" providerId="ADAL" clId="{E44551C7-8F4E-402A-9564-AFF41788C046}" dt="2023-09-27T07:46:16.371" v="105" actId="1076"/>
          <ac:picMkLst>
            <pc:docMk/>
            <pc:sldMk cId="2259010561" sldId="267"/>
            <ac:picMk id="5" creationId="{E55A60F7-C443-D759-3E44-5FF85E5A33F5}"/>
          </ac:picMkLst>
        </pc:picChg>
        <pc:picChg chg="add mod">
          <ac:chgData name="Jens Baetens 3" userId="73706da5-4319-4494-afa1-95b21a513a9b" providerId="ADAL" clId="{E44551C7-8F4E-402A-9564-AFF41788C046}" dt="2023-09-27T07:46:16.371" v="105" actId="1076"/>
          <ac:picMkLst>
            <pc:docMk/>
            <pc:sldMk cId="2259010561" sldId="267"/>
            <ac:picMk id="6" creationId="{18597C92-4F38-FA15-3AB7-04AF6043B7B6}"/>
          </ac:picMkLst>
        </pc:picChg>
        <pc:picChg chg="add mod">
          <ac:chgData name="Jens Baetens 3" userId="73706da5-4319-4494-afa1-95b21a513a9b" providerId="ADAL" clId="{E44551C7-8F4E-402A-9564-AFF41788C046}" dt="2023-09-27T07:46:16.371" v="105" actId="1076"/>
          <ac:picMkLst>
            <pc:docMk/>
            <pc:sldMk cId="2259010561" sldId="267"/>
            <ac:picMk id="7" creationId="{49462E48-4C00-0F94-4688-7782015EB57B}"/>
          </ac:picMkLst>
        </pc:picChg>
      </pc:sldChg>
      <pc:sldChg chg="addSp modSp new mod">
        <pc:chgData name="Jens Baetens 3" userId="73706da5-4319-4494-afa1-95b21a513a9b" providerId="ADAL" clId="{E44551C7-8F4E-402A-9564-AFF41788C046}" dt="2023-09-27T07:50:18.048" v="113" actId="1076"/>
        <pc:sldMkLst>
          <pc:docMk/>
          <pc:sldMk cId="3613998542" sldId="268"/>
        </pc:sldMkLst>
        <pc:spChg chg="mod">
          <ac:chgData name="Jens Baetens 3" userId="73706da5-4319-4494-afa1-95b21a513a9b" providerId="ADAL" clId="{E44551C7-8F4E-402A-9564-AFF41788C046}" dt="2023-09-27T07:49:54.770" v="107"/>
          <ac:spMkLst>
            <pc:docMk/>
            <pc:sldMk cId="3613998542" sldId="268"/>
            <ac:spMk id="2" creationId="{F697073B-A5E1-4350-B578-EDACD00DE919}"/>
          </ac:spMkLst>
        </pc:spChg>
        <pc:picChg chg="add mod">
          <ac:chgData name="Jens Baetens 3" userId="73706da5-4319-4494-afa1-95b21a513a9b" providerId="ADAL" clId="{E44551C7-8F4E-402A-9564-AFF41788C046}" dt="2023-09-27T07:50:10.224" v="111" actId="1076"/>
          <ac:picMkLst>
            <pc:docMk/>
            <pc:sldMk cId="3613998542" sldId="268"/>
            <ac:picMk id="5" creationId="{160905BD-2774-D8F2-1169-198208AF6331}"/>
          </ac:picMkLst>
        </pc:picChg>
        <pc:picChg chg="add mod">
          <ac:chgData name="Jens Baetens 3" userId="73706da5-4319-4494-afa1-95b21a513a9b" providerId="ADAL" clId="{E44551C7-8F4E-402A-9564-AFF41788C046}" dt="2023-09-27T07:50:18.048" v="113" actId="1076"/>
          <ac:picMkLst>
            <pc:docMk/>
            <pc:sldMk cId="3613998542" sldId="268"/>
            <ac:picMk id="6" creationId="{D0E0AE39-6A52-FE27-926A-FE743EBE3E32}"/>
          </ac:picMkLst>
        </pc:picChg>
        <pc:picChg chg="add mod">
          <ac:chgData name="Jens Baetens 3" userId="73706da5-4319-4494-afa1-95b21a513a9b" providerId="ADAL" clId="{E44551C7-8F4E-402A-9564-AFF41788C046}" dt="2023-09-27T07:50:16.688" v="112" actId="1076"/>
          <ac:picMkLst>
            <pc:docMk/>
            <pc:sldMk cId="3613998542" sldId="268"/>
            <ac:picMk id="7" creationId="{59FC9BED-778A-A940-2BBD-B985F27AECE6}"/>
          </ac:picMkLst>
        </pc:picChg>
      </pc:sldChg>
      <pc:sldChg chg="modSp new mod">
        <pc:chgData name="Jens Baetens 3" userId="73706da5-4319-4494-afa1-95b21a513a9b" providerId="ADAL" clId="{E44551C7-8F4E-402A-9564-AFF41788C046}" dt="2023-09-27T07:50:50.587" v="116"/>
        <pc:sldMkLst>
          <pc:docMk/>
          <pc:sldMk cId="459865650" sldId="269"/>
        </pc:sldMkLst>
        <pc:spChg chg="mod">
          <ac:chgData name="Jens Baetens 3" userId="73706da5-4319-4494-afa1-95b21a513a9b" providerId="ADAL" clId="{E44551C7-8F4E-402A-9564-AFF41788C046}" dt="2023-09-27T07:50:35.463" v="115"/>
          <ac:spMkLst>
            <pc:docMk/>
            <pc:sldMk cId="459865650" sldId="269"/>
            <ac:spMk id="2" creationId="{1B0D86E9-1BFF-57B0-49FD-AB90EF2B9BD7}"/>
          </ac:spMkLst>
        </pc:spChg>
        <pc:spChg chg="mod">
          <ac:chgData name="Jens Baetens 3" userId="73706da5-4319-4494-afa1-95b21a513a9b" providerId="ADAL" clId="{E44551C7-8F4E-402A-9564-AFF41788C046}" dt="2023-09-27T07:50:50.587" v="116"/>
          <ac:spMkLst>
            <pc:docMk/>
            <pc:sldMk cId="459865650" sldId="269"/>
            <ac:spMk id="4" creationId="{450BA51A-4C87-4DB8-621B-4E5D1DCBC790}"/>
          </ac:spMkLst>
        </pc:spChg>
      </pc:sldChg>
      <pc:sldChg chg="modSp new mod">
        <pc:chgData name="Jens Baetens 3" userId="73706da5-4319-4494-afa1-95b21a513a9b" providerId="ADAL" clId="{E44551C7-8F4E-402A-9564-AFF41788C046}" dt="2023-09-27T07:51:14.058" v="119"/>
        <pc:sldMkLst>
          <pc:docMk/>
          <pc:sldMk cId="498511966" sldId="270"/>
        </pc:sldMkLst>
        <pc:spChg chg="mod">
          <ac:chgData name="Jens Baetens 3" userId="73706da5-4319-4494-afa1-95b21a513a9b" providerId="ADAL" clId="{E44551C7-8F4E-402A-9564-AFF41788C046}" dt="2023-09-27T07:51:07.824" v="118"/>
          <ac:spMkLst>
            <pc:docMk/>
            <pc:sldMk cId="498511966" sldId="270"/>
            <ac:spMk id="2" creationId="{840CBA4D-C400-E15B-A4EB-8F872C99CB99}"/>
          </ac:spMkLst>
        </pc:spChg>
        <pc:spChg chg="mod">
          <ac:chgData name="Jens Baetens 3" userId="73706da5-4319-4494-afa1-95b21a513a9b" providerId="ADAL" clId="{E44551C7-8F4E-402A-9564-AFF41788C046}" dt="2023-09-27T07:51:14.058" v="119"/>
          <ac:spMkLst>
            <pc:docMk/>
            <pc:sldMk cId="498511966" sldId="270"/>
            <ac:spMk id="4" creationId="{A5EA643F-CFD8-002D-5BD1-669E8B55DB93}"/>
          </ac:spMkLst>
        </pc:spChg>
      </pc:sldChg>
      <pc:sldChg chg="modSp new mod">
        <pc:chgData name="Jens Baetens 3" userId="73706da5-4319-4494-afa1-95b21a513a9b" providerId="ADAL" clId="{E44551C7-8F4E-402A-9564-AFF41788C046}" dt="2023-09-27T07:51:35.410" v="158" actId="20577"/>
        <pc:sldMkLst>
          <pc:docMk/>
          <pc:sldMk cId="160646310" sldId="271"/>
        </pc:sldMkLst>
        <pc:spChg chg="mod">
          <ac:chgData name="Jens Baetens 3" userId="73706da5-4319-4494-afa1-95b21a513a9b" providerId="ADAL" clId="{E44551C7-8F4E-402A-9564-AFF41788C046}" dt="2023-09-27T07:51:32.005" v="146" actId="20577"/>
          <ac:spMkLst>
            <pc:docMk/>
            <pc:sldMk cId="160646310" sldId="271"/>
            <ac:spMk id="2" creationId="{26FA19FE-81F3-8868-8AA0-BAACF7F5DEB6}"/>
          </ac:spMkLst>
        </pc:spChg>
        <pc:spChg chg="mod">
          <ac:chgData name="Jens Baetens 3" userId="73706da5-4319-4494-afa1-95b21a513a9b" providerId="ADAL" clId="{E44551C7-8F4E-402A-9564-AFF41788C046}" dt="2023-09-27T07:51:35.410" v="158" actId="20577"/>
          <ac:spMkLst>
            <pc:docMk/>
            <pc:sldMk cId="160646310" sldId="271"/>
            <ac:spMk id="4" creationId="{F9478B9B-3029-26A0-14E8-8840B826EB16}"/>
          </ac:spMkLst>
        </pc:spChg>
      </pc:sldChg>
      <pc:sldChg chg="addSp modSp new mod">
        <pc:chgData name="Jens Baetens 3" userId="73706da5-4319-4494-afa1-95b21a513a9b" providerId="ADAL" clId="{E44551C7-8F4E-402A-9564-AFF41788C046}" dt="2023-09-27T07:52:00.371" v="162" actId="1076"/>
        <pc:sldMkLst>
          <pc:docMk/>
          <pc:sldMk cId="3222096366" sldId="272"/>
        </pc:sldMkLst>
        <pc:spChg chg="mod">
          <ac:chgData name="Jens Baetens 3" userId="73706da5-4319-4494-afa1-95b21a513a9b" providerId="ADAL" clId="{E44551C7-8F4E-402A-9564-AFF41788C046}" dt="2023-09-27T07:51:49.751" v="160"/>
          <ac:spMkLst>
            <pc:docMk/>
            <pc:sldMk cId="3222096366" sldId="272"/>
            <ac:spMk id="2" creationId="{AAEBB26A-06E9-2CD1-F5AA-30912C5FC5E8}"/>
          </ac:spMkLst>
        </pc:spChg>
        <pc:picChg chg="add mod">
          <ac:chgData name="Jens Baetens 3" userId="73706da5-4319-4494-afa1-95b21a513a9b" providerId="ADAL" clId="{E44551C7-8F4E-402A-9564-AFF41788C046}" dt="2023-09-27T07:52:00.371" v="162" actId="1076"/>
          <ac:picMkLst>
            <pc:docMk/>
            <pc:sldMk cId="3222096366" sldId="272"/>
            <ac:picMk id="5" creationId="{42F02C44-5CB7-F30D-7F54-0EDF5E7D86D4}"/>
          </ac:picMkLst>
        </pc:picChg>
      </pc:sldChg>
    </pc:docChg>
  </pc:docChgLst>
  <pc:docChgLst>
    <pc:chgData name="Jens Baetens 3" userId="73706da5-4319-4494-afa1-95b21a513a9b" providerId="ADAL" clId="{1CFB6C3D-CB84-4D29-A075-F1A54546D417}"/>
    <pc:docChg chg="modSld">
      <pc:chgData name="Jens Baetens 3" userId="73706da5-4319-4494-afa1-95b21a513a9b" providerId="ADAL" clId="{1CFB6C3D-CB84-4D29-A075-F1A54546D417}" dt="2023-12-15T11:49:21.860" v="4" actId="20577"/>
      <pc:docMkLst>
        <pc:docMk/>
      </pc:docMkLst>
      <pc:sldChg chg="modSp mod">
        <pc:chgData name="Jens Baetens 3" userId="73706da5-4319-4494-afa1-95b21a513a9b" providerId="ADAL" clId="{1CFB6C3D-CB84-4D29-A075-F1A54546D417}" dt="2023-12-15T11:43:01.207" v="0" actId="20577"/>
        <pc:sldMkLst>
          <pc:docMk/>
          <pc:sldMk cId="2430233623" sldId="258"/>
        </pc:sldMkLst>
        <pc:spChg chg="mod">
          <ac:chgData name="Jens Baetens 3" userId="73706da5-4319-4494-afa1-95b21a513a9b" providerId="ADAL" clId="{1CFB6C3D-CB84-4D29-A075-F1A54546D417}" dt="2023-12-15T11:43:01.207" v="0" actId="20577"/>
          <ac:spMkLst>
            <pc:docMk/>
            <pc:sldMk cId="2430233623" sldId="258"/>
            <ac:spMk id="2" creationId="{D49DB727-45D0-39E7-A672-AE22357A925A}"/>
          </ac:spMkLst>
        </pc:spChg>
      </pc:sldChg>
      <pc:sldChg chg="addSp modSp mod">
        <pc:chgData name="Jens Baetens 3" userId="73706da5-4319-4494-afa1-95b21a513a9b" providerId="ADAL" clId="{1CFB6C3D-CB84-4D29-A075-F1A54546D417}" dt="2023-12-15T11:44:51.814" v="3" actId="1038"/>
        <pc:sldMkLst>
          <pc:docMk/>
          <pc:sldMk cId="1831489004" sldId="261"/>
        </pc:sldMkLst>
        <pc:spChg chg="add mod">
          <ac:chgData name="Jens Baetens 3" userId="73706da5-4319-4494-afa1-95b21a513a9b" providerId="ADAL" clId="{1CFB6C3D-CB84-4D29-A075-F1A54546D417}" dt="2023-12-15T11:43:29.817" v="2" actId="1076"/>
          <ac:spMkLst>
            <pc:docMk/>
            <pc:sldMk cId="1831489004" sldId="261"/>
            <ac:spMk id="4" creationId="{472F94B5-3D3F-929F-6A20-6081929AC2FE}"/>
          </ac:spMkLst>
        </pc:spChg>
        <pc:picChg chg="mod">
          <ac:chgData name="Jens Baetens 3" userId="73706da5-4319-4494-afa1-95b21a513a9b" providerId="ADAL" clId="{1CFB6C3D-CB84-4D29-A075-F1A54546D417}" dt="2023-12-15T11:44:51.814" v="3" actId="1038"/>
          <ac:picMkLst>
            <pc:docMk/>
            <pc:sldMk cId="1831489004" sldId="261"/>
            <ac:picMk id="2" creationId="{F7B3837E-178F-1E60-04DE-F32DB2EF19DA}"/>
          </ac:picMkLst>
        </pc:picChg>
      </pc:sldChg>
      <pc:sldChg chg="modSp mod">
        <pc:chgData name="Jens Baetens 3" userId="73706da5-4319-4494-afa1-95b21a513a9b" providerId="ADAL" clId="{1CFB6C3D-CB84-4D29-A075-F1A54546D417}" dt="2023-12-15T11:49:21.860" v="4" actId="20577"/>
        <pc:sldMkLst>
          <pc:docMk/>
          <pc:sldMk cId="498511966" sldId="270"/>
        </pc:sldMkLst>
        <pc:spChg chg="mod">
          <ac:chgData name="Jens Baetens 3" userId="73706da5-4319-4494-afa1-95b21a513a9b" providerId="ADAL" clId="{1CFB6C3D-CB84-4D29-A075-F1A54546D417}" dt="2023-12-15T11:49:21.860" v="4" actId="20577"/>
          <ac:spMkLst>
            <pc:docMk/>
            <pc:sldMk cId="498511966" sldId="270"/>
            <ac:spMk id="2" creationId="{840CBA4D-C400-E15B-A4EB-8F872C99CB9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hyperlink" Target="https://www.odisee.be/bacheloropleidingen" TargetMode="Externa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hyperlink" Target="https://www.odisee.be/bacheloropleidingen" TargetMode="Externa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4.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hyperlink" Target="https://www.odisee.be/bacheloropleidingen"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4.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odisee.be/bacheloropleidingen"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71041587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Doel &amp; Doelstellingen">
    <p:bg>
      <p:bgPr>
        <a:solidFill>
          <a:schemeClr val="tx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a:xfrm>
            <a:off x="2233246" y="6264211"/>
            <a:ext cx="8707457" cy="365125"/>
          </a:xfrm>
          <a:prstGeom prst="rect">
            <a:avLst/>
          </a:prstGeom>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p:nvSpPr>
        <p:spPr>
          <a:xfrm>
            <a:off x="661256" y="1314280"/>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Aims</a:t>
            </a:r>
            <a:r>
              <a:rPr lang="nl-BE" sz="2600" b="1" kern="1200" dirty="0">
                <a:solidFill>
                  <a:schemeClr val="accent3"/>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p:nvSpPr>
        <p:spPr>
          <a:xfrm>
            <a:off x="661256" y="3790989"/>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Objectives</a:t>
            </a:r>
            <a:endParaRPr lang="nl-BE" sz="2600" b="1" kern="1200" dirty="0">
              <a:solidFill>
                <a:schemeClr val="accent3"/>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41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28518659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9599717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
        <p:nvSpPr>
          <p:cNvPr id="21" name="Tijdelijke aanduiding voor tekst 9">
            <a:extLst>
              <a:ext uri="{FF2B5EF4-FFF2-40B4-BE49-F238E27FC236}">
                <a16:creationId xmlns:a16="http://schemas.microsoft.com/office/drawing/2014/main" id="{1160F2A3-96A3-451D-AF9F-4DFD7C6A7ACC}"/>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2175C38B-9CB6-4AED-B4C3-507F3B64EACF}"/>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E4536E38-51F0-492F-BDF5-37AC3E20C55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D21F0729-513D-4CB6-A578-AE493CE02475}"/>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47619EC1-0387-4E2C-9DFC-A971374DF63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p15:clr>
            <a:srgbClr val="FBAE40"/>
          </p15:clr>
        </p15:guide>
        <p15:guide id="2" pos="726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25204319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22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Doel &amp; Doelstellingen">
    <p:bg>
      <p:bgPr>
        <a:solidFill>
          <a:schemeClr val="accent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‹nr.›</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p:nvSpPr>
        <p:spPr>
          <a:xfrm>
            <a:off x="661256" y="1314280"/>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Aims</a:t>
            </a:r>
            <a:r>
              <a:rPr lang="nl-BE" sz="2600" b="1" kern="1200" dirty="0">
                <a:solidFill>
                  <a:schemeClr val="accent4"/>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p:nvSpPr>
        <p:spPr>
          <a:xfrm>
            <a:off x="661256" y="3790989"/>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Objectives</a:t>
            </a:r>
            <a:endParaRPr lang="nl-BE" sz="2600" b="1" kern="1200" dirty="0">
              <a:solidFill>
                <a:schemeClr val="accent4"/>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7742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84481083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10508680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3" name="Gelijkbenige driehoek 22">
            <a:extLst>
              <a:ext uri="{FF2B5EF4-FFF2-40B4-BE49-F238E27FC236}">
                <a16:creationId xmlns:a16="http://schemas.microsoft.com/office/drawing/2014/main" id="{2409E756-B87D-4AB0-9FA0-C1071147213E}"/>
              </a:ext>
            </a:extLst>
          </p:cNvPr>
          <p:cNvSpPr/>
          <p:nvPr/>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
        <p:nvSpPr>
          <p:cNvPr id="21" name="Tijdelijke aanduiding voor tekst 9">
            <a:extLst>
              <a:ext uri="{FF2B5EF4-FFF2-40B4-BE49-F238E27FC236}">
                <a16:creationId xmlns:a16="http://schemas.microsoft.com/office/drawing/2014/main" id="{1A242554-454E-4C3D-B254-16709117BB72}"/>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489ACB7C-9266-47B7-8DF4-FB8E7C13A3A8}"/>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DA214086-B9BE-4A42-9526-C5651C915C70}"/>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6467D952-1F09-4C15-A4DB-EB0CAA9C8ED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8A64076F-7E8E-4C53-AE55-BFBBD449C29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p:nvSpPr>
        <p:spPr>
          <a:xfrm>
            <a:off x="0"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Tree>
    <p:extLst>
      <p:ext uri="{BB962C8B-B14F-4D97-AF65-F5344CB8AC3E}">
        <p14:creationId xmlns:p14="http://schemas.microsoft.com/office/powerpoint/2010/main" val="301857089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p15:clr>
            <a:srgbClr val="FBAE40"/>
          </p15:clr>
        </p15:guide>
        <p15:guide id="2" pos="7265">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8752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34080383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133275818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Doel &amp; Doelstellingen">
    <p:bg>
      <p:bgPr>
        <a:solidFill>
          <a:schemeClr val="accent4"/>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‹nr.›</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97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179013065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168447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227638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2821303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1567521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Tree>
    <p:extLst>
      <p:ext uri="{BB962C8B-B14F-4D97-AF65-F5344CB8AC3E}">
        <p14:creationId xmlns:p14="http://schemas.microsoft.com/office/powerpoint/2010/main" val="2245900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a:xfrm>
            <a:off x="2233246" y="6264211"/>
            <a:ext cx="8675759" cy="365125"/>
          </a:xfrm>
          <a:prstGeom prst="rect">
            <a:avLst/>
          </a:prstGeom>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nl-NL"/>
              <a:t>Klik op het pictogram als u een afbeelding wilt toevoegen</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nl-NL"/>
              <a:t>Klik op het pictogram als u een afbeelding wilt toevoegen</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oel &amp; Doelstellingen">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a:xfrm>
            <a:off x="2233246" y="6264211"/>
            <a:ext cx="8675759" cy="365125"/>
          </a:xfrm>
          <a:prstGeom prst="rect">
            <a:avLst/>
          </a:prstGeom>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p:nvSpPr>
        <p:spPr>
          <a:xfrm>
            <a:off x="661256" y="1314280"/>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Aims</a:t>
            </a:r>
            <a:r>
              <a:rPr lang="nl-BE" sz="2600" b="1" kern="1200" dirty="0">
                <a:solidFill>
                  <a:schemeClr val="bg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p:nvSpPr>
        <p:spPr>
          <a:xfrm>
            <a:off x="661256" y="3790989"/>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Objectives</a:t>
            </a:r>
            <a:endParaRPr lang="nl-BE" sz="2600" b="1" kern="1200" dirty="0">
              <a:solidFill>
                <a:schemeClr val="bg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Tree>
    <p:extLst>
      <p:ext uri="{BB962C8B-B14F-4D97-AF65-F5344CB8AC3E}">
        <p14:creationId xmlns:p14="http://schemas.microsoft.com/office/powerpoint/2010/main" val="262011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nl-NL"/>
              <a:t>Klik op het pictogram als u een grafiek wilt toevoegen</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66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a:xfrm>
            <a:off x="2233246" y="6264211"/>
            <a:ext cx="8675759" cy="365125"/>
          </a:xfrm>
          <a:prstGeom prst="rect">
            <a:avLst/>
          </a:prstGeom>
        </p:spPr>
        <p:txBody>
          <a:bodyPr/>
          <a:lstStyle>
            <a:lvl1pPr>
              <a:defRPr>
                <a:solidFill>
                  <a:schemeClr val="bg1"/>
                </a:solidFill>
              </a:defRPr>
            </a:lvl1pPr>
          </a:lstStyle>
          <a:p>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nl-NL"/>
              <a:t>Klik op het pictogram als u een afbeelding wilt toevoegen</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760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nl-NL"/>
              <a:t>Klik op het pictogram als u een grafiek wilt toevoegen</a:t>
            </a:r>
            <a:endParaRPr lang="nl-BE"/>
          </a:p>
        </p:txBody>
      </p:sp>
      <p:sp>
        <p:nvSpPr>
          <p:cNvPr id="14" name="Vrije vorm: vorm 13">
            <a:extLst>
              <a:ext uri="{FF2B5EF4-FFF2-40B4-BE49-F238E27FC236}">
                <a16:creationId xmlns:a16="http://schemas.microsoft.com/office/drawing/2014/main" id="{19BCA55B-917B-457E-9A4C-ED64BF1386C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219133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2493497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6" name="Tekstvak 65">
            <a:extLst>
              <a:ext uri="{FF2B5EF4-FFF2-40B4-BE49-F238E27FC236}">
                <a16:creationId xmlns:a16="http://schemas.microsoft.com/office/drawing/2014/main" id="{063F724E-927F-4B52-A5CC-93E4A70D1D22}"/>
              </a:ext>
            </a:extLst>
          </p:cNvPr>
          <p:cNvSpPr txBox="1"/>
          <p:nvPr/>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358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205704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a:xfrm>
            <a:off x="2233246" y="6264211"/>
            <a:ext cx="8675759"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
        <p:nvSpPr>
          <p:cNvPr id="21" name="Tijdelijke aanduiding voor tekst 9">
            <a:extLst>
              <a:ext uri="{FF2B5EF4-FFF2-40B4-BE49-F238E27FC236}">
                <a16:creationId xmlns:a16="http://schemas.microsoft.com/office/drawing/2014/main" id="{694FB80A-610F-4815-9687-9D235918D20B}"/>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4CD2ED6E-8524-4D75-AF5B-4206754D9C3B}"/>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34CBDEAC-E2C6-4215-B6CC-F5FFBF1A28E1}"/>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E063C99A-D862-4C93-BB07-700AB16790C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AABC4D4F-825C-4288-BB28-24C14B24A4C9}"/>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
        <p:nvSpPr>
          <p:cNvPr id="21" name="Tijdelijke aanduiding voor tekst 9">
            <a:extLst>
              <a:ext uri="{FF2B5EF4-FFF2-40B4-BE49-F238E27FC236}">
                <a16:creationId xmlns:a16="http://schemas.microsoft.com/office/drawing/2014/main" id="{9E000E41-E0CD-4104-B01D-2F93A548FB2A}"/>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82F5D17E-069C-463C-824A-951675DB5B17}"/>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EE2B8E70-0CD0-4BA2-8944-5911481C4479}"/>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8204499C-2AA5-4D97-81C9-301F15302BD1}"/>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E09180F8-17B8-4ECA-A42C-1B8FDCC6DDA1}"/>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a:xfrm>
            <a:off x="2233246" y="6264211"/>
            <a:ext cx="8707457" cy="365125"/>
          </a:xfrm>
          <a:prstGeom prst="rect">
            <a:avLst/>
          </a:prstGeom>
        </p:spPr>
        <p:txBody>
          <a:bodyPr/>
          <a:lstStyle/>
          <a:p>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670981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3169386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p:nvSpPr>
        <p:spPr>
          <a:xfrm>
            <a:off x="0"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144328690"/>
      </p:ext>
    </p:extLst>
  </p:cSld>
  <p:clrMapOvr>
    <a:masterClrMapping/>
  </p:clrMapOvr>
  <p:extLst>
    <p:ext uri="{DCECCB84-F9BA-43D5-87BE-67443E8EF086}">
      <p15:sldGuideLst xmlns:p15="http://schemas.microsoft.com/office/powerpoint/2012/main">
        <p15:guide id="1" pos="415">
          <p15:clr>
            <a:srgbClr val="FBAE40"/>
          </p15:clr>
        </p15:guide>
        <p15:guide id="2" pos="726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87063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8135476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6184714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p:nvSpPr>
        <p:spPr>
          <a:xfrm>
            <a:off x="0"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07430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Tree>
    <p:extLst>
      <p:ext uri="{BB962C8B-B14F-4D97-AF65-F5344CB8AC3E}">
        <p14:creationId xmlns:p14="http://schemas.microsoft.com/office/powerpoint/2010/main" val="412553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5693102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570302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5672051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884746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p:nvSpPr>
        <p:spPr>
          <a:xfrm>
            <a:off x="0"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7949763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2432491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p:nvSpPr>
        <p:spPr>
          <a:xfrm>
            <a:off x="0"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9860803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0613531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648558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Tree>
    <p:extLst>
      <p:ext uri="{BB962C8B-B14F-4D97-AF65-F5344CB8AC3E}">
        <p14:creationId xmlns:p14="http://schemas.microsoft.com/office/powerpoint/2010/main" val="7146640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a:xfrm>
            <a:off x="2233246" y="6264211"/>
            <a:ext cx="8707457" cy="365125"/>
          </a:xfrm>
          <a:prstGeom prst="rect">
            <a:avLst/>
          </a:prstGeom>
        </p:spPr>
        <p:txBody>
          <a:bodyPr/>
          <a:lstStyle/>
          <a:p>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oel &amp; Doelstellingen">
    <p:bg>
      <p:bgPr>
        <a:solidFill>
          <a:schemeClr val="accent2"/>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a:xfrm>
            <a:off x="2233246" y="6264211"/>
            <a:ext cx="8707457" cy="365125"/>
          </a:xfrm>
          <a:prstGeom prst="rect">
            <a:avLst/>
          </a:prstGeom>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31433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p:nvSpPr>
        <p:spPr>
          <a:xfrm>
            <a:off x="0"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a:xfrm>
            <a:off x="2233246" y="6264211"/>
            <a:ext cx="8707457" cy="365125"/>
          </a:xfrm>
          <a:prstGeom prst="rect">
            <a:avLst/>
          </a:prstGeom>
        </p:spPr>
        <p:txBody>
          <a:bodyPr/>
          <a:lstStyle/>
          <a:p>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9401378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a:xfrm>
            <a:off x="2233246" y="6264211"/>
            <a:ext cx="8707457" cy="365125"/>
          </a:xfrm>
          <a:prstGeom prst="rect">
            <a:avLst/>
          </a:prstGeom>
        </p:spPr>
        <p:txBody>
          <a:bodyPr/>
          <a:lstStyle/>
          <a:p>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2104350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4622369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Tree>
    <p:extLst>
      <p:ext uri="{BB962C8B-B14F-4D97-AF65-F5344CB8AC3E}">
        <p14:creationId xmlns:p14="http://schemas.microsoft.com/office/powerpoint/2010/main" val="2974465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7958159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
        <p:nvSpPr>
          <p:cNvPr id="21" name="Tijdelijke aanduiding voor tekst 9">
            <a:extLst>
              <a:ext uri="{FF2B5EF4-FFF2-40B4-BE49-F238E27FC236}">
                <a16:creationId xmlns:a16="http://schemas.microsoft.com/office/drawing/2014/main" id="{B6129A76-CA02-474B-953C-53C2F6E4115D}"/>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1D884B51-3ABB-4B49-8FD7-4F6F59C3B210}"/>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6BA11443-FA0C-4FDE-94F2-492C226BE91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39CF5BAF-CF92-4F9B-9498-9D50FBE0DDB0}"/>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F33410B3-09A6-4D18-A0A0-9EC37D151D52}"/>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4" name="Vrije vorm: vorm 13">
            <a:extLst>
              <a:ext uri="{FF2B5EF4-FFF2-40B4-BE49-F238E27FC236}">
                <a16:creationId xmlns:a16="http://schemas.microsoft.com/office/drawing/2014/main" id="{4245AF14-2DA3-4144-9413-76DEF24465BB}"/>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extLst>
    <p:ext uri="{DCECCB84-F9BA-43D5-87BE-67443E8EF086}">
      <p15:sldGuideLst xmlns:p15="http://schemas.microsoft.com/office/powerpoint/2012/main">
        <p15:guide id="1" pos="415">
          <p15:clr>
            <a:srgbClr val="FBAE40"/>
          </p15:clr>
        </p15:guide>
        <p15:guide id="2" pos="726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p15:clr>
            <a:srgbClr val="FBAE40"/>
          </p15:clr>
        </p15:guide>
        <p15:guide id="2" pos="726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a:xfrm>
            <a:off x="2233246" y="6264211"/>
            <a:ext cx="8707457"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a:prstGeom prst="rect">
            <a:avLst/>
          </a:prstGeo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4659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34690628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a:xfrm>
            <a:off x="2233246" y="6264211"/>
            <a:ext cx="8707457" cy="365125"/>
          </a:xfrm>
          <a:prstGeom prst="rect">
            <a:avLst/>
          </a:prstGeom>
        </p:spPr>
        <p:txBody>
          <a:bodyPr/>
          <a:lstStyle/>
          <a:p>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a:xfrm>
            <a:off x="2233246" y="6264211"/>
            <a:ext cx="8707457" cy="365125"/>
          </a:xfrm>
          <a:prstGeom prst="rect">
            <a:avLst/>
          </a:prstGeom>
        </p:spPr>
        <p:txBody>
          <a:bodyPr/>
          <a:lstStyle/>
          <a:p>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a:xfrm>
            <a:off x="2233246" y="6264211"/>
            <a:ext cx="8707457" cy="365125"/>
          </a:xfrm>
          <a:prstGeom prst="rect">
            <a:avLst/>
          </a:prstGeom>
        </p:spPr>
        <p:txBody>
          <a:bodyPr/>
          <a:lstStyle/>
          <a:p>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a:xfrm>
            <a:off x="2233246" y="6264211"/>
            <a:ext cx="8707457" cy="365125"/>
          </a:xfrm>
          <a:prstGeom prst="rect">
            <a:avLst/>
          </a:prstGeom>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a:xfrm>
            <a:off x="11113303" y="6264211"/>
            <a:ext cx="288000" cy="365125"/>
          </a:xfrm>
          <a:prstGeom prst="rect">
            <a:avLst/>
          </a:prstGeom>
        </p:spPr>
        <p:txBody>
          <a:bodyPr/>
          <a:lstStyle>
            <a:lvl1pPr>
              <a:defRPr>
                <a:solidFill>
                  <a:schemeClr val="bg1"/>
                </a:solidFill>
              </a:defRPr>
            </a:lvl1p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a:xfrm>
            <a:off x="2233246" y="6264211"/>
            <a:ext cx="8707457" cy="365125"/>
          </a:xfrm>
          <a:prstGeom prst="rect">
            <a:avLst/>
          </a:prstGeom>
        </p:spPr>
        <p:txBody>
          <a:bodyPr/>
          <a:lstStyle/>
          <a:p>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a:xfrm>
            <a:off x="11113303" y="6264211"/>
            <a:ext cx="288000" cy="365125"/>
          </a:xfrm>
          <a:prstGeom prst="rect">
            <a:avLst/>
          </a:prstGeom>
        </p:spPr>
        <p:txBody>
          <a:bodyPr/>
          <a:lstStyle/>
          <a:p>
            <a:fld id="{FF88DA20-ED00-471C-9170-60F590CB400A}" type="slidenum">
              <a:rPr lang="nl-BE" smtClean="0"/>
              <a:pPr/>
              <a:t>‹nr.›</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2.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image" Target="../media/image9.png"/><Relationship Id="rId21" Type="http://schemas.openxmlformats.org/officeDocument/2006/relationships/slideLayout" Target="../slideLayouts/slideLayout93.xml"/><Relationship Id="rId34" Type="http://schemas.openxmlformats.org/officeDocument/2006/relationships/slideLayout" Target="../slideLayouts/slideLayout106.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image" Target="../media/image8.png"/><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theme" Target="../theme/theme3.xml"/><Relationship Id="rId40" Type="http://schemas.openxmlformats.org/officeDocument/2006/relationships/image" Target="../media/image10.png"/><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8" Type="http://schemas.openxmlformats.org/officeDocument/2006/relationships/slideLayout" Target="../slideLayouts/slideLayout80.xml"/><Relationship Id="rId3" Type="http://schemas.openxmlformats.org/officeDocument/2006/relationships/slideLayout" Target="../slideLayouts/slideLayout7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image" Target="../media/image9.png"/><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image" Target="../media/image4.svg"/><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41" Type="http://schemas.openxmlformats.org/officeDocument/2006/relationships/image" Target="../media/image3.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theme" Target="../theme/theme4.xml"/><Relationship Id="rId40" Type="http://schemas.openxmlformats.org/officeDocument/2006/relationships/image" Target="../media/image10.png"/><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9" Type="http://schemas.openxmlformats.org/officeDocument/2006/relationships/image" Target="../media/image9.png"/><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42" Type="http://schemas.openxmlformats.org/officeDocument/2006/relationships/image" Target="../media/image4.svg"/><Relationship Id="rId7" Type="http://schemas.openxmlformats.org/officeDocument/2006/relationships/slideLayout" Target="../slideLayouts/slideLayout15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slideLayout" Target="../slideLayouts/slideLayout173.xml"/><Relationship Id="rId41" Type="http://schemas.openxmlformats.org/officeDocument/2006/relationships/image" Target="../media/image3.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37" Type="http://schemas.openxmlformats.org/officeDocument/2006/relationships/theme" Target="../theme/theme5.xml"/><Relationship Id="rId40" Type="http://schemas.openxmlformats.org/officeDocument/2006/relationships/image" Target="../media/image10.png"/><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36" Type="http://schemas.openxmlformats.org/officeDocument/2006/relationships/slideLayout" Target="../slideLayouts/slideLayout180.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slideLayout" Target="../slideLayouts/slideLayout179.xml"/><Relationship Id="rId8" Type="http://schemas.openxmlformats.org/officeDocument/2006/relationships/slideLayout" Target="../slideLayouts/slideLayout152.xml"/><Relationship Id="rId3" Type="http://schemas.openxmlformats.org/officeDocument/2006/relationships/slideLayout" Target="../slideLayouts/slideLayout147.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38"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826" r:id="rId2"/>
    <p:sldLayoutId id="2147483649" r:id="rId3"/>
    <p:sldLayoutId id="2147483667" r:id="rId4"/>
    <p:sldLayoutId id="2147483677" r:id="rId5"/>
    <p:sldLayoutId id="2147483678" r:id="rId6"/>
    <p:sldLayoutId id="2147483679" r:id="rId7"/>
    <p:sldLayoutId id="2147483650" r:id="rId8"/>
    <p:sldLayoutId id="2147483661" r:id="rId9"/>
    <p:sldLayoutId id="2147483652" r:id="rId10"/>
    <p:sldLayoutId id="2147483824" r:id="rId11"/>
    <p:sldLayoutId id="2147483825" r:id="rId12"/>
    <p:sldLayoutId id="2147483651" r:id="rId13"/>
    <p:sldLayoutId id="2147483663" r:id="rId14"/>
    <p:sldLayoutId id="2147483682" r:id="rId15"/>
    <p:sldLayoutId id="2147483683" r:id="rId16"/>
    <p:sldLayoutId id="2147483671" r:id="rId17"/>
    <p:sldLayoutId id="2147483684" r:id="rId18"/>
    <p:sldLayoutId id="2147483674" r:id="rId19"/>
    <p:sldLayoutId id="2147483685" r:id="rId20"/>
    <p:sldLayoutId id="2147483670" r:id="rId21"/>
    <p:sldLayoutId id="2147483680" r:id="rId22"/>
    <p:sldLayoutId id="2147483666" r:id="rId23"/>
    <p:sldLayoutId id="2147483672" r:id="rId24"/>
    <p:sldLayoutId id="2147483675" r:id="rId25"/>
    <p:sldLayoutId id="2147483664" r:id="rId26"/>
    <p:sldLayoutId id="2147483665" r:id="rId27"/>
    <p:sldLayoutId id="2147483835" r:id="rId28"/>
    <p:sldLayoutId id="2147483653" r:id="rId29"/>
    <p:sldLayoutId id="2147483681" r:id="rId30"/>
    <p:sldLayoutId id="2147483669" r:id="rId31"/>
    <p:sldLayoutId id="2147483654" r:id="rId32"/>
    <p:sldLayoutId id="2147483822" r:id="rId33"/>
    <p:sldLayoutId id="2147483823" r:id="rId34"/>
    <p:sldLayoutId id="2147483676" r:id="rId35"/>
    <p:sldLayoutId id="2147483655"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p15:clr>
            <a:srgbClr val="F26B43"/>
          </p15:clr>
        </p15:guide>
        <p15:guide id="2" pos="726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82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831"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836" r:id="rId28"/>
    <p:sldLayoutId id="2147483712" r:id="rId29"/>
    <p:sldLayoutId id="2147483713" r:id="rId30"/>
    <p:sldLayoutId id="2147483714" r:id="rId31"/>
    <p:sldLayoutId id="2147483715" r:id="rId32"/>
    <p:sldLayoutId id="2147483820" r:id="rId33"/>
    <p:sldLayoutId id="2147483821" r:id="rId34"/>
    <p:sldLayoutId id="2147483716" r:id="rId35"/>
    <p:sldLayoutId id="2147483717"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p15:clr>
            <a:srgbClr val="F26B43"/>
          </p15:clr>
        </p15:guide>
        <p15:guide id="2" pos="726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828"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832"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837" r:id="rId28"/>
    <p:sldLayoutId id="2147483744" r:id="rId29"/>
    <p:sldLayoutId id="2147483745" r:id="rId30"/>
    <p:sldLayoutId id="2147483746" r:id="rId31"/>
    <p:sldLayoutId id="2147483747" r:id="rId32"/>
    <p:sldLayoutId id="2147483818" r:id="rId33"/>
    <p:sldLayoutId id="2147483819" r:id="rId34"/>
    <p:sldLayoutId id="2147483748" r:id="rId35"/>
    <p:sldLayoutId id="2147483749"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p15:clr>
            <a:srgbClr val="F26B43"/>
          </p15:clr>
        </p15:guide>
        <p15:guide id="2" pos="72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‹nr.›</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829"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833"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38" r:id="rId28"/>
    <p:sldLayoutId id="2147483808" r:id="rId29"/>
    <p:sldLayoutId id="2147483809" r:id="rId30"/>
    <p:sldLayoutId id="2147483810" r:id="rId31"/>
    <p:sldLayoutId id="2147483811" r:id="rId32"/>
    <p:sldLayoutId id="2147483816" r:id="rId33"/>
    <p:sldLayoutId id="2147483817" r:id="rId34"/>
    <p:sldLayoutId id="2147483812" r:id="rId35"/>
    <p:sldLayoutId id="2147483813"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p15:clr>
            <a:srgbClr val="F26B43"/>
          </p15:clr>
        </p15:guide>
        <p15:guide id="2" pos="72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‹nr.›</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830"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834"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839" r:id="rId28"/>
    <p:sldLayoutId id="2147483776" r:id="rId29"/>
    <p:sldLayoutId id="2147483777" r:id="rId30"/>
    <p:sldLayoutId id="2147483778" r:id="rId31"/>
    <p:sldLayoutId id="2147483779" r:id="rId32"/>
    <p:sldLayoutId id="2147483814" r:id="rId33"/>
    <p:sldLayoutId id="2147483815" r:id="rId34"/>
    <p:sldLayoutId id="2147483780" r:id="rId35"/>
    <p:sldLayoutId id="2147483781"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p15:clr>
            <a:srgbClr val="F26B43"/>
          </p15:clr>
        </p15:guide>
        <p15:guide id="2" pos="726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8.xml"/><Relationship Id="rId1" Type="http://schemas.openxmlformats.org/officeDocument/2006/relationships/video" Target="https://www.youtube.com/embed/wGUV_XqchbE?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58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4FA436B-317E-0B0B-7D65-FD89706988C3}"/>
              </a:ext>
            </a:extLst>
          </p:cNvPr>
          <p:cNvSpPr>
            <a:spLocks noGrp="1"/>
          </p:cNvSpPr>
          <p:nvPr>
            <p:ph type="title"/>
          </p:nvPr>
        </p:nvSpPr>
        <p:spPr/>
        <p:txBody>
          <a:bodyPr/>
          <a:lstStyle/>
          <a:p>
            <a:r>
              <a:rPr lang="nl-BE" dirty="0"/>
              <a:t>Rolling </a:t>
            </a:r>
            <a:r>
              <a:rPr lang="nl-BE" dirty="0" err="1"/>
              <a:t>windows</a:t>
            </a:r>
            <a:endParaRPr lang="nl-BE" dirty="0"/>
          </a:p>
        </p:txBody>
      </p:sp>
      <p:sp>
        <p:nvSpPr>
          <p:cNvPr id="9" name="Tijdelijke aanduiding voor tekst 8">
            <a:extLst>
              <a:ext uri="{FF2B5EF4-FFF2-40B4-BE49-F238E27FC236}">
                <a16:creationId xmlns:a16="http://schemas.microsoft.com/office/drawing/2014/main" id="{F951F08B-6486-AB39-F2DD-5C67B9467A1C}"/>
              </a:ext>
            </a:extLst>
          </p:cNvPr>
          <p:cNvSpPr>
            <a:spLocks noGrp="1"/>
          </p:cNvSpPr>
          <p:nvPr>
            <p:ph type="body" sz="quarter" idx="13"/>
          </p:nvPr>
        </p:nvSpPr>
        <p:spPr/>
        <p:txBody>
          <a:bodyPr/>
          <a:lstStyle/>
          <a:p>
            <a:endParaRPr lang="nl-BE"/>
          </a:p>
        </p:txBody>
      </p:sp>
      <p:sp>
        <p:nvSpPr>
          <p:cNvPr id="10" name="Tijdelijke aanduiding voor tekst 9">
            <a:extLst>
              <a:ext uri="{FF2B5EF4-FFF2-40B4-BE49-F238E27FC236}">
                <a16:creationId xmlns:a16="http://schemas.microsoft.com/office/drawing/2014/main" id="{D92036A9-BB74-EB1C-B769-4C7B2B05472C}"/>
              </a:ext>
            </a:extLst>
          </p:cNvPr>
          <p:cNvSpPr>
            <a:spLocks noGrp="1"/>
          </p:cNvSpPr>
          <p:nvPr>
            <p:ph type="body" sz="quarter" idx="14"/>
          </p:nvPr>
        </p:nvSpPr>
        <p:spPr/>
        <p:txBody>
          <a:bodyPr/>
          <a:lstStyle/>
          <a:p>
            <a:r>
              <a:rPr lang="nl-BE" dirty="0"/>
              <a:t>Een variant van </a:t>
            </a:r>
            <a:r>
              <a:rPr lang="nl-BE" dirty="0" err="1"/>
              <a:t>resampling</a:t>
            </a:r>
            <a:endParaRPr lang="nl-BE" dirty="0"/>
          </a:p>
          <a:p>
            <a:pPr lvl="1"/>
            <a:r>
              <a:rPr lang="nl-BE" dirty="0" err="1"/>
              <a:t>Resampling</a:t>
            </a:r>
            <a:r>
              <a:rPr lang="nl-BE" dirty="0"/>
              <a:t> gebruikt niet-overlappende </a:t>
            </a:r>
            <a:r>
              <a:rPr lang="nl-BE" dirty="0" err="1"/>
              <a:t>windows</a:t>
            </a:r>
            <a:endParaRPr lang="nl-BE" dirty="0"/>
          </a:p>
          <a:p>
            <a:pPr lvl="1"/>
            <a:r>
              <a:rPr lang="nl-BE" dirty="0"/>
              <a:t>Rolling </a:t>
            </a:r>
            <a:r>
              <a:rPr lang="nl-BE" dirty="0" err="1"/>
              <a:t>windows</a:t>
            </a:r>
            <a:r>
              <a:rPr lang="nl-BE" dirty="0"/>
              <a:t> heeft een </a:t>
            </a:r>
            <a:r>
              <a:rPr lang="nl-BE" dirty="0" err="1"/>
              <a:t>window</a:t>
            </a:r>
            <a:r>
              <a:rPr lang="nl-BE" dirty="0"/>
              <a:t> voor elke originele frequentie</a:t>
            </a:r>
          </a:p>
          <a:p>
            <a:endParaRPr lang="nl-BE" dirty="0"/>
          </a:p>
        </p:txBody>
      </p:sp>
      <p:sp>
        <p:nvSpPr>
          <p:cNvPr id="7" name="Tijdelijke aanduiding voor dianummer 6">
            <a:extLst>
              <a:ext uri="{FF2B5EF4-FFF2-40B4-BE49-F238E27FC236}">
                <a16:creationId xmlns:a16="http://schemas.microsoft.com/office/drawing/2014/main" id="{95A92486-0A09-51AD-5EED-46D3D2230AD9}"/>
              </a:ext>
            </a:extLst>
          </p:cNvPr>
          <p:cNvSpPr>
            <a:spLocks noGrp="1"/>
          </p:cNvSpPr>
          <p:nvPr>
            <p:ph type="sldNum" sz="quarter" idx="4294967295"/>
          </p:nvPr>
        </p:nvSpPr>
        <p:spPr>
          <a:xfrm>
            <a:off x="11904663" y="6264275"/>
            <a:ext cx="287337" cy="365125"/>
          </a:xfrm>
          <a:prstGeom prst="rect">
            <a:avLst/>
          </a:prstGeom>
        </p:spPr>
        <p:txBody>
          <a:bodyPr/>
          <a:lstStyle/>
          <a:p>
            <a:fld id="{FF88DA20-ED00-471C-9170-60F590CB400A}" type="slidenum">
              <a:rPr lang="nl-BE" smtClean="0"/>
              <a:pPr/>
              <a:t>10</a:t>
            </a:fld>
            <a:endParaRPr lang="nl-BE" dirty="0"/>
          </a:p>
        </p:txBody>
      </p:sp>
    </p:spTree>
    <p:extLst>
      <p:ext uri="{BB962C8B-B14F-4D97-AF65-F5344CB8AC3E}">
        <p14:creationId xmlns:p14="http://schemas.microsoft.com/office/powerpoint/2010/main" val="39697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0554A-E59B-D284-CA79-7A951D367033}"/>
              </a:ext>
            </a:extLst>
          </p:cNvPr>
          <p:cNvSpPr>
            <a:spLocks noGrp="1"/>
          </p:cNvSpPr>
          <p:nvPr>
            <p:ph type="title"/>
          </p:nvPr>
        </p:nvSpPr>
        <p:spPr/>
        <p:txBody>
          <a:bodyPr/>
          <a:lstStyle/>
          <a:p>
            <a:r>
              <a:rPr lang="nl-BE" dirty="0" err="1"/>
              <a:t>Detrending</a:t>
            </a:r>
            <a:endParaRPr lang="nl-BE" dirty="0"/>
          </a:p>
        </p:txBody>
      </p:sp>
      <p:sp>
        <p:nvSpPr>
          <p:cNvPr id="3" name="Tijdelijke aanduiding voor tekst 2">
            <a:extLst>
              <a:ext uri="{FF2B5EF4-FFF2-40B4-BE49-F238E27FC236}">
                <a16:creationId xmlns:a16="http://schemas.microsoft.com/office/drawing/2014/main" id="{296478FB-8576-9A9B-0FB2-3435B0E2DA03}"/>
              </a:ext>
            </a:extLst>
          </p:cNvPr>
          <p:cNvSpPr>
            <a:spLocks noGrp="1"/>
          </p:cNvSpPr>
          <p:nvPr>
            <p:ph type="body" sz="quarter" idx="13"/>
          </p:nvPr>
        </p:nvSpPr>
        <p:spPr/>
        <p:txBody>
          <a:bodyPr/>
          <a:lstStyle/>
          <a:p>
            <a:endParaRPr lang="nl-BE"/>
          </a:p>
        </p:txBody>
      </p:sp>
      <p:sp>
        <p:nvSpPr>
          <p:cNvPr id="4" name="Tijdelijke aanduiding voor tekst 3">
            <a:extLst>
              <a:ext uri="{FF2B5EF4-FFF2-40B4-BE49-F238E27FC236}">
                <a16:creationId xmlns:a16="http://schemas.microsoft.com/office/drawing/2014/main" id="{846A48D5-0B4A-225B-544B-341F92F5CD14}"/>
              </a:ext>
            </a:extLst>
          </p:cNvPr>
          <p:cNvSpPr>
            <a:spLocks noGrp="1"/>
          </p:cNvSpPr>
          <p:nvPr>
            <p:ph type="body" sz="quarter" idx="14"/>
          </p:nvPr>
        </p:nvSpPr>
        <p:spPr/>
        <p:txBody>
          <a:bodyPr/>
          <a:lstStyle/>
          <a:p>
            <a:r>
              <a:rPr lang="nl-BE" dirty="0"/>
              <a:t>In veel tijdreeksen is er een trend in de data </a:t>
            </a:r>
          </a:p>
          <a:p>
            <a:pPr lvl="1"/>
            <a:r>
              <a:rPr lang="nl-BE" dirty="0"/>
              <a:t>de waarde stijgt of daalt op lange termijn</a:t>
            </a:r>
          </a:p>
          <a:p>
            <a:r>
              <a:rPr lang="nl-BE" dirty="0"/>
              <a:t>Moeilijk om waarden met een groot tijdverschil te vergelijken</a:t>
            </a:r>
          </a:p>
          <a:p>
            <a:r>
              <a:rPr lang="nl-BE" dirty="0"/>
              <a:t>Verwijderen trend = </a:t>
            </a:r>
            <a:r>
              <a:rPr lang="nl-BE" dirty="0" err="1"/>
              <a:t>Detrending</a:t>
            </a:r>
            <a:endParaRPr lang="nl-BE" dirty="0"/>
          </a:p>
          <a:p>
            <a:r>
              <a:rPr lang="nl-BE" dirty="0"/>
              <a:t>Door </a:t>
            </a:r>
            <a:r>
              <a:rPr lang="nl-BE" dirty="0" err="1"/>
              <a:t>Differencing</a:t>
            </a:r>
            <a:r>
              <a:rPr lang="nl-BE" dirty="0"/>
              <a:t> (First, Second, …, </a:t>
            </a:r>
            <a:r>
              <a:rPr lang="nl-BE" dirty="0" err="1"/>
              <a:t>N-th</a:t>
            </a:r>
            <a:r>
              <a:rPr lang="nl-BE" dirty="0"/>
              <a:t> Order)</a:t>
            </a:r>
          </a:p>
          <a:p>
            <a:endParaRPr lang="nl-BE" dirty="0"/>
          </a:p>
        </p:txBody>
      </p:sp>
    </p:spTree>
    <p:extLst>
      <p:ext uri="{BB962C8B-B14F-4D97-AF65-F5344CB8AC3E}">
        <p14:creationId xmlns:p14="http://schemas.microsoft.com/office/powerpoint/2010/main" val="126215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0554A-E59B-D284-CA79-7A951D367033}"/>
              </a:ext>
            </a:extLst>
          </p:cNvPr>
          <p:cNvSpPr>
            <a:spLocks noGrp="1"/>
          </p:cNvSpPr>
          <p:nvPr>
            <p:ph type="title"/>
          </p:nvPr>
        </p:nvSpPr>
        <p:spPr/>
        <p:txBody>
          <a:bodyPr/>
          <a:lstStyle/>
          <a:p>
            <a:r>
              <a:rPr lang="nl-BE" dirty="0"/>
              <a:t>First-order </a:t>
            </a:r>
            <a:r>
              <a:rPr lang="nl-BE" dirty="0" err="1"/>
              <a:t>differencing</a:t>
            </a:r>
            <a:endParaRPr lang="nl-BE" dirty="0"/>
          </a:p>
        </p:txBody>
      </p:sp>
      <p:sp>
        <p:nvSpPr>
          <p:cNvPr id="3" name="Tijdelijke aanduiding voor tekst 2">
            <a:extLst>
              <a:ext uri="{FF2B5EF4-FFF2-40B4-BE49-F238E27FC236}">
                <a16:creationId xmlns:a16="http://schemas.microsoft.com/office/drawing/2014/main" id="{296478FB-8576-9A9B-0FB2-3435B0E2DA03}"/>
              </a:ext>
            </a:extLst>
          </p:cNvPr>
          <p:cNvSpPr>
            <a:spLocks noGrp="1"/>
          </p:cNvSpPr>
          <p:nvPr>
            <p:ph type="body" sz="quarter" idx="13"/>
          </p:nvPr>
        </p:nvSpPr>
        <p:spPr/>
        <p:txBody>
          <a:bodyPr/>
          <a:lstStyle/>
          <a:p>
            <a:endParaRPr lang="nl-BE"/>
          </a:p>
        </p:txBody>
      </p:sp>
      <p:sp>
        <p:nvSpPr>
          <p:cNvPr id="4" name="Tijdelijke aanduiding voor tekst 3">
            <a:extLst>
              <a:ext uri="{FF2B5EF4-FFF2-40B4-BE49-F238E27FC236}">
                <a16:creationId xmlns:a16="http://schemas.microsoft.com/office/drawing/2014/main" id="{846A48D5-0B4A-225B-544B-341F92F5CD14}"/>
              </a:ext>
            </a:extLst>
          </p:cNvPr>
          <p:cNvSpPr>
            <a:spLocks noGrp="1"/>
          </p:cNvSpPr>
          <p:nvPr>
            <p:ph type="body" sz="quarter" idx="14"/>
          </p:nvPr>
        </p:nvSpPr>
        <p:spPr/>
        <p:txBody>
          <a:bodyPr/>
          <a:lstStyle/>
          <a:p>
            <a:endParaRPr lang="nl-BE"/>
          </a:p>
        </p:txBody>
      </p:sp>
      <p:pic>
        <p:nvPicPr>
          <p:cNvPr id="5" name="Picture 5">
            <a:extLst>
              <a:ext uri="{FF2B5EF4-FFF2-40B4-BE49-F238E27FC236}">
                <a16:creationId xmlns:a16="http://schemas.microsoft.com/office/drawing/2014/main" id="{E55A60F7-C443-D759-3E44-5FF85E5A33F5}"/>
              </a:ext>
            </a:extLst>
          </p:cNvPr>
          <p:cNvPicPr>
            <a:picLocks noChangeAspect="1"/>
          </p:cNvPicPr>
          <p:nvPr/>
        </p:nvPicPr>
        <p:blipFill>
          <a:blip r:embed="rId2"/>
          <a:stretch>
            <a:fillRect/>
          </a:stretch>
        </p:blipFill>
        <p:spPr>
          <a:xfrm>
            <a:off x="3367137" y="3588640"/>
            <a:ext cx="4405201" cy="1605767"/>
          </a:xfrm>
          <a:prstGeom prst="rect">
            <a:avLst/>
          </a:prstGeom>
        </p:spPr>
      </p:pic>
      <p:pic>
        <p:nvPicPr>
          <p:cNvPr id="6" name="Picture 6">
            <a:extLst>
              <a:ext uri="{FF2B5EF4-FFF2-40B4-BE49-F238E27FC236}">
                <a16:creationId xmlns:a16="http://schemas.microsoft.com/office/drawing/2014/main" id="{18597C92-4F38-FA15-3AB7-04AF6043B7B6}"/>
              </a:ext>
            </a:extLst>
          </p:cNvPr>
          <p:cNvPicPr>
            <a:picLocks noChangeAspect="1"/>
          </p:cNvPicPr>
          <p:nvPr/>
        </p:nvPicPr>
        <p:blipFill>
          <a:blip r:embed="rId3"/>
          <a:stretch>
            <a:fillRect/>
          </a:stretch>
        </p:blipFill>
        <p:spPr>
          <a:xfrm>
            <a:off x="3405743" y="1363662"/>
            <a:ext cx="4327990" cy="1605767"/>
          </a:xfrm>
          <a:prstGeom prst="rect">
            <a:avLst/>
          </a:prstGeom>
        </p:spPr>
      </p:pic>
      <p:pic>
        <p:nvPicPr>
          <p:cNvPr id="7" name="Picture 7">
            <a:extLst>
              <a:ext uri="{FF2B5EF4-FFF2-40B4-BE49-F238E27FC236}">
                <a16:creationId xmlns:a16="http://schemas.microsoft.com/office/drawing/2014/main" id="{49462E48-4C00-0F94-4688-7782015EB57B}"/>
              </a:ext>
            </a:extLst>
          </p:cNvPr>
          <p:cNvPicPr>
            <a:picLocks noChangeAspect="1"/>
          </p:cNvPicPr>
          <p:nvPr/>
        </p:nvPicPr>
        <p:blipFill>
          <a:blip r:embed="rId4"/>
          <a:stretch>
            <a:fillRect/>
          </a:stretch>
        </p:blipFill>
        <p:spPr>
          <a:xfrm>
            <a:off x="4492829" y="3045355"/>
            <a:ext cx="2670620" cy="467358"/>
          </a:xfrm>
          <a:prstGeom prst="rect">
            <a:avLst/>
          </a:prstGeom>
        </p:spPr>
      </p:pic>
    </p:spTree>
    <p:extLst>
      <p:ext uri="{BB962C8B-B14F-4D97-AF65-F5344CB8AC3E}">
        <p14:creationId xmlns:p14="http://schemas.microsoft.com/office/powerpoint/2010/main" val="225901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97073B-A5E1-4350-B578-EDACD00DE919}"/>
              </a:ext>
            </a:extLst>
          </p:cNvPr>
          <p:cNvSpPr>
            <a:spLocks noGrp="1"/>
          </p:cNvSpPr>
          <p:nvPr>
            <p:ph type="title"/>
          </p:nvPr>
        </p:nvSpPr>
        <p:spPr/>
        <p:txBody>
          <a:bodyPr/>
          <a:lstStyle/>
          <a:p>
            <a:r>
              <a:rPr lang="nl-BE" dirty="0"/>
              <a:t>Second-order </a:t>
            </a:r>
            <a:r>
              <a:rPr lang="nl-BE" dirty="0" err="1"/>
              <a:t>differencing</a:t>
            </a:r>
            <a:endParaRPr lang="nl-BE" dirty="0"/>
          </a:p>
        </p:txBody>
      </p:sp>
      <p:sp>
        <p:nvSpPr>
          <p:cNvPr id="3" name="Tijdelijke aanduiding voor tekst 2">
            <a:extLst>
              <a:ext uri="{FF2B5EF4-FFF2-40B4-BE49-F238E27FC236}">
                <a16:creationId xmlns:a16="http://schemas.microsoft.com/office/drawing/2014/main" id="{241403D0-65C1-6BBB-4E93-767023DB2DD2}"/>
              </a:ext>
            </a:extLst>
          </p:cNvPr>
          <p:cNvSpPr>
            <a:spLocks noGrp="1"/>
          </p:cNvSpPr>
          <p:nvPr>
            <p:ph type="body" sz="quarter" idx="13"/>
          </p:nvPr>
        </p:nvSpPr>
        <p:spPr/>
        <p:txBody>
          <a:bodyPr/>
          <a:lstStyle/>
          <a:p>
            <a:endParaRPr lang="nl-BE"/>
          </a:p>
        </p:txBody>
      </p:sp>
      <p:sp>
        <p:nvSpPr>
          <p:cNvPr id="4" name="Tijdelijke aanduiding voor tekst 3">
            <a:extLst>
              <a:ext uri="{FF2B5EF4-FFF2-40B4-BE49-F238E27FC236}">
                <a16:creationId xmlns:a16="http://schemas.microsoft.com/office/drawing/2014/main" id="{47671173-92A1-27F7-404D-6BA3A86D65A7}"/>
              </a:ext>
            </a:extLst>
          </p:cNvPr>
          <p:cNvSpPr>
            <a:spLocks noGrp="1"/>
          </p:cNvSpPr>
          <p:nvPr>
            <p:ph type="body" sz="quarter" idx="14"/>
          </p:nvPr>
        </p:nvSpPr>
        <p:spPr/>
        <p:txBody>
          <a:bodyPr/>
          <a:lstStyle/>
          <a:p>
            <a:endParaRPr lang="nl-BE"/>
          </a:p>
        </p:txBody>
      </p:sp>
      <p:pic>
        <p:nvPicPr>
          <p:cNvPr id="5" name="Picture 5">
            <a:extLst>
              <a:ext uri="{FF2B5EF4-FFF2-40B4-BE49-F238E27FC236}">
                <a16:creationId xmlns:a16="http://schemas.microsoft.com/office/drawing/2014/main" id="{160905BD-2774-D8F2-1169-198208AF6331}"/>
              </a:ext>
            </a:extLst>
          </p:cNvPr>
          <p:cNvPicPr>
            <a:picLocks noChangeAspect="1"/>
          </p:cNvPicPr>
          <p:nvPr/>
        </p:nvPicPr>
        <p:blipFill>
          <a:blip r:embed="rId2"/>
          <a:stretch>
            <a:fillRect/>
          </a:stretch>
        </p:blipFill>
        <p:spPr>
          <a:xfrm>
            <a:off x="3560537" y="4221193"/>
            <a:ext cx="5119855" cy="1866270"/>
          </a:xfrm>
          <a:prstGeom prst="rect">
            <a:avLst/>
          </a:prstGeom>
        </p:spPr>
      </p:pic>
      <p:pic>
        <p:nvPicPr>
          <p:cNvPr id="6" name="Picture 6">
            <a:extLst>
              <a:ext uri="{FF2B5EF4-FFF2-40B4-BE49-F238E27FC236}">
                <a16:creationId xmlns:a16="http://schemas.microsoft.com/office/drawing/2014/main" id="{D0E0AE39-6A52-FE27-926A-FE743EBE3E32}"/>
              </a:ext>
            </a:extLst>
          </p:cNvPr>
          <p:cNvPicPr>
            <a:picLocks noChangeAspect="1"/>
          </p:cNvPicPr>
          <p:nvPr/>
        </p:nvPicPr>
        <p:blipFill>
          <a:blip r:embed="rId3"/>
          <a:stretch>
            <a:fillRect/>
          </a:stretch>
        </p:blipFill>
        <p:spPr>
          <a:xfrm>
            <a:off x="3605405" y="1423327"/>
            <a:ext cx="5030118" cy="1866270"/>
          </a:xfrm>
          <a:prstGeom prst="rect">
            <a:avLst/>
          </a:prstGeom>
        </p:spPr>
      </p:pic>
      <p:pic>
        <p:nvPicPr>
          <p:cNvPr id="7" name="Picture 3">
            <a:extLst>
              <a:ext uri="{FF2B5EF4-FFF2-40B4-BE49-F238E27FC236}">
                <a16:creationId xmlns:a16="http://schemas.microsoft.com/office/drawing/2014/main" id="{59FC9BED-778A-A940-2BBD-B985F27AECE6}"/>
              </a:ext>
            </a:extLst>
          </p:cNvPr>
          <p:cNvPicPr>
            <a:picLocks noChangeAspect="1"/>
          </p:cNvPicPr>
          <p:nvPr/>
        </p:nvPicPr>
        <p:blipFill>
          <a:blip r:embed="rId4"/>
          <a:stretch>
            <a:fillRect/>
          </a:stretch>
        </p:blipFill>
        <p:spPr>
          <a:xfrm>
            <a:off x="4521040" y="3486230"/>
            <a:ext cx="3683306" cy="538330"/>
          </a:xfrm>
          <a:prstGeom prst="rect">
            <a:avLst/>
          </a:prstGeom>
        </p:spPr>
      </p:pic>
    </p:spTree>
    <p:extLst>
      <p:ext uri="{BB962C8B-B14F-4D97-AF65-F5344CB8AC3E}">
        <p14:creationId xmlns:p14="http://schemas.microsoft.com/office/powerpoint/2010/main" val="361399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D86E9-1BFF-57B0-49FD-AB90EF2B9BD7}"/>
              </a:ext>
            </a:extLst>
          </p:cNvPr>
          <p:cNvSpPr>
            <a:spLocks noGrp="1"/>
          </p:cNvSpPr>
          <p:nvPr>
            <p:ph type="title"/>
          </p:nvPr>
        </p:nvSpPr>
        <p:spPr/>
        <p:txBody>
          <a:bodyPr/>
          <a:lstStyle/>
          <a:p>
            <a:r>
              <a:rPr lang="nl-BE" dirty="0" err="1"/>
              <a:t>Periodicity</a:t>
            </a:r>
            <a:r>
              <a:rPr lang="nl-BE" dirty="0"/>
              <a:t> or </a:t>
            </a:r>
            <a:r>
              <a:rPr lang="nl-BE" dirty="0" err="1"/>
              <a:t>seasonality</a:t>
            </a:r>
            <a:endParaRPr lang="nl-BE" dirty="0"/>
          </a:p>
        </p:txBody>
      </p:sp>
      <p:sp>
        <p:nvSpPr>
          <p:cNvPr id="3" name="Tijdelijke aanduiding voor tekst 2">
            <a:extLst>
              <a:ext uri="{FF2B5EF4-FFF2-40B4-BE49-F238E27FC236}">
                <a16:creationId xmlns:a16="http://schemas.microsoft.com/office/drawing/2014/main" id="{9FAA9FE1-8AFA-3B46-7B39-4FC4E493B0B8}"/>
              </a:ext>
            </a:extLst>
          </p:cNvPr>
          <p:cNvSpPr>
            <a:spLocks noGrp="1"/>
          </p:cNvSpPr>
          <p:nvPr>
            <p:ph type="body" sz="quarter" idx="13"/>
          </p:nvPr>
        </p:nvSpPr>
        <p:spPr/>
        <p:txBody>
          <a:bodyPr/>
          <a:lstStyle/>
          <a:p>
            <a:endParaRPr lang="nl-BE"/>
          </a:p>
        </p:txBody>
      </p:sp>
      <p:sp>
        <p:nvSpPr>
          <p:cNvPr id="4" name="Tijdelijke aanduiding voor tekst 3">
            <a:extLst>
              <a:ext uri="{FF2B5EF4-FFF2-40B4-BE49-F238E27FC236}">
                <a16:creationId xmlns:a16="http://schemas.microsoft.com/office/drawing/2014/main" id="{450BA51A-4C87-4DB8-621B-4E5D1DCBC790}"/>
              </a:ext>
            </a:extLst>
          </p:cNvPr>
          <p:cNvSpPr>
            <a:spLocks noGrp="1"/>
          </p:cNvSpPr>
          <p:nvPr>
            <p:ph type="body" sz="quarter" idx="14"/>
          </p:nvPr>
        </p:nvSpPr>
        <p:spPr/>
        <p:txBody>
          <a:bodyPr/>
          <a:lstStyle/>
          <a:p>
            <a:r>
              <a:rPr lang="nl-BE" dirty="0"/>
              <a:t>Na  </a:t>
            </a:r>
            <a:r>
              <a:rPr lang="nl-BE" dirty="0" err="1"/>
              <a:t>differencing</a:t>
            </a:r>
            <a:r>
              <a:rPr lang="nl-BE" dirty="0"/>
              <a:t> is het vaak eenvoudiger om perioden te detecteren die zich steeds herhalen. </a:t>
            </a:r>
          </a:p>
          <a:p>
            <a:r>
              <a:rPr lang="nl-BE" dirty="0"/>
              <a:t>Dit is een indicatie voor welke features belangrijk zijn voor voorspellingen</a:t>
            </a:r>
          </a:p>
          <a:p>
            <a:endParaRPr lang="nl-BE" dirty="0"/>
          </a:p>
        </p:txBody>
      </p:sp>
    </p:spTree>
    <p:extLst>
      <p:ext uri="{BB962C8B-B14F-4D97-AF65-F5344CB8AC3E}">
        <p14:creationId xmlns:p14="http://schemas.microsoft.com/office/powerpoint/2010/main" val="45986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CBA4D-C400-E15B-A4EB-8F872C99CB99}"/>
              </a:ext>
            </a:extLst>
          </p:cNvPr>
          <p:cNvSpPr>
            <a:spLocks noGrp="1"/>
          </p:cNvSpPr>
          <p:nvPr>
            <p:ph type="title"/>
          </p:nvPr>
        </p:nvSpPr>
        <p:spPr/>
        <p:txBody>
          <a:bodyPr/>
          <a:lstStyle/>
          <a:p>
            <a:r>
              <a:rPr lang="nl-BE" dirty="0" err="1"/>
              <a:t>Autocorrelation</a:t>
            </a:r>
            <a:endParaRPr lang="nl-BE" dirty="0"/>
          </a:p>
        </p:txBody>
      </p:sp>
      <p:sp>
        <p:nvSpPr>
          <p:cNvPr id="3" name="Tijdelijke aanduiding voor tekst 2">
            <a:extLst>
              <a:ext uri="{FF2B5EF4-FFF2-40B4-BE49-F238E27FC236}">
                <a16:creationId xmlns:a16="http://schemas.microsoft.com/office/drawing/2014/main" id="{F278DB0C-DDFC-5BA8-0B9E-BC99A6A827FF}"/>
              </a:ext>
            </a:extLst>
          </p:cNvPr>
          <p:cNvSpPr>
            <a:spLocks noGrp="1"/>
          </p:cNvSpPr>
          <p:nvPr>
            <p:ph type="body" sz="quarter" idx="13"/>
          </p:nvPr>
        </p:nvSpPr>
        <p:spPr/>
        <p:txBody>
          <a:bodyPr/>
          <a:lstStyle/>
          <a:p>
            <a:endParaRPr lang="nl-BE"/>
          </a:p>
        </p:txBody>
      </p:sp>
      <p:sp>
        <p:nvSpPr>
          <p:cNvPr id="4" name="Tijdelijke aanduiding voor tekst 3">
            <a:extLst>
              <a:ext uri="{FF2B5EF4-FFF2-40B4-BE49-F238E27FC236}">
                <a16:creationId xmlns:a16="http://schemas.microsoft.com/office/drawing/2014/main" id="{A5EA643F-CFD8-002D-5BD1-669E8B55DB93}"/>
              </a:ext>
            </a:extLst>
          </p:cNvPr>
          <p:cNvSpPr>
            <a:spLocks noGrp="1"/>
          </p:cNvSpPr>
          <p:nvPr>
            <p:ph type="body" sz="quarter" idx="14"/>
          </p:nvPr>
        </p:nvSpPr>
        <p:spPr/>
        <p:txBody>
          <a:bodyPr/>
          <a:lstStyle/>
          <a:p>
            <a:r>
              <a:rPr lang="nl-BE" dirty="0"/>
              <a:t>Een andere manier dan visueel te gaan detecteren welke perioden er aanwezig zijn in een tijdreeks</a:t>
            </a:r>
          </a:p>
          <a:p>
            <a:endParaRPr lang="nl-BE" dirty="0"/>
          </a:p>
          <a:p>
            <a:endParaRPr lang="nl-BE" dirty="0"/>
          </a:p>
        </p:txBody>
      </p:sp>
    </p:spTree>
    <p:extLst>
      <p:ext uri="{BB962C8B-B14F-4D97-AF65-F5344CB8AC3E}">
        <p14:creationId xmlns:p14="http://schemas.microsoft.com/office/powerpoint/2010/main" val="49851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A19FE-81F3-8868-8AA0-BAACF7F5DEB6}"/>
              </a:ext>
            </a:extLst>
          </p:cNvPr>
          <p:cNvSpPr>
            <a:spLocks noGrp="1"/>
          </p:cNvSpPr>
          <p:nvPr>
            <p:ph type="title"/>
          </p:nvPr>
        </p:nvSpPr>
        <p:spPr/>
        <p:txBody>
          <a:bodyPr/>
          <a:lstStyle/>
          <a:p>
            <a:r>
              <a:rPr lang="nl-BE" dirty="0"/>
              <a:t>Modelleren van tijdreeksen</a:t>
            </a:r>
          </a:p>
        </p:txBody>
      </p:sp>
      <p:sp>
        <p:nvSpPr>
          <p:cNvPr id="3" name="Tijdelijke aanduiding voor tekst 2">
            <a:extLst>
              <a:ext uri="{FF2B5EF4-FFF2-40B4-BE49-F238E27FC236}">
                <a16:creationId xmlns:a16="http://schemas.microsoft.com/office/drawing/2014/main" id="{3F286396-AB27-C324-D855-57E5078D33DE}"/>
              </a:ext>
            </a:extLst>
          </p:cNvPr>
          <p:cNvSpPr>
            <a:spLocks noGrp="1"/>
          </p:cNvSpPr>
          <p:nvPr>
            <p:ph type="body" sz="quarter" idx="13"/>
          </p:nvPr>
        </p:nvSpPr>
        <p:spPr/>
        <p:txBody>
          <a:bodyPr/>
          <a:lstStyle/>
          <a:p>
            <a:endParaRPr lang="nl-BE"/>
          </a:p>
        </p:txBody>
      </p:sp>
      <p:sp>
        <p:nvSpPr>
          <p:cNvPr id="4" name="Tijdelijke aanduiding voor tekst 3">
            <a:extLst>
              <a:ext uri="{FF2B5EF4-FFF2-40B4-BE49-F238E27FC236}">
                <a16:creationId xmlns:a16="http://schemas.microsoft.com/office/drawing/2014/main" id="{F9478B9B-3029-26A0-14E8-8840B826EB16}"/>
              </a:ext>
            </a:extLst>
          </p:cNvPr>
          <p:cNvSpPr>
            <a:spLocks noGrp="1"/>
          </p:cNvSpPr>
          <p:nvPr>
            <p:ph type="body" sz="quarter" idx="14"/>
          </p:nvPr>
        </p:nvSpPr>
        <p:spPr/>
        <p:txBody>
          <a:bodyPr/>
          <a:lstStyle/>
          <a:p>
            <a:r>
              <a:rPr lang="nl-BE" dirty="0"/>
              <a:t>Zie notebook</a:t>
            </a:r>
          </a:p>
        </p:txBody>
      </p:sp>
    </p:spTree>
    <p:extLst>
      <p:ext uri="{BB962C8B-B14F-4D97-AF65-F5344CB8AC3E}">
        <p14:creationId xmlns:p14="http://schemas.microsoft.com/office/powerpoint/2010/main" val="16064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BB26A-06E9-2CD1-F5AA-30912C5FC5E8}"/>
              </a:ext>
            </a:extLst>
          </p:cNvPr>
          <p:cNvSpPr>
            <a:spLocks noGrp="1"/>
          </p:cNvSpPr>
          <p:nvPr>
            <p:ph type="title"/>
          </p:nvPr>
        </p:nvSpPr>
        <p:spPr/>
        <p:txBody>
          <a:bodyPr/>
          <a:lstStyle/>
          <a:p>
            <a:r>
              <a:rPr lang="nl-BE" dirty="0"/>
              <a:t>Welke features zijn belangrijk?</a:t>
            </a:r>
          </a:p>
        </p:txBody>
      </p:sp>
      <p:sp>
        <p:nvSpPr>
          <p:cNvPr id="3" name="Tijdelijke aanduiding voor tekst 2">
            <a:extLst>
              <a:ext uri="{FF2B5EF4-FFF2-40B4-BE49-F238E27FC236}">
                <a16:creationId xmlns:a16="http://schemas.microsoft.com/office/drawing/2014/main" id="{6CCDFC7D-4104-3243-D8B7-10F4CD9FD244}"/>
              </a:ext>
            </a:extLst>
          </p:cNvPr>
          <p:cNvSpPr>
            <a:spLocks noGrp="1"/>
          </p:cNvSpPr>
          <p:nvPr>
            <p:ph type="body" sz="quarter" idx="13"/>
          </p:nvPr>
        </p:nvSpPr>
        <p:spPr/>
        <p:txBody>
          <a:bodyPr/>
          <a:lstStyle/>
          <a:p>
            <a:endParaRPr lang="nl-BE"/>
          </a:p>
        </p:txBody>
      </p:sp>
      <p:sp>
        <p:nvSpPr>
          <p:cNvPr id="4" name="Tijdelijke aanduiding voor tekst 3">
            <a:extLst>
              <a:ext uri="{FF2B5EF4-FFF2-40B4-BE49-F238E27FC236}">
                <a16:creationId xmlns:a16="http://schemas.microsoft.com/office/drawing/2014/main" id="{F0B4C3AD-3634-AE4D-1659-BA5BBD745D99}"/>
              </a:ext>
            </a:extLst>
          </p:cNvPr>
          <p:cNvSpPr>
            <a:spLocks noGrp="1"/>
          </p:cNvSpPr>
          <p:nvPr>
            <p:ph type="body" sz="quarter" idx="14"/>
          </p:nvPr>
        </p:nvSpPr>
        <p:spPr/>
        <p:txBody>
          <a:bodyPr/>
          <a:lstStyle/>
          <a:p>
            <a:endParaRPr lang="nl-BE"/>
          </a:p>
        </p:txBody>
      </p:sp>
      <p:pic>
        <p:nvPicPr>
          <p:cNvPr id="5" name="Picture 3">
            <a:extLst>
              <a:ext uri="{FF2B5EF4-FFF2-40B4-BE49-F238E27FC236}">
                <a16:creationId xmlns:a16="http://schemas.microsoft.com/office/drawing/2014/main" id="{42F02C44-5CB7-F30D-7F54-0EDF5E7D86D4}"/>
              </a:ext>
            </a:extLst>
          </p:cNvPr>
          <p:cNvPicPr>
            <a:picLocks noChangeAspect="1"/>
          </p:cNvPicPr>
          <p:nvPr/>
        </p:nvPicPr>
        <p:blipFill>
          <a:blip r:embed="rId2"/>
          <a:stretch>
            <a:fillRect/>
          </a:stretch>
        </p:blipFill>
        <p:spPr>
          <a:xfrm>
            <a:off x="2279926" y="2100857"/>
            <a:ext cx="7632147" cy="2656286"/>
          </a:xfrm>
          <a:prstGeom prst="rect">
            <a:avLst/>
          </a:prstGeom>
        </p:spPr>
      </p:pic>
    </p:spTree>
    <p:extLst>
      <p:ext uri="{BB962C8B-B14F-4D97-AF65-F5344CB8AC3E}">
        <p14:creationId xmlns:p14="http://schemas.microsoft.com/office/powerpoint/2010/main" val="322209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CB6064A-164B-48F7-63D0-4ABC4BC73657}"/>
              </a:ext>
            </a:extLst>
          </p:cNvPr>
          <p:cNvSpPr>
            <a:spLocks noGrp="1"/>
          </p:cNvSpPr>
          <p:nvPr>
            <p:ph type="ctrTitle"/>
          </p:nvPr>
        </p:nvSpPr>
        <p:spPr/>
        <p:txBody>
          <a:bodyPr/>
          <a:lstStyle/>
          <a:p>
            <a:r>
              <a:rPr lang="nl-BE" dirty="0"/>
              <a:t>Data </a:t>
            </a:r>
            <a:r>
              <a:rPr lang="nl-BE" dirty="0" err="1"/>
              <a:t>Science</a:t>
            </a:r>
            <a:r>
              <a:rPr lang="nl-BE" dirty="0"/>
              <a:t> – week 11</a:t>
            </a:r>
          </a:p>
        </p:txBody>
      </p:sp>
      <p:sp>
        <p:nvSpPr>
          <p:cNvPr id="7" name="Ondertitel 6">
            <a:extLst>
              <a:ext uri="{FF2B5EF4-FFF2-40B4-BE49-F238E27FC236}">
                <a16:creationId xmlns:a16="http://schemas.microsoft.com/office/drawing/2014/main" id="{9532CD59-F5FA-A576-3FC1-BA3CCF8F0526}"/>
              </a:ext>
            </a:extLst>
          </p:cNvPr>
          <p:cNvSpPr>
            <a:spLocks noGrp="1"/>
          </p:cNvSpPr>
          <p:nvPr>
            <p:ph type="subTitle" idx="1"/>
          </p:nvPr>
        </p:nvSpPr>
        <p:spPr/>
        <p:txBody>
          <a:bodyPr/>
          <a:lstStyle/>
          <a:p>
            <a:endParaRPr lang="nl-BE"/>
          </a:p>
        </p:txBody>
      </p:sp>
      <p:sp>
        <p:nvSpPr>
          <p:cNvPr id="8" name="Tijdelijke aanduiding voor tekst 7">
            <a:extLst>
              <a:ext uri="{FF2B5EF4-FFF2-40B4-BE49-F238E27FC236}">
                <a16:creationId xmlns:a16="http://schemas.microsoft.com/office/drawing/2014/main" id="{765FE161-26DD-C58E-07D4-4F44848E0578}"/>
              </a:ext>
            </a:extLst>
          </p:cNvPr>
          <p:cNvSpPr>
            <a:spLocks noGrp="1"/>
          </p:cNvSpPr>
          <p:nvPr>
            <p:ph type="body" sz="quarter" idx="13"/>
          </p:nvPr>
        </p:nvSpPr>
        <p:spPr/>
        <p:txBody>
          <a:bodyPr/>
          <a:lstStyle/>
          <a:p>
            <a:endParaRPr lang="nl-BE"/>
          </a:p>
        </p:txBody>
      </p:sp>
      <p:sp>
        <p:nvSpPr>
          <p:cNvPr id="9" name="Tijdelijke aanduiding voor tekst 8">
            <a:extLst>
              <a:ext uri="{FF2B5EF4-FFF2-40B4-BE49-F238E27FC236}">
                <a16:creationId xmlns:a16="http://schemas.microsoft.com/office/drawing/2014/main" id="{04C981CA-C96C-0174-2949-58AF0823D36E}"/>
              </a:ext>
            </a:extLst>
          </p:cNvPr>
          <p:cNvSpPr>
            <a:spLocks noGrp="1"/>
          </p:cNvSpPr>
          <p:nvPr>
            <p:ph type="body" sz="quarter" idx="14"/>
          </p:nvPr>
        </p:nvSpPr>
        <p:spPr/>
        <p:txBody>
          <a:bodyPr/>
          <a:lstStyle/>
          <a:p>
            <a:endParaRPr lang="nl-BE"/>
          </a:p>
        </p:txBody>
      </p:sp>
    </p:spTree>
    <p:extLst>
      <p:ext uri="{BB962C8B-B14F-4D97-AF65-F5344CB8AC3E}">
        <p14:creationId xmlns:p14="http://schemas.microsoft.com/office/powerpoint/2010/main" val="289949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3ED6BB6D-5B5F-15FD-A802-D722C6A62961}"/>
              </a:ext>
            </a:extLst>
          </p:cNvPr>
          <p:cNvSpPr>
            <a:spLocks noGrp="1"/>
          </p:cNvSpPr>
          <p:nvPr>
            <p:ph type="title"/>
          </p:nvPr>
        </p:nvSpPr>
        <p:spPr/>
        <p:txBody>
          <a:bodyPr/>
          <a:lstStyle/>
          <a:p>
            <a:r>
              <a:rPr lang="nl-BE" dirty="0" err="1"/>
              <a:t>Recap</a:t>
            </a:r>
            <a:endParaRPr lang="nl-BE" dirty="0"/>
          </a:p>
        </p:txBody>
      </p:sp>
      <p:sp>
        <p:nvSpPr>
          <p:cNvPr id="9" name="Tijdelijke aanduiding voor tekst 8">
            <a:extLst>
              <a:ext uri="{FF2B5EF4-FFF2-40B4-BE49-F238E27FC236}">
                <a16:creationId xmlns:a16="http://schemas.microsoft.com/office/drawing/2014/main" id="{D6554764-119D-D6DE-59D4-D3BA527C6FDB}"/>
              </a:ext>
            </a:extLst>
          </p:cNvPr>
          <p:cNvSpPr>
            <a:spLocks noGrp="1"/>
          </p:cNvSpPr>
          <p:nvPr>
            <p:ph type="body" sz="quarter" idx="13"/>
          </p:nvPr>
        </p:nvSpPr>
        <p:spPr/>
        <p:txBody>
          <a:bodyPr/>
          <a:lstStyle/>
          <a:p>
            <a:endParaRPr lang="nl-BE"/>
          </a:p>
        </p:txBody>
      </p:sp>
      <p:sp>
        <p:nvSpPr>
          <p:cNvPr id="10" name="Tijdelijke aanduiding voor tekst 9">
            <a:extLst>
              <a:ext uri="{FF2B5EF4-FFF2-40B4-BE49-F238E27FC236}">
                <a16:creationId xmlns:a16="http://schemas.microsoft.com/office/drawing/2014/main" id="{BF56FBD5-BDAD-A9A9-C318-B41C5F1B0D59}"/>
              </a:ext>
            </a:extLst>
          </p:cNvPr>
          <p:cNvSpPr>
            <a:spLocks noGrp="1"/>
          </p:cNvSpPr>
          <p:nvPr>
            <p:ph type="body" sz="quarter" idx="14"/>
          </p:nvPr>
        </p:nvSpPr>
        <p:spPr/>
        <p:txBody>
          <a:bodyPr/>
          <a:lstStyle/>
          <a:p>
            <a:endParaRPr lang="nl-BE"/>
          </a:p>
        </p:txBody>
      </p:sp>
      <p:sp>
        <p:nvSpPr>
          <p:cNvPr id="7" name="Tijdelijke aanduiding voor dianummer 6">
            <a:extLst>
              <a:ext uri="{FF2B5EF4-FFF2-40B4-BE49-F238E27FC236}">
                <a16:creationId xmlns:a16="http://schemas.microsoft.com/office/drawing/2014/main" id="{AF5D917F-291F-9D7D-A081-C8EA66010741}"/>
              </a:ext>
            </a:extLst>
          </p:cNvPr>
          <p:cNvSpPr>
            <a:spLocks noGrp="1"/>
          </p:cNvSpPr>
          <p:nvPr>
            <p:ph type="sldNum" sz="quarter" idx="4294967295"/>
          </p:nvPr>
        </p:nvSpPr>
        <p:spPr>
          <a:xfrm>
            <a:off x="11904663" y="6264275"/>
            <a:ext cx="287337" cy="365125"/>
          </a:xfrm>
          <a:prstGeom prst="rect">
            <a:avLst/>
          </a:prstGeom>
        </p:spPr>
        <p:txBody>
          <a:bodyPr/>
          <a:lstStyle/>
          <a:p>
            <a:fld id="{FF88DA20-ED00-471C-9170-60F590CB400A}" type="slidenum">
              <a:rPr lang="nl-BE" smtClean="0"/>
              <a:pPr/>
              <a:t>3</a:t>
            </a:fld>
            <a:endParaRPr lang="nl-BE" dirty="0"/>
          </a:p>
        </p:txBody>
      </p:sp>
    </p:spTree>
    <p:extLst>
      <p:ext uri="{BB962C8B-B14F-4D97-AF65-F5344CB8AC3E}">
        <p14:creationId xmlns:p14="http://schemas.microsoft.com/office/powerpoint/2010/main" val="202254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DB727-45D0-39E7-A672-AE22357A925A}"/>
              </a:ext>
            </a:extLst>
          </p:cNvPr>
          <p:cNvSpPr>
            <a:spLocks noGrp="1"/>
          </p:cNvSpPr>
          <p:nvPr>
            <p:ph type="ctrTitle"/>
          </p:nvPr>
        </p:nvSpPr>
        <p:spPr/>
        <p:txBody>
          <a:bodyPr/>
          <a:lstStyle/>
          <a:p>
            <a:r>
              <a:rPr lang="nl-BE" dirty="0"/>
              <a:t>Time series - Tijdreeksen</a:t>
            </a:r>
          </a:p>
        </p:txBody>
      </p:sp>
      <p:sp>
        <p:nvSpPr>
          <p:cNvPr id="3" name="Ondertitel 2">
            <a:extLst>
              <a:ext uri="{FF2B5EF4-FFF2-40B4-BE49-F238E27FC236}">
                <a16:creationId xmlns:a16="http://schemas.microsoft.com/office/drawing/2014/main" id="{F5A33E93-94E4-5BA2-3FA5-26B910C0C95A}"/>
              </a:ext>
            </a:extLst>
          </p:cNvPr>
          <p:cNvSpPr>
            <a:spLocks noGrp="1"/>
          </p:cNvSpPr>
          <p:nvPr>
            <p:ph type="subTitle" idx="1"/>
          </p:nvPr>
        </p:nvSpPr>
        <p:spPr/>
        <p:txBody>
          <a:bodyPr/>
          <a:lstStyle/>
          <a:p>
            <a:endParaRPr lang="nl-BE"/>
          </a:p>
        </p:txBody>
      </p:sp>
      <p:sp>
        <p:nvSpPr>
          <p:cNvPr id="4" name="Tijdelijke aanduiding voor tekst 3">
            <a:extLst>
              <a:ext uri="{FF2B5EF4-FFF2-40B4-BE49-F238E27FC236}">
                <a16:creationId xmlns:a16="http://schemas.microsoft.com/office/drawing/2014/main" id="{61BF8145-F5BD-F928-928B-15884FF6CD9F}"/>
              </a:ext>
            </a:extLst>
          </p:cNvPr>
          <p:cNvSpPr>
            <a:spLocks noGrp="1"/>
          </p:cNvSpPr>
          <p:nvPr>
            <p:ph type="body" sz="quarter" idx="13"/>
          </p:nvPr>
        </p:nvSpPr>
        <p:spPr/>
        <p:txBody>
          <a:bodyPr/>
          <a:lstStyle/>
          <a:p>
            <a:endParaRPr lang="nl-BE"/>
          </a:p>
        </p:txBody>
      </p:sp>
      <p:sp>
        <p:nvSpPr>
          <p:cNvPr id="5" name="Tijdelijke aanduiding voor tekst 4">
            <a:extLst>
              <a:ext uri="{FF2B5EF4-FFF2-40B4-BE49-F238E27FC236}">
                <a16:creationId xmlns:a16="http://schemas.microsoft.com/office/drawing/2014/main" id="{A2BC7264-DC8C-4166-B8CC-D2602060E7E8}"/>
              </a:ext>
            </a:extLst>
          </p:cNvPr>
          <p:cNvSpPr>
            <a:spLocks noGrp="1"/>
          </p:cNvSpPr>
          <p:nvPr>
            <p:ph type="body" sz="quarter" idx="14"/>
          </p:nvPr>
        </p:nvSpPr>
        <p:spPr/>
        <p:txBody>
          <a:bodyPr/>
          <a:lstStyle/>
          <a:p>
            <a:endParaRPr lang="nl-BE"/>
          </a:p>
        </p:txBody>
      </p:sp>
      <p:sp>
        <p:nvSpPr>
          <p:cNvPr id="6" name="Tijdelijke aanduiding voor voettekst 5">
            <a:extLst>
              <a:ext uri="{FF2B5EF4-FFF2-40B4-BE49-F238E27FC236}">
                <a16:creationId xmlns:a16="http://schemas.microsoft.com/office/drawing/2014/main" id="{65D843F9-F7B0-54EC-5DEC-119AB3FDCFE8}"/>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9443AFFA-6784-CD41-61A5-0892A4E504D3}"/>
              </a:ext>
            </a:extLst>
          </p:cNvPr>
          <p:cNvSpPr>
            <a:spLocks noGrp="1"/>
          </p:cNvSpPr>
          <p:nvPr>
            <p:ph type="sldNum" sz="quarter" idx="17"/>
          </p:nvPr>
        </p:nvSpPr>
        <p:spPr/>
        <p:txBody>
          <a:bodyPr/>
          <a:lstStyle/>
          <a:p>
            <a:fld id="{FF88DA20-ED00-471C-9170-60F590CB400A}" type="slidenum">
              <a:rPr lang="nl-BE" smtClean="0"/>
              <a:pPr/>
              <a:t>4</a:t>
            </a:fld>
            <a:endParaRPr lang="nl-BE" dirty="0"/>
          </a:p>
        </p:txBody>
      </p:sp>
    </p:spTree>
    <p:extLst>
      <p:ext uri="{BB962C8B-B14F-4D97-AF65-F5344CB8AC3E}">
        <p14:creationId xmlns:p14="http://schemas.microsoft.com/office/powerpoint/2010/main" val="243023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4FA436B-317E-0B0B-7D65-FD89706988C3}"/>
              </a:ext>
            </a:extLst>
          </p:cNvPr>
          <p:cNvSpPr>
            <a:spLocks noGrp="1"/>
          </p:cNvSpPr>
          <p:nvPr>
            <p:ph type="title"/>
          </p:nvPr>
        </p:nvSpPr>
        <p:spPr/>
        <p:txBody>
          <a:bodyPr/>
          <a:lstStyle/>
          <a:p>
            <a:endParaRPr lang="nl-BE"/>
          </a:p>
        </p:txBody>
      </p:sp>
      <p:sp>
        <p:nvSpPr>
          <p:cNvPr id="9" name="Tijdelijke aanduiding voor tekst 8">
            <a:extLst>
              <a:ext uri="{FF2B5EF4-FFF2-40B4-BE49-F238E27FC236}">
                <a16:creationId xmlns:a16="http://schemas.microsoft.com/office/drawing/2014/main" id="{F951F08B-6486-AB39-F2DD-5C67B9467A1C}"/>
              </a:ext>
            </a:extLst>
          </p:cNvPr>
          <p:cNvSpPr>
            <a:spLocks noGrp="1"/>
          </p:cNvSpPr>
          <p:nvPr>
            <p:ph type="body" sz="quarter" idx="13"/>
          </p:nvPr>
        </p:nvSpPr>
        <p:spPr/>
        <p:txBody>
          <a:bodyPr/>
          <a:lstStyle/>
          <a:p>
            <a:endParaRPr lang="nl-BE"/>
          </a:p>
        </p:txBody>
      </p:sp>
      <p:sp>
        <p:nvSpPr>
          <p:cNvPr id="10" name="Tijdelijke aanduiding voor tekst 9">
            <a:extLst>
              <a:ext uri="{FF2B5EF4-FFF2-40B4-BE49-F238E27FC236}">
                <a16:creationId xmlns:a16="http://schemas.microsoft.com/office/drawing/2014/main" id="{D92036A9-BB74-EB1C-B769-4C7B2B05472C}"/>
              </a:ext>
            </a:extLst>
          </p:cNvPr>
          <p:cNvSpPr>
            <a:spLocks noGrp="1"/>
          </p:cNvSpPr>
          <p:nvPr>
            <p:ph type="body" sz="quarter" idx="14"/>
          </p:nvPr>
        </p:nvSpPr>
        <p:spPr/>
        <p:txBody>
          <a:bodyPr/>
          <a:lstStyle/>
          <a:p>
            <a:endParaRPr lang="nl-BE"/>
          </a:p>
        </p:txBody>
      </p:sp>
      <p:sp>
        <p:nvSpPr>
          <p:cNvPr id="7" name="Tijdelijke aanduiding voor dianummer 6">
            <a:extLst>
              <a:ext uri="{FF2B5EF4-FFF2-40B4-BE49-F238E27FC236}">
                <a16:creationId xmlns:a16="http://schemas.microsoft.com/office/drawing/2014/main" id="{95A92486-0A09-51AD-5EED-46D3D2230AD9}"/>
              </a:ext>
            </a:extLst>
          </p:cNvPr>
          <p:cNvSpPr>
            <a:spLocks noGrp="1"/>
          </p:cNvSpPr>
          <p:nvPr>
            <p:ph type="sldNum" sz="quarter" idx="4294967295"/>
          </p:nvPr>
        </p:nvSpPr>
        <p:spPr>
          <a:xfrm>
            <a:off x="11904663" y="6264275"/>
            <a:ext cx="287337" cy="365125"/>
          </a:xfrm>
          <a:prstGeom prst="rect">
            <a:avLst/>
          </a:prstGeom>
        </p:spPr>
        <p:txBody>
          <a:bodyPr/>
          <a:lstStyle/>
          <a:p>
            <a:fld id="{FF88DA20-ED00-471C-9170-60F590CB400A}" type="slidenum">
              <a:rPr lang="nl-BE" smtClean="0"/>
              <a:pPr/>
              <a:t>5</a:t>
            </a:fld>
            <a:endParaRPr lang="nl-BE" dirty="0"/>
          </a:p>
        </p:txBody>
      </p:sp>
      <p:pic>
        <p:nvPicPr>
          <p:cNvPr id="11" name="Picture 5">
            <a:extLst>
              <a:ext uri="{FF2B5EF4-FFF2-40B4-BE49-F238E27FC236}">
                <a16:creationId xmlns:a16="http://schemas.microsoft.com/office/drawing/2014/main" id="{028763BA-B6D0-F5FA-8FF9-B68FBB674DDA}"/>
              </a:ext>
            </a:extLst>
          </p:cNvPr>
          <p:cNvPicPr>
            <a:picLocks noChangeAspect="1"/>
          </p:cNvPicPr>
          <p:nvPr/>
        </p:nvPicPr>
        <p:blipFill>
          <a:blip r:embed="rId2"/>
          <a:stretch>
            <a:fillRect/>
          </a:stretch>
        </p:blipFill>
        <p:spPr>
          <a:xfrm>
            <a:off x="3550160" y="897904"/>
            <a:ext cx="5091680" cy="5062192"/>
          </a:xfrm>
          <a:prstGeom prst="rect">
            <a:avLst/>
          </a:prstGeom>
        </p:spPr>
      </p:pic>
    </p:spTree>
    <p:extLst>
      <p:ext uri="{BB962C8B-B14F-4D97-AF65-F5344CB8AC3E}">
        <p14:creationId xmlns:p14="http://schemas.microsoft.com/office/powerpoint/2010/main" val="210546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4FA436B-317E-0B0B-7D65-FD89706988C3}"/>
              </a:ext>
            </a:extLst>
          </p:cNvPr>
          <p:cNvSpPr>
            <a:spLocks noGrp="1"/>
          </p:cNvSpPr>
          <p:nvPr>
            <p:ph type="title"/>
          </p:nvPr>
        </p:nvSpPr>
        <p:spPr/>
        <p:txBody>
          <a:bodyPr/>
          <a:lstStyle/>
          <a:p>
            <a:endParaRPr lang="nl-BE"/>
          </a:p>
        </p:txBody>
      </p:sp>
      <p:sp>
        <p:nvSpPr>
          <p:cNvPr id="9" name="Tijdelijke aanduiding voor tekst 8">
            <a:extLst>
              <a:ext uri="{FF2B5EF4-FFF2-40B4-BE49-F238E27FC236}">
                <a16:creationId xmlns:a16="http://schemas.microsoft.com/office/drawing/2014/main" id="{F951F08B-6486-AB39-F2DD-5C67B9467A1C}"/>
              </a:ext>
            </a:extLst>
          </p:cNvPr>
          <p:cNvSpPr>
            <a:spLocks noGrp="1"/>
          </p:cNvSpPr>
          <p:nvPr>
            <p:ph type="body" sz="quarter" idx="13"/>
          </p:nvPr>
        </p:nvSpPr>
        <p:spPr/>
        <p:txBody>
          <a:bodyPr/>
          <a:lstStyle/>
          <a:p>
            <a:endParaRPr lang="nl-BE"/>
          </a:p>
        </p:txBody>
      </p:sp>
      <p:sp>
        <p:nvSpPr>
          <p:cNvPr id="10" name="Tijdelijke aanduiding voor tekst 9">
            <a:extLst>
              <a:ext uri="{FF2B5EF4-FFF2-40B4-BE49-F238E27FC236}">
                <a16:creationId xmlns:a16="http://schemas.microsoft.com/office/drawing/2014/main" id="{D92036A9-BB74-EB1C-B769-4C7B2B05472C}"/>
              </a:ext>
            </a:extLst>
          </p:cNvPr>
          <p:cNvSpPr>
            <a:spLocks noGrp="1"/>
          </p:cNvSpPr>
          <p:nvPr>
            <p:ph type="body" sz="quarter" idx="14"/>
          </p:nvPr>
        </p:nvSpPr>
        <p:spPr/>
        <p:txBody>
          <a:bodyPr/>
          <a:lstStyle/>
          <a:p>
            <a:endParaRPr lang="nl-BE"/>
          </a:p>
        </p:txBody>
      </p:sp>
      <p:sp>
        <p:nvSpPr>
          <p:cNvPr id="7" name="Tijdelijke aanduiding voor dianummer 6">
            <a:extLst>
              <a:ext uri="{FF2B5EF4-FFF2-40B4-BE49-F238E27FC236}">
                <a16:creationId xmlns:a16="http://schemas.microsoft.com/office/drawing/2014/main" id="{95A92486-0A09-51AD-5EED-46D3D2230AD9}"/>
              </a:ext>
            </a:extLst>
          </p:cNvPr>
          <p:cNvSpPr>
            <a:spLocks noGrp="1"/>
          </p:cNvSpPr>
          <p:nvPr>
            <p:ph type="sldNum" sz="quarter" idx="4294967295"/>
          </p:nvPr>
        </p:nvSpPr>
        <p:spPr>
          <a:xfrm>
            <a:off x="11904663" y="6264275"/>
            <a:ext cx="287337" cy="365125"/>
          </a:xfrm>
          <a:prstGeom prst="rect">
            <a:avLst/>
          </a:prstGeom>
        </p:spPr>
        <p:txBody>
          <a:bodyPr/>
          <a:lstStyle/>
          <a:p>
            <a:fld id="{FF88DA20-ED00-471C-9170-60F590CB400A}" type="slidenum">
              <a:rPr lang="nl-BE" smtClean="0"/>
              <a:pPr/>
              <a:t>6</a:t>
            </a:fld>
            <a:endParaRPr lang="nl-BE" dirty="0"/>
          </a:p>
        </p:txBody>
      </p:sp>
      <p:pic>
        <p:nvPicPr>
          <p:cNvPr id="2" name="Onlinemedia 1" title="Time Series Forecasting in Minutes">
            <a:hlinkClick r:id="" action="ppaction://media"/>
            <a:extLst>
              <a:ext uri="{FF2B5EF4-FFF2-40B4-BE49-F238E27FC236}">
                <a16:creationId xmlns:a16="http://schemas.microsoft.com/office/drawing/2014/main" id="{F7B3837E-178F-1E60-04DE-F32DB2EF19DA}"/>
              </a:ext>
            </a:extLst>
          </p:cNvPr>
          <p:cNvPicPr>
            <a:picLocks noRot="1" noChangeAspect="1"/>
          </p:cNvPicPr>
          <p:nvPr>
            <a:videoFile r:link="rId1"/>
          </p:nvPr>
        </p:nvPicPr>
        <p:blipFill>
          <a:blip r:embed="rId3"/>
          <a:stretch>
            <a:fillRect/>
          </a:stretch>
        </p:blipFill>
        <p:spPr>
          <a:xfrm>
            <a:off x="2519467" y="1403430"/>
            <a:ext cx="7170158" cy="4051139"/>
          </a:xfrm>
          <a:prstGeom prst="rect">
            <a:avLst/>
          </a:prstGeom>
        </p:spPr>
      </p:pic>
      <p:sp>
        <p:nvSpPr>
          <p:cNvPr id="4" name="Tekstvak 3">
            <a:extLst>
              <a:ext uri="{FF2B5EF4-FFF2-40B4-BE49-F238E27FC236}">
                <a16:creationId xmlns:a16="http://schemas.microsoft.com/office/drawing/2014/main" id="{472F94B5-3D3F-929F-6A20-6081929AC2FE}"/>
              </a:ext>
            </a:extLst>
          </p:cNvPr>
          <p:cNvSpPr txBox="1"/>
          <p:nvPr/>
        </p:nvSpPr>
        <p:spPr>
          <a:xfrm>
            <a:off x="4533544" y="5678362"/>
            <a:ext cx="6127334" cy="369332"/>
          </a:xfrm>
          <a:prstGeom prst="rect">
            <a:avLst/>
          </a:prstGeom>
          <a:noFill/>
        </p:spPr>
        <p:txBody>
          <a:bodyPr wrap="square">
            <a:spAutoFit/>
          </a:bodyPr>
          <a:lstStyle/>
          <a:p>
            <a:r>
              <a:rPr lang="nl-BE" dirty="0"/>
              <a:t>https://youtu.be/wGUV_XqchbE</a:t>
            </a:r>
          </a:p>
        </p:txBody>
      </p:sp>
    </p:spTree>
    <p:extLst>
      <p:ext uri="{BB962C8B-B14F-4D97-AF65-F5344CB8AC3E}">
        <p14:creationId xmlns:p14="http://schemas.microsoft.com/office/powerpoint/2010/main" val="183148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4FA436B-317E-0B0B-7D65-FD89706988C3}"/>
              </a:ext>
            </a:extLst>
          </p:cNvPr>
          <p:cNvSpPr>
            <a:spLocks noGrp="1"/>
          </p:cNvSpPr>
          <p:nvPr>
            <p:ph type="title"/>
          </p:nvPr>
        </p:nvSpPr>
        <p:spPr/>
        <p:txBody>
          <a:bodyPr/>
          <a:lstStyle/>
          <a:p>
            <a:r>
              <a:rPr lang="nl-BE" dirty="0"/>
              <a:t>Waarom vereist dit speciale aandacht?</a:t>
            </a:r>
          </a:p>
        </p:txBody>
      </p:sp>
      <p:sp>
        <p:nvSpPr>
          <p:cNvPr id="9" name="Tijdelijke aanduiding voor tekst 8">
            <a:extLst>
              <a:ext uri="{FF2B5EF4-FFF2-40B4-BE49-F238E27FC236}">
                <a16:creationId xmlns:a16="http://schemas.microsoft.com/office/drawing/2014/main" id="{F951F08B-6486-AB39-F2DD-5C67B9467A1C}"/>
              </a:ext>
            </a:extLst>
          </p:cNvPr>
          <p:cNvSpPr>
            <a:spLocks noGrp="1"/>
          </p:cNvSpPr>
          <p:nvPr>
            <p:ph type="body" sz="quarter" idx="13"/>
          </p:nvPr>
        </p:nvSpPr>
        <p:spPr/>
        <p:txBody>
          <a:bodyPr/>
          <a:lstStyle/>
          <a:p>
            <a:endParaRPr lang="nl-BE"/>
          </a:p>
        </p:txBody>
      </p:sp>
      <p:sp>
        <p:nvSpPr>
          <p:cNvPr id="10" name="Tijdelijke aanduiding voor tekst 9">
            <a:extLst>
              <a:ext uri="{FF2B5EF4-FFF2-40B4-BE49-F238E27FC236}">
                <a16:creationId xmlns:a16="http://schemas.microsoft.com/office/drawing/2014/main" id="{D92036A9-BB74-EB1C-B769-4C7B2B05472C}"/>
              </a:ext>
            </a:extLst>
          </p:cNvPr>
          <p:cNvSpPr>
            <a:spLocks noGrp="1"/>
          </p:cNvSpPr>
          <p:nvPr>
            <p:ph type="body" sz="quarter" idx="14"/>
          </p:nvPr>
        </p:nvSpPr>
        <p:spPr/>
        <p:txBody>
          <a:bodyPr/>
          <a:lstStyle/>
          <a:p>
            <a:r>
              <a:rPr lang="nl-BE" dirty="0"/>
              <a:t>Sterke tijdsgebonden datapunten</a:t>
            </a:r>
          </a:p>
          <a:p>
            <a:pPr lvl="1"/>
            <a:r>
              <a:rPr lang="nl-BE" dirty="0"/>
              <a:t>Punten kunnen niet </a:t>
            </a:r>
            <a:r>
              <a:rPr lang="nl-BE" dirty="0" err="1"/>
              <a:t>gerandomizeerd</a:t>
            </a:r>
            <a:r>
              <a:rPr lang="nl-BE" dirty="0"/>
              <a:t> worden</a:t>
            </a:r>
          </a:p>
          <a:p>
            <a:pPr lvl="1"/>
            <a:r>
              <a:rPr lang="nl-BE" dirty="0"/>
              <a:t>Training steeds van oud naar nieuw</a:t>
            </a:r>
          </a:p>
          <a:p>
            <a:endParaRPr lang="nl-BE" dirty="0"/>
          </a:p>
        </p:txBody>
      </p:sp>
      <p:sp>
        <p:nvSpPr>
          <p:cNvPr id="7" name="Tijdelijke aanduiding voor dianummer 6">
            <a:extLst>
              <a:ext uri="{FF2B5EF4-FFF2-40B4-BE49-F238E27FC236}">
                <a16:creationId xmlns:a16="http://schemas.microsoft.com/office/drawing/2014/main" id="{95A92486-0A09-51AD-5EED-46D3D2230AD9}"/>
              </a:ext>
            </a:extLst>
          </p:cNvPr>
          <p:cNvSpPr>
            <a:spLocks noGrp="1"/>
          </p:cNvSpPr>
          <p:nvPr>
            <p:ph type="sldNum" sz="quarter" idx="4294967295"/>
          </p:nvPr>
        </p:nvSpPr>
        <p:spPr>
          <a:xfrm>
            <a:off x="11904663" y="6264275"/>
            <a:ext cx="287337" cy="365125"/>
          </a:xfrm>
          <a:prstGeom prst="rect">
            <a:avLst/>
          </a:prstGeom>
        </p:spPr>
        <p:txBody>
          <a:bodyPr/>
          <a:lstStyle/>
          <a:p>
            <a:fld id="{FF88DA20-ED00-471C-9170-60F590CB400A}" type="slidenum">
              <a:rPr lang="nl-BE" smtClean="0"/>
              <a:pPr/>
              <a:t>7</a:t>
            </a:fld>
            <a:endParaRPr lang="nl-BE" dirty="0"/>
          </a:p>
        </p:txBody>
      </p:sp>
      <p:pic>
        <p:nvPicPr>
          <p:cNvPr id="2" name="Picture 3">
            <a:extLst>
              <a:ext uri="{FF2B5EF4-FFF2-40B4-BE49-F238E27FC236}">
                <a16:creationId xmlns:a16="http://schemas.microsoft.com/office/drawing/2014/main" id="{38AC3C8E-4CD8-4513-FB82-6E998AA7E132}"/>
              </a:ext>
            </a:extLst>
          </p:cNvPr>
          <p:cNvPicPr>
            <a:picLocks noChangeAspect="1"/>
          </p:cNvPicPr>
          <p:nvPr/>
        </p:nvPicPr>
        <p:blipFill>
          <a:blip r:embed="rId2"/>
          <a:stretch>
            <a:fillRect/>
          </a:stretch>
        </p:blipFill>
        <p:spPr>
          <a:xfrm>
            <a:off x="1259877" y="3429000"/>
            <a:ext cx="9672245" cy="2343839"/>
          </a:xfrm>
          <a:prstGeom prst="rect">
            <a:avLst/>
          </a:prstGeom>
        </p:spPr>
      </p:pic>
    </p:spTree>
    <p:extLst>
      <p:ext uri="{BB962C8B-B14F-4D97-AF65-F5344CB8AC3E}">
        <p14:creationId xmlns:p14="http://schemas.microsoft.com/office/powerpoint/2010/main" val="410137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4FA436B-317E-0B0B-7D65-FD89706988C3}"/>
              </a:ext>
            </a:extLst>
          </p:cNvPr>
          <p:cNvSpPr>
            <a:spLocks noGrp="1"/>
          </p:cNvSpPr>
          <p:nvPr>
            <p:ph type="title"/>
          </p:nvPr>
        </p:nvSpPr>
        <p:spPr/>
        <p:txBody>
          <a:bodyPr/>
          <a:lstStyle/>
          <a:p>
            <a:r>
              <a:rPr lang="nl-BE" dirty="0"/>
              <a:t>Hoe een Tijdreeks maken van een dataframe</a:t>
            </a:r>
          </a:p>
        </p:txBody>
      </p:sp>
      <p:sp>
        <p:nvSpPr>
          <p:cNvPr id="9" name="Tijdelijke aanduiding voor tekst 8">
            <a:extLst>
              <a:ext uri="{FF2B5EF4-FFF2-40B4-BE49-F238E27FC236}">
                <a16:creationId xmlns:a16="http://schemas.microsoft.com/office/drawing/2014/main" id="{F951F08B-6486-AB39-F2DD-5C67B9467A1C}"/>
              </a:ext>
            </a:extLst>
          </p:cNvPr>
          <p:cNvSpPr>
            <a:spLocks noGrp="1"/>
          </p:cNvSpPr>
          <p:nvPr>
            <p:ph type="body" sz="quarter" idx="13"/>
          </p:nvPr>
        </p:nvSpPr>
        <p:spPr/>
        <p:txBody>
          <a:bodyPr/>
          <a:lstStyle/>
          <a:p>
            <a:endParaRPr lang="nl-BE"/>
          </a:p>
        </p:txBody>
      </p:sp>
      <p:sp>
        <p:nvSpPr>
          <p:cNvPr id="10" name="Tijdelijke aanduiding voor tekst 9">
            <a:extLst>
              <a:ext uri="{FF2B5EF4-FFF2-40B4-BE49-F238E27FC236}">
                <a16:creationId xmlns:a16="http://schemas.microsoft.com/office/drawing/2014/main" id="{D92036A9-BB74-EB1C-B769-4C7B2B05472C}"/>
              </a:ext>
            </a:extLst>
          </p:cNvPr>
          <p:cNvSpPr>
            <a:spLocks noGrp="1"/>
          </p:cNvSpPr>
          <p:nvPr>
            <p:ph type="body" sz="quarter" idx="14"/>
          </p:nvPr>
        </p:nvSpPr>
        <p:spPr/>
        <p:txBody>
          <a:bodyPr/>
          <a:lstStyle/>
          <a:p>
            <a:r>
              <a:rPr lang="nl-BE" dirty="0"/>
              <a:t>Zorg dat de kolom met de datums/tijden de index is en dat deze het type </a:t>
            </a:r>
            <a:r>
              <a:rPr lang="nl-BE" dirty="0" err="1"/>
              <a:t>datetime</a:t>
            </a:r>
            <a:r>
              <a:rPr lang="nl-BE" dirty="0"/>
              <a:t> heeft</a:t>
            </a:r>
          </a:p>
          <a:p>
            <a:endParaRPr lang="nl-BE" dirty="0"/>
          </a:p>
        </p:txBody>
      </p:sp>
      <p:sp>
        <p:nvSpPr>
          <p:cNvPr id="7" name="Tijdelijke aanduiding voor dianummer 6">
            <a:extLst>
              <a:ext uri="{FF2B5EF4-FFF2-40B4-BE49-F238E27FC236}">
                <a16:creationId xmlns:a16="http://schemas.microsoft.com/office/drawing/2014/main" id="{95A92486-0A09-51AD-5EED-46D3D2230AD9}"/>
              </a:ext>
            </a:extLst>
          </p:cNvPr>
          <p:cNvSpPr>
            <a:spLocks noGrp="1"/>
          </p:cNvSpPr>
          <p:nvPr>
            <p:ph type="sldNum" sz="quarter" idx="4294967295"/>
          </p:nvPr>
        </p:nvSpPr>
        <p:spPr>
          <a:xfrm>
            <a:off x="11904663" y="6264275"/>
            <a:ext cx="287337" cy="365125"/>
          </a:xfrm>
          <a:prstGeom prst="rect">
            <a:avLst/>
          </a:prstGeom>
        </p:spPr>
        <p:txBody>
          <a:bodyPr/>
          <a:lstStyle/>
          <a:p>
            <a:fld id="{FF88DA20-ED00-471C-9170-60F590CB400A}" type="slidenum">
              <a:rPr lang="nl-BE" smtClean="0"/>
              <a:pPr/>
              <a:t>8</a:t>
            </a:fld>
            <a:endParaRPr lang="nl-BE" dirty="0"/>
          </a:p>
        </p:txBody>
      </p:sp>
      <p:pic>
        <p:nvPicPr>
          <p:cNvPr id="2" name="Picture 4">
            <a:extLst>
              <a:ext uri="{FF2B5EF4-FFF2-40B4-BE49-F238E27FC236}">
                <a16:creationId xmlns:a16="http://schemas.microsoft.com/office/drawing/2014/main" id="{B4F38A76-1B8C-71E1-B342-0B8500C4E970}"/>
              </a:ext>
            </a:extLst>
          </p:cNvPr>
          <p:cNvPicPr>
            <a:picLocks noChangeAspect="1"/>
          </p:cNvPicPr>
          <p:nvPr/>
        </p:nvPicPr>
        <p:blipFill>
          <a:blip r:embed="rId2"/>
          <a:stretch>
            <a:fillRect/>
          </a:stretch>
        </p:blipFill>
        <p:spPr>
          <a:xfrm>
            <a:off x="3759592" y="3086738"/>
            <a:ext cx="4672816" cy="2407600"/>
          </a:xfrm>
          <a:prstGeom prst="rect">
            <a:avLst/>
          </a:prstGeom>
        </p:spPr>
      </p:pic>
    </p:spTree>
    <p:extLst>
      <p:ext uri="{BB962C8B-B14F-4D97-AF65-F5344CB8AC3E}">
        <p14:creationId xmlns:p14="http://schemas.microsoft.com/office/powerpoint/2010/main" val="300350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64FA436B-317E-0B0B-7D65-FD89706988C3}"/>
              </a:ext>
            </a:extLst>
          </p:cNvPr>
          <p:cNvSpPr>
            <a:spLocks noGrp="1"/>
          </p:cNvSpPr>
          <p:nvPr>
            <p:ph type="title"/>
          </p:nvPr>
        </p:nvSpPr>
        <p:spPr/>
        <p:txBody>
          <a:bodyPr/>
          <a:lstStyle/>
          <a:p>
            <a:r>
              <a:rPr lang="nl-BE" dirty="0" err="1"/>
              <a:t>Resampling</a:t>
            </a:r>
            <a:endParaRPr lang="nl-BE" dirty="0"/>
          </a:p>
        </p:txBody>
      </p:sp>
      <p:sp>
        <p:nvSpPr>
          <p:cNvPr id="9" name="Tijdelijke aanduiding voor tekst 8">
            <a:extLst>
              <a:ext uri="{FF2B5EF4-FFF2-40B4-BE49-F238E27FC236}">
                <a16:creationId xmlns:a16="http://schemas.microsoft.com/office/drawing/2014/main" id="{F951F08B-6486-AB39-F2DD-5C67B9467A1C}"/>
              </a:ext>
            </a:extLst>
          </p:cNvPr>
          <p:cNvSpPr>
            <a:spLocks noGrp="1"/>
          </p:cNvSpPr>
          <p:nvPr>
            <p:ph type="body" sz="quarter" idx="13"/>
          </p:nvPr>
        </p:nvSpPr>
        <p:spPr/>
        <p:txBody>
          <a:bodyPr/>
          <a:lstStyle/>
          <a:p>
            <a:endParaRPr lang="nl-BE"/>
          </a:p>
        </p:txBody>
      </p:sp>
      <p:sp>
        <p:nvSpPr>
          <p:cNvPr id="10" name="Tijdelijke aanduiding voor tekst 9">
            <a:extLst>
              <a:ext uri="{FF2B5EF4-FFF2-40B4-BE49-F238E27FC236}">
                <a16:creationId xmlns:a16="http://schemas.microsoft.com/office/drawing/2014/main" id="{D92036A9-BB74-EB1C-B769-4C7B2B05472C}"/>
              </a:ext>
            </a:extLst>
          </p:cNvPr>
          <p:cNvSpPr>
            <a:spLocks noGrp="1"/>
          </p:cNvSpPr>
          <p:nvPr>
            <p:ph type="body" sz="quarter" idx="14"/>
          </p:nvPr>
        </p:nvSpPr>
        <p:spPr/>
        <p:txBody>
          <a:bodyPr/>
          <a:lstStyle/>
          <a:p>
            <a:r>
              <a:rPr lang="nl-BE" dirty="0"/>
              <a:t>Neem datapunten samen uit de bestaande dataset maar met een andere frequentie</a:t>
            </a:r>
          </a:p>
          <a:p>
            <a:pPr lvl="1"/>
            <a:r>
              <a:rPr lang="nl-BE" dirty="0"/>
              <a:t>Bijvoorbeeld:</a:t>
            </a:r>
          </a:p>
          <a:p>
            <a:pPr lvl="2"/>
            <a:r>
              <a:rPr lang="nl-BE" dirty="0"/>
              <a:t>Maandelijks</a:t>
            </a:r>
          </a:p>
          <a:p>
            <a:pPr lvl="2"/>
            <a:r>
              <a:rPr lang="nl-BE" dirty="0"/>
              <a:t>Wekelijks</a:t>
            </a:r>
          </a:p>
          <a:p>
            <a:pPr lvl="2"/>
            <a:r>
              <a:rPr lang="nl-BE" dirty="0"/>
              <a:t>Jaarlijks</a:t>
            </a:r>
          </a:p>
          <a:p>
            <a:r>
              <a:rPr lang="nl-BE" dirty="0"/>
              <a:t>Bij het samennemen kunnen aggregatie functies gebruikt worden zoals</a:t>
            </a:r>
          </a:p>
          <a:p>
            <a:pPr lvl="1"/>
            <a:r>
              <a:rPr lang="nl-BE" dirty="0"/>
              <a:t>Som</a:t>
            </a:r>
          </a:p>
          <a:p>
            <a:pPr lvl="1"/>
            <a:r>
              <a:rPr lang="nl-BE" dirty="0"/>
              <a:t>Gemiddelde</a:t>
            </a:r>
          </a:p>
          <a:p>
            <a:endParaRPr lang="nl-BE" dirty="0"/>
          </a:p>
        </p:txBody>
      </p:sp>
      <p:sp>
        <p:nvSpPr>
          <p:cNvPr id="7" name="Tijdelijke aanduiding voor dianummer 6">
            <a:extLst>
              <a:ext uri="{FF2B5EF4-FFF2-40B4-BE49-F238E27FC236}">
                <a16:creationId xmlns:a16="http://schemas.microsoft.com/office/drawing/2014/main" id="{95A92486-0A09-51AD-5EED-46D3D2230AD9}"/>
              </a:ext>
            </a:extLst>
          </p:cNvPr>
          <p:cNvSpPr>
            <a:spLocks noGrp="1"/>
          </p:cNvSpPr>
          <p:nvPr>
            <p:ph type="sldNum" sz="quarter" idx="4294967295"/>
          </p:nvPr>
        </p:nvSpPr>
        <p:spPr>
          <a:xfrm>
            <a:off x="11904663" y="6264275"/>
            <a:ext cx="287337" cy="365125"/>
          </a:xfrm>
          <a:prstGeom prst="rect">
            <a:avLst/>
          </a:prstGeom>
        </p:spPr>
        <p:txBody>
          <a:bodyPr/>
          <a:lstStyle/>
          <a:p>
            <a:fld id="{FF88DA20-ED00-471C-9170-60F590CB400A}" type="slidenum">
              <a:rPr lang="nl-BE" smtClean="0"/>
              <a:pPr/>
              <a:t>9</a:t>
            </a:fld>
            <a:endParaRPr lang="nl-BE" dirty="0"/>
          </a:p>
        </p:txBody>
      </p:sp>
    </p:spTree>
    <p:extLst>
      <p:ext uri="{BB962C8B-B14F-4D97-AF65-F5344CB8AC3E}">
        <p14:creationId xmlns:p14="http://schemas.microsoft.com/office/powerpoint/2010/main" val="2199945090"/>
      </p:ext>
    </p:extLst>
  </p:cSld>
  <p:clrMapOvr>
    <a:masterClrMapping/>
  </p:clrMapOvr>
</p:sld>
</file>

<file path=ppt/theme/theme1.xml><?xml version="1.0" encoding="utf-8"?>
<a:theme xmlns:a="http://schemas.openxmlformats.org/drawingml/2006/main" name="OdiseeThemeWithoutText">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ThemeWithoutText" id="{94A9A871-CBF9-4481-BC0A-DAA0E47F2F98}" vid="{5E67C91F-3330-4B30-BAA6-B2F7E7008CE1}"/>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5A3004CA-95A0-42EE-A46E-709253B24798}"/>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F9A9DFFC-31F6-4452-AD77-DF64B5647E87}"/>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9D542619-B384-4B0F-9E67-39B2BD0D6D59}"/>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31C7335F-D30B-45F1-BCD9-AD86E53EB9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8049F6D630AF47BB18DF5F87B80949" ma:contentTypeVersion="38" ma:contentTypeDescription="Een nieuw document maken." ma:contentTypeScope="" ma:versionID="4771f828d96900656def7641a87bfbca">
  <xsd:schema xmlns:xsd="http://www.w3.org/2001/XMLSchema" xmlns:xs="http://www.w3.org/2001/XMLSchema" xmlns:p="http://schemas.microsoft.com/office/2006/metadata/properties" xmlns:ns2="2e590e29-c89d-4e1a-bf06-0c489d371682" xmlns:ns3="5870f8f2-d835-4d1e-84f7-7c5a365f9c0a" targetNamespace="http://schemas.microsoft.com/office/2006/metadata/properties" ma:root="true" ma:fieldsID="3e37565c1a97ff36b48b1fc3e584ae7a" ns2:_="" ns3:_="">
    <xsd:import namespace="2e590e29-c89d-4e1a-bf06-0c489d371682"/>
    <xsd:import namespace="5870f8f2-d835-4d1e-84f7-7c5a365f9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90e29-c89d-4e1a-bf06-0c489d371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Teachers" ma:index="2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Teachers" ma:index="34" nillable="true" ma:displayName="Invited Teachers" ma:internalName="Invited_Teachers">
      <xsd:simpleType>
        <xsd:restriction base="dms:Note">
          <xsd:maxLength value="255"/>
        </xsd:restriction>
      </xsd:simpleType>
    </xsd:element>
    <xsd:element name="Invited_Students" ma:index="35" nillable="true" ma:displayName="Invited Students" ma:internalName="Invited_Student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Teacher_Only_SectionGroup" ma:index="37" nillable="true" ma:displayName="Has Teacher Only SectionGroup" ma:internalName="Has_Teacher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element name="MediaLengthInSeconds" ma:index="41" nillable="true" ma:displayName="MediaLengthInSeconds" ma:hidden="true" ma:internalName="MediaLengthInSeconds" ma:readOnly="true">
      <xsd:simpleType>
        <xsd:restriction base="dms:Unknown"/>
      </xsd:simpleType>
    </xsd:element>
    <xsd:element name="lcf76f155ced4ddcb4097134ff3c332f" ma:index="43" nillable="true" ma:taxonomy="true" ma:internalName="lcf76f155ced4ddcb4097134ff3c332f" ma:taxonomyFieldName="MediaServiceImageTags" ma:displayName="Afbeeldingtags" ma:readOnly="false" ma:fieldId="{5cf76f15-5ced-4ddc-b409-7134ff3c332f}" ma:taxonomyMulti="true" ma:sspId="6010e5f2-6256-435c-892d-4495c8ac235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4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70f8f2-d835-4d1e-84f7-7c5a365f9c0a"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element name="TaxCatchAll" ma:index="44" nillable="true" ma:displayName="Taxonomy Catch All Column" ma:hidden="true" ma:list="{18f5e209-b2fc-4ef1-b802-39e3b60cddd6}" ma:internalName="TaxCatchAll" ma:showField="CatchAllData" ma:web="5870f8f2-d835-4d1e-84f7-7c5a365f9c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CD741F-9BB9-4D8A-85D7-B7D73F649C83}"/>
</file>

<file path=customXml/itemProps2.xml><?xml version="1.0" encoding="utf-8"?>
<ds:datastoreItem xmlns:ds="http://schemas.openxmlformats.org/officeDocument/2006/customXml" ds:itemID="{8897B3CB-7650-40DA-92E1-B17CB8E42865}"/>
</file>

<file path=docProps/app.xml><?xml version="1.0" encoding="utf-8"?>
<Properties xmlns="http://schemas.openxmlformats.org/officeDocument/2006/extended-properties" xmlns:vt="http://schemas.openxmlformats.org/officeDocument/2006/docPropsVTypes">
  <Template>OdiseeThemeWithoutText</Template>
  <TotalTime>38</TotalTime>
  <Words>224</Words>
  <Application>Microsoft Office PowerPoint</Application>
  <PresentationFormat>Breedbeeld</PresentationFormat>
  <Paragraphs>47</Paragraphs>
  <Slides>17</Slides>
  <Notes>0</Notes>
  <HiddenSlides>0</HiddenSlides>
  <MMClips>1</MMClips>
  <ScaleCrop>false</ScaleCrop>
  <HeadingPairs>
    <vt:vector size="6" baseType="variant">
      <vt:variant>
        <vt:lpstr>Gebruikte lettertypen</vt:lpstr>
      </vt:variant>
      <vt:variant>
        <vt:i4>6</vt:i4>
      </vt:variant>
      <vt:variant>
        <vt:lpstr>Thema</vt:lpstr>
      </vt:variant>
      <vt:variant>
        <vt:i4>5</vt:i4>
      </vt:variant>
      <vt:variant>
        <vt:lpstr>Diatitels</vt:lpstr>
      </vt:variant>
      <vt:variant>
        <vt:i4>17</vt:i4>
      </vt:variant>
    </vt:vector>
  </HeadingPairs>
  <TitlesOfParts>
    <vt:vector size="28" baseType="lpstr">
      <vt:lpstr>Arial</vt:lpstr>
      <vt:lpstr>Calibri</vt:lpstr>
      <vt:lpstr>Calibri Light</vt:lpstr>
      <vt:lpstr>Wingdings</vt:lpstr>
      <vt:lpstr>Wingdings 2</vt:lpstr>
      <vt:lpstr>Wingdings 3</vt:lpstr>
      <vt:lpstr>OdiseeThemeWithoutText</vt:lpstr>
      <vt:lpstr>Oranje</vt:lpstr>
      <vt:lpstr>Donker blauw</vt:lpstr>
      <vt:lpstr>Midden blauw</vt:lpstr>
      <vt:lpstr>Licht blauw</vt:lpstr>
      <vt:lpstr>PowerPoint-presentatie</vt:lpstr>
      <vt:lpstr>Data Science – week 11</vt:lpstr>
      <vt:lpstr>Recap</vt:lpstr>
      <vt:lpstr>Time series - Tijdreeksen</vt:lpstr>
      <vt:lpstr>PowerPoint-presentatie</vt:lpstr>
      <vt:lpstr>PowerPoint-presentatie</vt:lpstr>
      <vt:lpstr>Waarom vereist dit speciale aandacht?</vt:lpstr>
      <vt:lpstr>Hoe een Tijdreeks maken van een dataframe</vt:lpstr>
      <vt:lpstr>Resampling</vt:lpstr>
      <vt:lpstr>Rolling windows</vt:lpstr>
      <vt:lpstr>Detrending</vt:lpstr>
      <vt:lpstr>First-order differencing</vt:lpstr>
      <vt:lpstr>Second-order differencing</vt:lpstr>
      <vt:lpstr>Periodicity or seasonality</vt:lpstr>
      <vt:lpstr>Autocorrelation</vt:lpstr>
      <vt:lpstr>Modelleren van tijdreeksen</vt:lpstr>
      <vt:lpstr>Welke features zijn belangrijk?</vt:lpstr>
    </vt:vector>
  </TitlesOfParts>
  <Company>Odisee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Jens Baetens 3</dc:creator>
  <cp:lastModifiedBy>Jens Baetens 3</cp:lastModifiedBy>
  <cp:revision>1</cp:revision>
  <dcterms:created xsi:type="dcterms:W3CDTF">2023-09-27T07:19:45Z</dcterms:created>
  <dcterms:modified xsi:type="dcterms:W3CDTF">2023-12-15T11:49:30Z</dcterms:modified>
</cp:coreProperties>
</file>