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isee.be/nl/onze-onderzoekscentra" TargetMode="External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hyperlink" Target="https://www.odisee.be/bacheloropleidingen" TargetMode="External"/><Relationship Id="rId4" Type="http://schemas.openxmlformats.org/officeDocument/2006/relationships/hyperlink" Target="https://www.odisee.be/ae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816" y="2012733"/>
            <a:ext cx="5346184" cy="35343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616" y="2012733"/>
            <a:ext cx="5166571" cy="35343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E29FE90E-06DD-4733-B977-AA146C98944F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71E23E30-C0C7-4040-99B3-00C223CD341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89BCC8C7-E7CE-410D-AABC-CE308EF7A6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55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titel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8CD8AC4-4FDD-4668-B12F-F38F80481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612000"/>
            <a:ext cx="10874375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CD6A0BFB-960F-4121-832F-8D2D7F8029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07FBB6DE-32E2-4EB0-B901-50A1DE4FD6E5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BF87B84-76F2-49B1-A90D-E01B6077F8D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571733-425B-4DBB-A5AD-721E817FE3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8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titel + titel - Logo's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8CD8AC4-4FDD-4668-B12F-F38F80481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612000"/>
            <a:ext cx="10874375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CD6A0BFB-960F-4121-832F-8D2D7F8029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07FBB6DE-32E2-4EB0-B901-50A1DE4FD6E5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BF87B84-76F2-49B1-A90D-E01B6077F8D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853561" y="6264211"/>
            <a:ext cx="4055444" cy="365125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571733-425B-4DBB-A5AD-721E817FE3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5DA096DF-0EED-4582-A5C5-33F3A02F9B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1050" y="6181344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55C55847-5E48-4909-A852-E66823AFBA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157474" y="6181344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1" name="Tijdelijke aanduiding voor afbeelding 3">
            <a:extLst>
              <a:ext uri="{FF2B5EF4-FFF2-40B4-BE49-F238E27FC236}">
                <a16:creationId xmlns:a16="http://schemas.microsoft.com/office/drawing/2014/main" id="{25E046E6-88A8-4F4F-B290-3C5B627D5D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3898" y="6181344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2" name="Tijdelijke aanduiding voor afbeelding 3">
            <a:extLst>
              <a:ext uri="{FF2B5EF4-FFF2-40B4-BE49-F238E27FC236}">
                <a16:creationId xmlns:a16="http://schemas.microsoft.com/office/drawing/2014/main" id="{B542444A-0B93-4E67-8C27-0A17FBF3AAC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370322" y="6181344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896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3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sp>
        <p:nvSpPr>
          <p:cNvPr id="12" name="Gelijkbenige driehoek 11">
            <a:extLst>
              <a:ext uri="{FF2B5EF4-FFF2-40B4-BE49-F238E27FC236}">
                <a16:creationId xmlns:a16="http://schemas.microsoft.com/office/drawing/2014/main" id="{C4A3D331-2B61-46C8-980D-C6C201F9CF27}"/>
              </a:ext>
            </a:extLst>
          </p:cNvPr>
          <p:cNvSpPr/>
          <p:nvPr userDrawn="1"/>
        </p:nvSpPr>
        <p:spPr>
          <a:xfrm rot="5400000">
            <a:off x="520048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1" name="Gelijkbenige driehoek 10">
            <a:extLst>
              <a:ext uri="{FF2B5EF4-FFF2-40B4-BE49-F238E27FC236}">
                <a16:creationId xmlns:a16="http://schemas.microsoft.com/office/drawing/2014/main" id="{33E5B496-2D1B-4DDB-B4A4-8E0D3976B5DE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3827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94D40FD2-C162-407D-9C9A-A04CA78208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8813" y="1762125"/>
            <a:ext cx="5437187" cy="3998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3E25DA99-2056-4D0B-92F4-959A551D2F80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D96CCEFB-72FF-4E7F-8B2E-186F15D54BF2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811D43C-9F2A-43AE-93E6-94203B08A17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2AE840-5BFA-4661-8E22-BDB354265A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965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coon, subtitel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3E25DA99-2056-4D0B-92F4-959A551D2F80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7383FD93-549B-4EC5-89BB-D23E9FD3C85C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58461" y="1765303"/>
            <a:ext cx="665076" cy="6650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nl-BE" dirty="0"/>
              <a:t>Icoon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DA0BE95-F6BE-4AD6-B90E-C58BD1A5AF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84931" y="1672659"/>
            <a:ext cx="475174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4" name="Tijdelijke aanduiding voor afbeelding 6">
            <a:extLst>
              <a:ext uri="{FF2B5EF4-FFF2-40B4-BE49-F238E27FC236}">
                <a16:creationId xmlns:a16="http://schemas.microsoft.com/office/drawing/2014/main" id="{F94B5DC3-A05F-46FC-973B-C9BB52A174A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58461" y="2874213"/>
            <a:ext cx="665076" cy="6650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nl-BE" dirty="0"/>
              <a:t>Icoon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61D1315-83FE-447B-897E-1C8EE73D3F7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684931" y="2781569"/>
            <a:ext cx="475174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6" name="Tijdelijke aanduiding voor afbeelding 6">
            <a:extLst>
              <a:ext uri="{FF2B5EF4-FFF2-40B4-BE49-F238E27FC236}">
                <a16:creationId xmlns:a16="http://schemas.microsoft.com/office/drawing/2014/main" id="{61E44C91-6B29-406D-8E8A-E19BE43C5CCE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58461" y="3983122"/>
            <a:ext cx="665076" cy="6650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nl-BE" dirty="0"/>
              <a:t>Icoon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60699044-4409-4507-BB76-30AD4C798D6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684931" y="3890478"/>
            <a:ext cx="475174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8" name="Tijdelijke aanduiding voor afbeelding 6">
            <a:extLst>
              <a:ext uri="{FF2B5EF4-FFF2-40B4-BE49-F238E27FC236}">
                <a16:creationId xmlns:a16="http://schemas.microsoft.com/office/drawing/2014/main" id="{188C3F38-C55F-41E7-AF90-B15EBFFCD404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58461" y="5078776"/>
            <a:ext cx="665076" cy="6650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nl-BE" dirty="0"/>
              <a:t>Icoon</a:t>
            </a:r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ACA286C7-4C44-4CD2-8DDD-7AEF72CC43A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684931" y="4986132"/>
            <a:ext cx="475174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20" name="Gelijkbenige driehoek 19">
            <a:extLst>
              <a:ext uri="{FF2B5EF4-FFF2-40B4-BE49-F238E27FC236}">
                <a16:creationId xmlns:a16="http://schemas.microsoft.com/office/drawing/2014/main" id="{98200C9F-D5B7-44AB-99D1-5153B38D5B7E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D0B0FF-BA54-4D4D-AB71-7E9BFFF2849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412D1EF-D40D-49E2-A8D5-80505928F09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116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 en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3E25DA99-2056-4D0B-92F4-959A551D2F80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DA0BE95-F6BE-4AD6-B90E-C58BD1A5AF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92771" y="1672659"/>
            <a:ext cx="544390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61D1315-83FE-447B-897E-1C8EE73D3F7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92771" y="2781569"/>
            <a:ext cx="544390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60699044-4409-4507-BB76-30AD4C798D6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92771" y="3890478"/>
            <a:ext cx="544390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ACA286C7-4C44-4CD2-8DDD-7AEF72CC43A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92771" y="4986132"/>
            <a:ext cx="5443907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4F380378-F1E3-475A-9C01-EAB39A4E3213}"/>
              </a:ext>
            </a:extLst>
          </p:cNvPr>
          <p:cNvSpPr/>
          <p:nvPr userDrawn="1"/>
        </p:nvSpPr>
        <p:spPr>
          <a:xfrm rot="16200000">
            <a:off x="712334" y="2012077"/>
            <a:ext cx="91760" cy="18478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241B37DB-5038-406E-BCB1-A61541F11610}"/>
              </a:ext>
            </a:extLst>
          </p:cNvPr>
          <p:cNvSpPr/>
          <p:nvPr userDrawn="1"/>
        </p:nvSpPr>
        <p:spPr>
          <a:xfrm rot="16200000">
            <a:off x="665428" y="3120982"/>
            <a:ext cx="185570" cy="184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2" name="Rechthoekige driehoek 21">
            <a:extLst>
              <a:ext uri="{FF2B5EF4-FFF2-40B4-BE49-F238E27FC236}">
                <a16:creationId xmlns:a16="http://schemas.microsoft.com/office/drawing/2014/main" id="{303768BE-171B-4A2B-95B1-6711C0C3E569}"/>
              </a:ext>
            </a:extLst>
          </p:cNvPr>
          <p:cNvSpPr/>
          <p:nvPr userDrawn="1"/>
        </p:nvSpPr>
        <p:spPr>
          <a:xfrm rot="10800000">
            <a:off x="665428" y="4229892"/>
            <a:ext cx="185570" cy="1847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DF5B68D1-43AB-4033-A68E-0DBAC8F12C34}"/>
              </a:ext>
            </a:extLst>
          </p:cNvPr>
          <p:cNvSpPr/>
          <p:nvPr userDrawn="1"/>
        </p:nvSpPr>
        <p:spPr>
          <a:xfrm rot="5400000">
            <a:off x="665431" y="5325550"/>
            <a:ext cx="185566" cy="184790"/>
          </a:xfrm>
          <a:custGeom>
            <a:avLst/>
            <a:gdLst>
              <a:gd name="connsiteX0" fmla="*/ 0 w 321670"/>
              <a:gd name="connsiteY0" fmla="*/ 108252 h 320325"/>
              <a:gd name="connsiteX1" fmla="*/ 0 w 321670"/>
              <a:gd name="connsiteY1" fmla="*/ 0 h 320325"/>
              <a:gd name="connsiteX2" fmla="*/ 321670 w 321670"/>
              <a:gd name="connsiteY2" fmla="*/ 0 h 320325"/>
              <a:gd name="connsiteX3" fmla="*/ 321670 w 321670"/>
              <a:gd name="connsiteY3" fmla="*/ 108252 h 320325"/>
              <a:gd name="connsiteX4" fmla="*/ 321669 w 321670"/>
              <a:gd name="connsiteY4" fmla="*/ 108252 h 320325"/>
              <a:gd name="connsiteX5" fmla="*/ 321669 w 321670"/>
              <a:gd name="connsiteY5" fmla="*/ 212073 h 320325"/>
              <a:gd name="connsiteX6" fmla="*/ 321668 w 321670"/>
              <a:gd name="connsiteY6" fmla="*/ 212073 h 320325"/>
              <a:gd name="connsiteX7" fmla="*/ 321668 w 321670"/>
              <a:gd name="connsiteY7" fmla="*/ 320325 h 320325"/>
              <a:gd name="connsiteX8" fmla="*/ 198068 w 321670"/>
              <a:gd name="connsiteY8" fmla="*/ 320325 h 320325"/>
              <a:gd name="connsiteX9" fmla="*/ 198068 w 321670"/>
              <a:gd name="connsiteY9" fmla="*/ 212073 h 320325"/>
              <a:gd name="connsiteX10" fmla="*/ 104397 w 321670"/>
              <a:gd name="connsiteY10" fmla="*/ 212073 h 320325"/>
              <a:gd name="connsiteX11" fmla="*/ 104397 w 321670"/>
              <a:gd name="connsiteY11" fmla="*/ 108252 h 32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670" h="320325">
                <a:moveTo>
                  <a:pt x="0" y="108252"/>
                </a:moveTo>
                <a:lnTo>
                  <a:pt x="0" y="0"/>
                </a:lnTo>
                <a:lnTo>
                  <a:pt x="321670" y="0"/>
                </a:lnTo>
                <a:lnTo>
                  <a:pt x="321670" y="108252"/>
                </a:lnTo>
                <a:lnTo>
                  <a:pt x="321669" y="108252"/>
                </a:lnTo>
                <a:lnTo>
                  <a:pt x="321669" y="212073"/>
                </a:lnTo>
                <a:lnTo>
                  <a:pt x="321668" y="212073"/>
                </a:lnTo>
                <a:lnTo>
                  <a:pt x="321668" y="320325"/>
                </a:lnTo>
                <a:lnTo>
                  <a:pt x="198068" y="320325"/>
                </a:lnTo>
                <a:lnTo>
                  <a:pt x="198068" y="212073"/>
                </a:lnTo>
                <a:lnTo>
                  <a:pt x="104397" y="212073"/>
                </a:lnTo>
                <a:lnTo>
                  <a:pt x="104397" y="108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8" name="Gelijkbenige driehoek 17">
            <a:extLst>
              <a:ext uri="{FF2B5EF4-FFF2-40B4-BE49-F238E27FC236}">
                <a16:creationId xmlns:a16="http://schemas.microsoft.com/office/drawing/2014/main" id="{5EB44353-AE83-4E35-A4AD-5110F2F6CD9B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13E3D9-2BE0-4BB8-B001-5EB7848E6F5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D52D51-310D-4741-BE24-AB7B1F04CC6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47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 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6410" y="846000"/>
            <a:ext cx="5400000" cy="54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94D40FD2-C162-407D-9C9A-A04CA78208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8813" y="1762125"/>
            <a:ext cx="5437187" cy="3998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93098E6A-FDA5-42EC-BB9A-7D79FBA4FED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2C76C88-9DC1-46B4-9303-06DD469023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26574B-4715-49BF-A335-E14D7829A6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08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en beeld 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6410" y="846000"/>
            <a:ext cx="5400000" cy="54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93098E6A-FDA5-42EC-BB9A-7D79FBA4FED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0EE6AD9-5AB1-4652-A0F3-7BC5E87C549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92771" y="1672659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4371F4F7-5106-4340-8A60-86266AAE7C7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92771" y="2781569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F4DE5972-7D46-4749-9EDC-2FB0DB0A5F89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92771" y="3890478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F45F4614-43BB-4983-8695-97108310198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92771" y="4986132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2FB70499-B703-4A94-86CD-A0760285B955}"/>
              </a:ext>
            </a:extLst>
          </p:cNvPr>
          <p:cNvSpPr/>
          <p:nvPr userDrawn="1"/>
        </p:nvSpPr>
        <p:spPr>
          <a:xfrm rot="16200000">
            <a:off x="712334" y="2012077"/>
            <a:ext cx="91760" cy="18478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12924C5D-936F-4C2C-972A-610B7DC4A699}"/>
              </a:ext>
            </a:extLst>
          </p:cNvPr>
          <p:cNvSpPr/>
          <p:nvPr userDrawn="1"/>
        </p:nvSpPr>
        <p:spPr>
          <a:xfrm rot="16200000">
            <a:off x="665428" y="3120982"/>
            <a:ext cx="185570" cy="184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8" name="Rechthoekige driehoek 17">
            <a:extLst>
              <a:ext uri="{FF2B5EF4-FFF2-40B4-BE49-F238E27FC236}">
                <a16:creationId xmlns:a16="http://schemas.microsoft.com/office/drawing/2014/main" id="{5C5C3D00-32F4-4B4A-9710-ED53360CA01C}"/>
              </a:ext>
            </a:extLst>
          </p:cNvPr>
          <p:cNvSpPr/>
          <p:nvPr userDrawn="1"/>
        </p:nvSpPr>
        <p:spPr>
          <a:xfrm rot="10800000">
            <a:off x="665428" y="4229892"/>
            <a:ext cx="185570" cy="1847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39EA9522-5A4D-41CE-B192-FC6E7719FE5B}"/>
              </a:ext>
            </a:extLst>
          </p:cNvPr>
          <p:cNvSpPr/>
          <p:nvPr userDrawn="1"/>
        </p:nvSpPr>
        <p:spPr>
          <a:xfrm rot="5400000">
            <a:off x="665431" y="5325550"/>
            <a:ext cx="185566" cy="184790"/>
          </a:xfrm>
          <a:custGeom>
            <a:avLst/>
            <a:gdLst>
              <a:gd name="connsiteX0" fmla="*/ 0 w 321670"/>
              <a:gd name="connsiteY0" fmla="*/ 108252 h 320325"/>
              <a:gd name="connsiteX1" fmla="*/ 0 w 321670"/>
              <a:gd name="connsiteY1" fmla="*/ 0 h 320325"/>
              <a:gd name="connsiteX2" fmla="*/ 321670 w 321670"/>
              <a:gd name="connsiteY2" fmla="*/ 0 h 320325"/>
              <a:gd name="connsiteX3" fmla="*/ 321670 w 321670"/>
              <a:gd name="connsiteY3" fmla="*/ 108252 h 320325"/>
              <a:gd name="connsiteX4" fmla="*/ 321669 w 321670"/>
              <a:gd name="connsiteY4" fmla="*/ 108252 h 320325"/>
              <a:gd name="connsiteX5" fmla="*/ 321669 w 321670"/>
              <a:gd name="connsiteY5" fmla="*/ 212073 h 320325"/>
              <a:gd name="connsiteX6" fmla="*/ 321668 w 321670"/>
              <a:gd name="connsiteY6" fmla="*/ 212073 h 320325"/>
              <a:gd name="connsiteX7" fmla="*/ 321668 w 321670"/>
              <a:gd name="connsiteY7" fmla="*/ 320325 h 320325"/>
              <a:gd name="connsiteX8" fmla="*/ 198068 w 321670"/>
              <a:gd name="connsiteY8" fmla="*/ 320325 h 320325"/>
              <a:gd name="connsiteX9" fmla="*/ 198068 w 321670"/>
              <a:gd name="connsiteY9" fmla="*/ 212073 h 320325"/>
              <a:gd name="connsiteX10" fmla="*/ 104397 w 321670"/>
              <a:gd name="connsiteY10" fmla="*/ 212073 h 320325"/>
              <a:gd name="connsiteX11" fmla="*/ 104397 w 321670"/>
              <a:gd name="connsiteY11" fmla="*/ 108252 h 32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670" h="320325">
                <a:moveTo>
                  <a:pt x="0" y="108252"/>
                </a:moveTo>
                <a:lnTo>
                  <a:pt x="0" y="0"/>
                </a:lnTo>
                <a:lnTo>
                  <a:pt x="321670" y="0"/>
                </a:lnTo>
                <a:lnTo>
                  <a:pt x="321670" y="108252"/>
                </a:lnTo>
                <a:lnTo>
                  <a:pt x="321669" y="108252"/>
                </a:lnTo>
                <a:lnTo>
                  <a:pt x="321669" y="212073"/>
                </a:lnTo>
                <a:lnTo>
                  <a:pt x="321668" y="212073"/>
                </a:lnTo>
                <a:lnTo>
                  <a:pt x="321668" y="320325"/>
                </a:lnTo>
                <a:lnTo>
                  <a:pt x="198068" y="320325"/>
                </a:lnTo>
                <a:lnTo>
                  <a:pt x="198068" y="212073"/>
                </a:lnTo>
                <a:lnTo>
                  <a:pt x="104397" y="212073"/>
                </a:lnTo>
                <a:lnTo>
                  <a:pt x="104397" y="108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1679BE-4D5F-4E24-B46B-FA3C8563A85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071717-72E1-4DD1-B6AA-2C4912E7D32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678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 rond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2343" y="406122"/>
            <a:ext cx="7430776" cy="74307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94D40FD2-C162-407D-9C9A-A04CA78208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8813" y="1762125"/>
            <a:ext cx="5437187" cy="3998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8D307406-EF4D-4896-9888-8078B9E86B6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7EAD87-E513-4357-AA25-5017A8ACDE0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F9B17F-315D-4A71-A37A-5ACD51D618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75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+ logo's partn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86"/>
            <a:ext cx="11196918" cy="629810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9107" y="5047377"/>
            <a:ext cx="1300725" cy="417532"/>
          </a:xfrm>
          <a:prstGeom prst="rect">
            <a:avLst/>
          </a:prstGeom>
        </p:spPr>
      </p:pic>
      <p:sp>
        <p:nvSpPr>
          <p:cNvPr id="13" name="Tijdelijke aanduiding voor afbeelding 3">
            <a:extLst>
              <a:ext uri="{FF2B5EF4-FFF2-40B4-BE49-F238E27FC236}">
                <a16:creationId xmlns:a16="http://schemas.microsoft.com/office/drawing/2014/main" id="{A8635943-21D8-4C9D-A4DB-AC97675322B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30627" y="5827583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4" name="Tijdelijke aanduiding voor afbeelding 3">
            <a:extLst>
              <a:ext uri="{FF2B5EF4-FFF2-40B4-BE49-F238E27FC236}">
                <a16:creationId xmlns:a16="http://schemas.microsoft.com/office/drawing/2014/main" id="{E7BFEC73-BFE4-4CE9-8D58-EFEA79DBC4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37051" y="5827583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0BD07F7D-1A22-43E2-927B-812D17D7720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943475" y="5827583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  <p:sp>
        <p:nvSpPr>
          <p:cNvPr id="16" name="Tijdelijke aanduiding voor afbeelding 3">
            <a:extLst>
              <a:ext uri="{FF2B5EF4-FFF2-40B4-BE49-F238E27FC236}">
                <a16:creationId xmlns:a16="http://schemas.microsoft.com/office/drawing/2014/main" id="{4E028CE7-F148-485A-83A5-89A136499A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049899" y="5827583"/>
            <a:ext cx="1021334" cy="448056"/>
          </a:xfrm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nl-NL" dirty="0"/>
              <a:t>L</a:t>
            </a:r>
            <a:r>
              <a:rPr lang="nl-BE" dirty="0" err="1"/>
              <a:t>ogo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252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subtitel en beeld rond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2343" y="406122"/>
            <a:ext cx="7430776" cy="74307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8D307406-EF4D-4896-9888-8078B9E86B6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99CF5578-AC10-4AD4-A6FE-D4E9F3B8BE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92771" y="1672659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8650217E-9812-4B94-A4BC-E8B9BE6B2B8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92771" y="2781569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7B932F2B-8231-4C2D-ACF4-6154263E2087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92771" y="3890478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E91B5F9D-D110-42C4-823A-95CC6E0E98A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92771" y="4986132"/>
            <a:ext cx="5103229" cy="86362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Klikken om tekst toe te voegen</a:t>
            </a:r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B8E746D0-B0D9-4B86-9368-B361174A9D61}"/>
              </a:ext>
            </a:extLst>
          </p:cNvPr>
          <p:cNvSpPr/>
          <p:nvPr userDrawn="1"/>
        </p:nvSpPr>
        <p:spPr>
          <a:xfrm rot="16200000">
            <a:off x="712334" y="2012077"/>
            <a:ext cx="91760" cy="18478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C68672F-CE68-4D3C-BAB5-48CDCBBE95DF}"/>
              </a:ext>
            </a:extLst>
          </p:cNvPr>
          <p:cNvSpPr/>
          <p:nvPr userDrawn="1"/>
        </p:nvSpPr>
        <p:spPr>
          <a:xfrm rot="16200000">
            <a:off x="665428" y="3120982"/>
            <a:ext cx="185570" cy="184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8" name="Rechthoekige driehoek 17">
            <a:extLst>
              <a:ext uri="{FF2B5EF4-FFF2-40B4-BE49-F238E27FC236}">
                <a16:creationId xmlns:a16="http://schemas.microsoft.com/office/drawing/2014/main" id="{EF18B8DA-D6DF-4AF0-A0F0-0A96C1889B01}"/>
              </a:ext>
            </a:extLst>
          </p:cNvPr>
          <p:cNvSpPr/>
          <p:nvPr userDrawn="1"/>
        </p:nvSpPr>
        <p:spPr>
          <a:xfrm rot="10800000">
            <a:off x="665428" y="4229892"/>
            <a:ext cx="185570" cy="1847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474288B0-29F7-4576-B68D-C22A89F80314}"/>
              </a:ext>
            </a:extLst>
          </p:cNvPr>
          <p:cNvSpPr/>
          <p:nvPr userDrawn="1"/>
        </p:nvSpPr>
        <p:spPr>
          <a:xfrm rot="5400000">
            <a:off x="665431" y="5325550"/>
            <a:ext cx="185566" cy="184790"/>
          </a:xfrm>
          <a:custGeom>
            <a:avLst/>
            <a:gdLst>
              <a:gd name="connsiteX0" fmla="*/ 0 w 321670"/>
              <a:gd name="connsiteY0" fmla="*/ 108252 h 320325"/>
              <a:gd name="connsiteX1" fmla="*/ 0 w 321670"/>
              <a:gd name="connsiteY1" fmla="*/ 0 h 320325"/>
              <a:gd name="connsiteX2" fmla="*/ 321670 w 321670"/>
              <a:gd name="connsiteY2" fmla="*/ 0 h 320325"/>
              <a:gd name="connsiteX3" fmla="*/ 321670 w 321670"/>
              <a:gd name="connsiteY3" fmla="*/ 108252 h 320325"/>
              <a:gd name="connsiteX4" fmla="*/ 321669 w 321670"/>
              <a:gd name="connsiteY4" fmla="*/ 108252 h 320325"/>
              <a:gd name="connsiteX5" fmla="*/ 321669 w 321670"/>
              <a:gd name="connsiteY5" fmla="*/ 212073 h 320325"/>
              <a:gd name="connsiteX6" fmla="*/ 321668 w 321670"/>
              <a:gd name="connsiteY6" fmla="*/ 212073 h 320325"/>
              <a:gd name="connsiteX7" fmla="*/ 321668 w 321670"/>
              <a:gd name="connsiteY7" fmla="*/ 320325 h 320325"/>
              <a:gd name="connsiteX8" fmla="*/ 198068 w 321670"/>
              <a:gd name="connsiteY8" fmla="*/ 320325 h 320325"/>
              <a:gd name="connsiteX9" fmla="*/ 198068 w 321670"/>
              <a:gd name="connsiteY9" fmla="*/ 212073 h 320325"/>
              <a:gd name="connsiteX10" fmla="*/ 104397 w 321670"/>
              <a:gd name="connsiteY10" fmla="*/ 212073 h 320325"/>
              <a:gd name="connsiteX11" fmla="*/ 104397 w 321670"/>
              <a:gd name="connsiteY11" fmla="*/ 108252 h 32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670" h="320325">
                <a:moveTo>
                  <a:pt x="0" y="108252"/>
                </a:moveTo>
                <a:lnTo>
                  <a:pt x="0" y="0"/>
                </a:lnTo>
                <a:lnTo>
                  <a:pt x="321670" y="0"/>
                </a:lnTo>
                <a:lnTo>
                  <a:pt x="321670" y="108252"/>
                </a:lnTo>
                <a:lnTo>
                  <a:pt x="321669" y="108252"/>
                </a:lnTo>
                <a:lnTo>
                  <a:pt x="321669" y="212073"/>
                </a:lnTo>
                <a:lnTo>
                  <a:pt x="321668" y="212073"/>
                </a:lnTo>
                <a:lnTo>
                  <a:pt x="321668" y="320325"/>
                </a:lnTo>
                <a:lnTo>
                  <a:pt x="198068" y="320325"/>
                </a:lnTo>
                <a:lnTo>
                  <a:pt x="198068" y="212073"/>
                </a:lnTo>
                <a:lnTo>
                  <a:pt x="104397" y="212073"/>
                </a:lnTo>
                <a:lnTo>
                  <a:pt x="104397" y="108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93C84C4-6E7C-4BDE-8706-838360E092D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F63F07-C4AE-4066-BB06-2BF6D8D408D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34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8813" y="1498294"/>
            <a:ext cx="10867371" cy="43186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3AA990F7-E0EB-4BF3-82E8-745F9B6CC70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A6939E-66C2-4CCC-9BBE-DABC42258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FA1466-4258-42E3-9E7C-C939DE46BE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586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816" y="1498294"/>
            <a:ext cx="5216296" cy="43186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3AA990F7-E0EB-4BF3-82E8-745F9B6CC70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0" name="Tijdelijke aanduiding voor afbeelding 8">
            <a:extLst>
              <a:ext uri="{FF2B5EF4-FFF2-40B4-BE49-F238E27FC236}">
                <a16:creationId xmlns:a16="http://schemas.microsoft.com/office/drawing/2014/main" id="{AD144CC7-24AF-4B98-A99B-B1C4731EA7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16892" y="1498294"/>
            <a:ext cx="5216296" cy="43186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07FF47-0AD2-43C2-9277-CB894FC146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A0E239-68C7-4306-919F-48F06039CEA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86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812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Gedeeltelijke cirkel 12">
            <a:extLst>
              <a:ext uri="{FF2B5EF4-FFF2-40B4-BE49-F238E27FC236}">
                <a16:creationId xmlns:a16="http://schemas.microsoft.com/office/drawing/2014/main" id="{0AADED64-0876-4931-A9EE-AB3D2BA7A2FD}"/>
              </a:ext>
            </a:extLst>
          </p:cNvPr>
          <p:cNvSpPr/>
          <p:nvPr userDrawn="1"/>
        </p:nvSpPr>
        <p:spPr>
          <a:xfrm rot="10800000">
            <a:off x="-1133620" y="3233068"/>
            <a:ext cx="2267240" cy="226724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F3C90441-3937-4C81-9D31-E604F064ACB4}"/>
              </a:ext>
            </a:extLst>
          </p:cNvPr>
          <p:cNvSpPr/>
          <p:nvPr userDrawn="1"/>
        </p:nvSpPr>
        <p:spPr>
          <a:xfrm rot="2700000">
            <a:off x="1465650" y="3565098"/>
            <a:ext cx="1603181" cy="1603181"/>
          </a:xfrm>
          <a:prstGeom prst="rtTriangle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2" name="Gelijkbenige driehoek 11">
            <a:extLst>
              <a:ext uri="{FF2B5EF4-FFF2-40B4-BE49-F238E27FC236}">
                <a16:creationId xmlns:a16="http://schemas.microsoft.com/office/drawing/2014/main" id="{3111EF6E-8FC3-45A5-9B2C-59A64898FD7D}"/>
              </a:ext>
            </a:extLst>
          </p:cNvPr>
          <p:cNvSpPr/>
          <p:nvPr userDrawn="1"/>
        </p:nvSpPr>
        <p:spPr>
          <a:xfrm rot="5400000">
            <a:off x="520048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6ADB4E9-B920-4075-9621-AB504B05F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17" y="6221683"/>
            <a:ext cx="1153603" cy="3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 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34000" y="0"/>
            <a:ext cx="6858000" cy="685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533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2534757"/>
            <a:ext cx="4111491" cy="1518019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4" y="2168909"/>
            <a:ext cx="4111491" cy="365125"/>
          </a:xfrm>
        </p:spPr>
        <p:txBody>
          <a:bodyPr anchor="b" anchorCtr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Gelijkbenige driehoek 12">
            <a:extLst>
              <a:ext uri="{FF2B5EF4-FFF2-40B4-BE49-F238E27FC236}">
                <a16:creationId xmlns:a16="http://schemas.microsoft.com/office/drawing/2014/main" id="{71B860D1-B68B-4561-980B-4382E8D287F4}"/>
              </a:ext>
            </a:extLst>
          </p:cNvPr>
          <p:cNvSpPr/>
          <p:nvPr userDrawn="1"/>
        </p:nvSpPr>
        <p:spPr>
          <a:xfrm rot="5400000">
            <a:off x="520048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F0F11E7-9850-4593-A80E-3568CCD7A0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17" y="6221683"/>
            <a:ext cx="1153603" cy="3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 rond gro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34000" y="0"/>
            <a:ext cx="8012463" cy="80124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533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3" y="2395491"/>
            <a:ext cx="4078440" cy="1518019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4" y="1943049"/>
            <a:ext cx="4078440" cy="365125"/>
          </a:xfrm>
        </p:spPr>
        <p:txBody>
          <a:bodyPr anchor="b" anchorCtr="0"/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Gelijkbenige driehoek 12">
            <a:extLst>
              <a:ext uri="{FF2B5EF4-FFF2-40B4-BE49-F238E27FC236}">
                <a16:creationId xmlns:a16="http://schemas.microsoft.com/office/drawing/2014/main" id="{C7D6F2DF-73FA-44B9-AC6A-A6D99D402837}"/>
              </a:ext>
            </a:extLst>
          </p:cNvPr>
          <p:cNvSpPr/>
          <p:nvPr userDrawn="1"/>
        </p:nvSpPr>
        <p:spPr>
          <a:xfrm rot="5400000">
            <a:off x="520048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55703C9-DB6A-4567-A86F-AAB8884E9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17" y="6221683"/>
            <a:ext cx="1153603" cy="3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afbeelding 8">
            <a:extLst>
              <a:ext uri="{FF2B5EF4-FFF2-40B4-BE49-F238E27FC236}">
                <a16:creationId xmlns:a16="http://schemas.microsoft.com/office/drawing/2014/main" id="{C62F4BC8-6200-4266-A16A-CC0C8AAADA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84168" y="2676017"/>
            <a:ext cx="1432282" cy="14322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15423308-AAC4-429E-A2F1-870836FD7C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321999"/>
            <a:ext cx="6181314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nl-NL" dirty="0" err="1"/>
              <a:t>urna</a:t>
            </a:r>
            <a:r>
              <a:rPr lang="nl-NL" dirty="0"/>
              <a:t>.</a:t>
            </a: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08574577-82D1-450C-AB07-3C42489D1E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85518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4" name="Tijdelijke aanduiding voor tekst 11">
            <a:extLst>
              <a:ext uri="{FF2B5EF4-FFF2-40B4-BE49-F238E27FC236}">
                <a16:creationId xmlns:a16="http://schemas.microsoft.com/office/drawing/2014/main" id="{ED6C814E-9199-4384-8E04-80BC32268A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85518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6" name="Gedeeltelijke cirkel 15">
            <a:extLst>
              <a:ext uri="{FF2B5EF4-FFF2-40B4-BE49-F238E27FC236}">
                <a16:creationId xmlns:a16="http://schemas.microsoft.com/office/drawing/2014/main" id="{D09C221D-B46C-40B3-A53A-E96521698B1E}"/>
              </a:ext>
            </a:extLst>
          </p:cNvPr>
          <p:cNvSpPr/>
          <p:nvPr userDrawn="1"/>
        </p:nvSpPr>
        <p:spPr>
          <a:xfrm>
            <a:off x="3685518" y="1504271"/>
            <a:ext cx="623480" cy="62348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0" name="Gedeeltelijke cirkel 19">
            <a:extLst>
              <a:ext uri="{FF2B5EF4-FFF2-40B4-BE49-F238E27FC236}">
                <a16:creationId xmlns:a16="http://schemas.microsoft.com/office/drawing/2014/main" id="{4D96823D-B755-421C-8B12-28EC2990AB52}"/>
              </a:ext>
            </a:extLst>
          </p:cNvPr>
          <p:cNvSpPr/>
          <p:nvPr userDrawn="1"/>
        </p:nvSpPr>
        <p:spPr>
          <a:xfrm>
            <a:off x="3997258" y="1504271"/>
            <a:ext cx="623480" cy="62348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1" name="Rechthoekige driehoek 20">
            <a:extLst>
              <a:ext uri="{FF2B5EF4-FFF2-40B4-BE49-F238E27FC236}">
                <a16:creationId xmlns:a16="http://schemas.microsoft.com/office/drawing/2014/main" id="{59D4E89D-E1B0-42CA-B7C9-B61705D298B8}"/>
              </a:ext>
            </a:extLst>
          </p:cNvPr>
          <p:cNvSpPr/>
          <p:nvPr userDrawn="1"/>
        </p:nvSpPr>
        <p:spPr>
          <a:xfrm flipV="1">
            <a:off x="0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1E6B0ED3-9A30-46EC-AA0B-E59F3A50AC70}"/>
              </a:ext>
            </a:extLst>
          </p:cNvPr>
          <p:cNvSpPr/>
          <p:nvPr userDrawn="1"/>
        </p:nvSpPr>
        <p:spPr>
          <a:xfrm>
            <a:off x="11439017" y="2676017"/>
            <a:ext cx="1505966" cy="1505966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2F9F5A7B-25BB-4ADD-8F34-A3B0D0A2A8FB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7566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25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iterate type="wd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0" grpId="0" animBg="1"/>
      <p:bldP spid="21" grpId="0" animBg="1"/>
      <p:bldP spid="2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 w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7" name="Rechthoekige driehoek 16">
            <a:extLst>
              <a:ext uri="{FF2B5EF4-FFF2-40B4-BE49-F238E27FC236}">
                <a16:creationId xmlns:a16="http://schemas.microsoft.com/office/drawing/2014/main" id="{15B54BF4-554B-4AEA-BD68-687B1B03F4DA}"/>
              </a:ext>
            </a:extLst>
          </p:cNvPr>
          <p:cNvSpPr/>
          <p:nvPr userDrawn="1"/>
        </p:nvSpPr>
        <p:spPr>
          <a:xfrm rot="5400000" flipV="1">
            <a:off x="9515905" y="-77"/>
            <a:ext cx="2676327" cy="2675861"/>
          </a:xfrm>
          <a:prstGeom prst="rtTriangle">
            <a:avLst/>
          </a:prstGeom>
          <a:solidFill>
            <a:schemeClr val="accent3"/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8" name="Tijdelijke aanduiding voor afbeelding 8">
            <a:extLst>
              <a:ext uri="{FF2B5EF4-FFF2-40B4-BE49-F238E27FC236}">
                <a16:creationId xmlns:a16="http://schemas.microsoft.com/office/drawing/2014/main" id="{EEDC6B68-4EB7-482B-8296-A656256536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84168" y="2676017"/>
            <a:ext cx="1432282" cy="14322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9E1CF3B3-A935-4C95-8908-594BED49F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321999"/>
            <a:ext cx="6181314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nl-NL" dirty="0" err="1"/>
              <a:t>urna</a:t>
            </a:r>
            <a:r>
              <a:rPr lang="nl-NL" dirty="0"/>
              <a:t>.</a:t>
            </a:r>
          </a:p>
        </p:txBody>
      </p:sp>
      <p:sp>
        <p:nvSpPr>
          <p:cNvPr id="20" name="Tijdelijke aanduiding voor tekst 9">
            <a:extLst>
              <a:ext uri="{FF2B5EF4-FFF2-40B4-BE49-F238E27FC236}">
                <a16:creationId xmlns:a16="http://schemas.microsoft.com/office/drawing/2014/main" id="{EF4DEA93-3D61-47ED-B039-E4FB95D318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85518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0E9D7D8-2C1B-4CC4-9120-18C1AA990C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85518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22" name="Gedeeltelijke cirkel 21">
            <a:extLst>
              <a:ext uri="{FF2B5EF4-FFF2-40B4-BE49-F238E27FC236}">
                <a16:creationId xmlns:a16="http://schemas.microsoft.com/office/drawing/2014/main" id="{35C4D8A9-223D-43F4-BD51-986061B5194D}"/>
              </a:ext>
            </a:extLst>
          </p:cNvPr>
          <p:cNvSpPr/>
          <p:nvPr userDrawn="1"/>
        </p:nvSpPr>
        <p:spPr>
          <a:xfrm>
            <a:off x="3685518" y="1504271"/>
            <a:ext cx="623480" cy="62348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3" name="Gedeeltelijke cirkel 22">
            <a:extLst>
              <a:ext uri="{FF2B5EF4-FFF2-40B4-BE49-F238E27FC236}">
                <a16:creationId xmlns:a16="http://schemas.microsoft.com/office/drawing/2014/main" id="{B57CB119-B88C-4B24-9911-97AF57DB489E}"/>
              </a:ext>
            </a:extLst>
          </p:cNvPr>
          <p:cNvSpPr/>
          <p:nvPr userDrawn="1"/>
        </p:nvSpPr>
        <p:spPr>
          <a:xfrm>
            <a:off x="3997258" y="1504271"/>
            <a:ext cx="623480" cy="62348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3C4DA6-9C2E-4EC3-B0FA-35CA331653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1E219C-1058-40D6-9F35-BC6C6D3F11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019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75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iterate type="wd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el &amp; Doelstel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1" name="Rechthoekige driehoek 20">
            <a:extLst>
              <a:ext uri="{FF2B5EF4-FFF2-40B4-BE49-F238E27FC236}">
                <a16:creationId xmlns:a16="http://schemas.microsoft.com/office/drawing/2014/main" id="{59D4E89D-E1B0-42CA-B7C9-B61705D298B8}"/>
              </a:ext>
            </a:extLst>
          </p:cNvPr>
          <p:cNvSpPr/>
          <p:nvPr userDrawn="1"/>
        </p:nvSpPr>
        <p:spPr>
          <a:xfrm flipV="1">
            <a:off x="0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1E6B0ED3-9A30-46EC-AA0B-E59F3A50AC70}"/>
              </a:ext>
            </a:extLst>
          </p:cNvPr>
          <p:cNvSpPr/>
          <p:nvPr userDrawn="1"/>
        </p:nvSpPr>
        <p:spPr>
          <a:xfrm>
            <a:off x="11439017" y="2676017"/>
            <a:ext cx="1505966" cy="1505966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2F9F5A7B-25BB-4ADD-8F34-A3B0D0A2A8FB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043BDCB5-BD1A-41C3-9154-7CCAD0EF1C01}"/>
              </a:ext>
            </a:extLst>
          </p:cNvPr>
          <p:cNvSpPr txBox="1"/>
          <p:nvPr userDrawn="1"/>
        </p:nvSpPr>
        <p:spPr>
          <a:xfrm>
            <a:off x="661256" y="1314280"/>
            <a:ext cx="5328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Aims</a:t>
            </a:r>
            <a:r>
              <a:rPr lang="nl-BE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04A9DD89-BAB3-4F6B-A161-A64BE0B2C33C}"/>
              </a:ext>
            </a:extLst>
          </p:cNvPr>
          <p:cNvSpPr txBox="1"/>
          <p:nvPr userDrawn="1"/>
        </p:nvSpPr>
        <p:spPr>
          <a:xfrm>
            <a:off x="661256" y="3790989"/>
            <a:ext cx="5328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Objectives</a:t>
            </a:r>
            <a:endParaRPr lang="nl-BE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Tijdelijke aanduiding voor inhoud 3">
            <a:extLst>
              <a:ext uri="{FF2B5EF4-FFF2-40B4-BE49-F238E27FC236}">
                <a16:creationId xmlns:a16="http://schemas.microsoft.com/office/drawing/2014/main" id="{F5F0EF56-0F19-4F86-B26A-8CCBD5CE20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63625" y="4265748"/>
            <a:ext cx="10496550" cy="17699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26" name="Tijdelijke aanduiding voor inhoud 3">
            <a:extLst>
              <a:ext uri="{FF2B5EF4-FFF2-40B4-BE49-F238E27FC236}">
                <a16:creationId xmlns:a16="http://schemas.microsoft.com/office/drawing/2014/main" id="{77340A5B-41D8-42A3-B250-F94245EF4F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63625" y="1809176"/>
            <a:ext cx="10496550" cy="17699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43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5815" y="1531344"/>
            <a:ext cx="6131495" cy="437574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360C62-E5C2-4204-9D42-08DEC146D0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5000" y="1531345"/>
            <a:ext cx="4541838" cy="90057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nl-BE" dirty="0"/>
              <a:t>Klik om stijl te bewerken</a:t>
            </a:r>
            <a:endParaRPr lang="nl-NL" dirty="0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0FB20BC3-2302-4A5C-AC44-6FFCFF5D7D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5000" y="2589213"/>
            <a:ext cx="4548188" cy="331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8F0D13DD-F9DE-4E70-8ACC-A95ACBE245D3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7DD50D81-206B-448D-8BD5-6E452758A4B1}"/>
              </a:ext>
            </a:extLst>
          </p:cNvPr>
          <p:cNvCxnSpPr>
            <a:cxnSpLocks/>
          </p:cNvCxnSpPr>
          <p:nvPr userDrawn="1"/>
        </p:nvCxnSpPr>
        <p:spPr>
          <a:xfrm>
            <a:off x="6985000" y="2509736"/>
            <a:ext cx="45481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AD937D4-8113-4F0A-B491-0AD701E98B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3574F7-1A35-42FE-9CBB-89DFDB49AE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730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025271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394467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599651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093802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3840591"/>
            <a:ext cx="309905" cy="30990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002247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6" name="Rechthoekige driehoek 15">
            <a:extLst>
              <a:ext uri="{FF2B5EF4-FFF2-40B4-BE49-F238E27FC236}">
                <a16:creationId xmlns:a16="http://schemas.microsoft.com/office/drawing/2014/main" id="{F866BA9A-EA4B-431E-97BE-30B858235F6F}"/>
              </a:ext>
            </a:extLst>
          </p:cNvPr>
          <p:cNvSpPr/>
          <p:nvPr userDrawn="1"/>
        </p:nvSpPr>
        <p:spPr>
          <a:xfrm rot="10800000" flipV="1">
            <a:off x="7656723" y="2321961"/>
            <a:ext cx="4535275" cy="4536040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B671EB3A-7B6A-46BD-B93B-BA8A5DBA8AAF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9936D8E3-888A-48E4-8D14-DBDD4E3ABC7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596601" y="6264004"/>
            <a:ext cx="134410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96BE4E87-A0F2-4BCF-AE95-F2208B9B39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FE13B76-298B-448E-815E-D422F0EAFE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5811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0FB20BC3-2302-4A5C-AC44-6FFCFF5D7D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5000" y="2589213"/>
            <a:ext cx="4548188" cy="331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8F0D13DD-F9DE-4E70-8ACC-A95ACBE245D3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5" name="Tijdelijke aanduiding voor afbeelding 8">
            <a:extLst>
              <a:ext uri="{FF2B5EF4-FFF2-40B4-BE49-F238E27FC236}">
                <a16:creationId xmlns:a16="http://schemas.microsoft.com/office/drawing/2014/main" id="{55C8CA81-58EC-4093-B044-A99021C33B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815" y="1531344"/>
            <a:ext cx="6068813" cy="4375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0BA69247-99D8-4A1E-BF2F-E68B5EF1C5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5000" y="1531345"/>
            <a:ext cx="4541838" cy="900570"/>
          </a:xfrm>
          <a:noFill/>
          <a:ln>
            <a:noFill/>
          </a:ln>
        </p:spPr>
        <p:txBody>
          <a:bodyPr anchor="ctr" anchorCtr="0"/>
          <a:lstStyle>
            <a:lvl1pPr marL="0" indent="0" algn="ctr">
              <a:buNone/>
              <a:defRPr sz="2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nl-BE" dirty="0"/>
              <a:t>Klik om stijl te bewerken</a:t>
            </a:r>
            <a:endParaRPr lang="nl-NL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DC32895A-AF87-4AF7-B7AF-8B2A421F6CB3}"/>
              </a:ext>
            </a:extLst>
          </p:cNvPr>
          <p:cNvCxnSpPr>
            <a:cxnSpLocks/>
          </p:cNvCxnSpPr>
          <p:nvPr userDrawn="1"/>
        </p:nvCxnSpPr>
        <p:spPr>
          <a:xfrm>
            <a:off x="6985000" y="2509736"/>
            <a:ext cx="45481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683BBF7-D634-49F3-B3CE-6975ADE748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CBF9DC9-5A3B-4B52-8CF7-DB7ADF548E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77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5816" y="1498294"/>
            <a:ext cx="10867372" cy="440879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nl-BE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19BCA55B-917B-457E-9A4C-ED64BF1386CD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73351D4-9682-4222-9780-328B5A137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F04AFD1-0201-48C2-AEC6-61E5D0CE53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96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8629DF39-7CF5-4A34-BC4F-19CB67A70796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D777279-3FB0-4543-9D81-B2C878EAC85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83041D-7E7C-4A7B-8BD0-F7D4649021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9000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slide (3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ige driehoek 20">
            <a:extLst>
              <a:ext uri="{FF2B5EF4-FFF2-40B4-BE49-F238E27FC236}">
                <a16:creationId xmlns:a16="http://schemas.microsoft.com/office/drawing/2014/main" id="{59D4E89D-E1B0-42CA-B7C9-B61705D298B8}"/>
              </a:ext>
            </a:extLst>
          </p:cNvPr>
          <p:cNvSpPr/>
          <p:nvPr userDrawn="1"/>
        </p:nvSpPr>
        <p:spPr>
          <a:xfrm flipV="1">
            <a:off x="0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1E6B0ED3-9A30-46EC-AA0B-E59F3A50AC70}"/>
              </a:ext>
            </a:extLst>
          </p:cNvPr>
          <p:cNvSpPr/>
          <p:nvPr userDrawn="1"/>
        </p:nvSpPr>
        <p:spPr>
          <a:xfrm>
            <a:off x="11439017" y="2676017"/>
            <a:ext cx="1505966" cy="1505966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AB7F8178-561D-44BE-A0C8-486970536A49}"/>
              </a:ext>
            </a:extLst>
          </p:cNvPr>
          <p:cNvSpPr/>
          <p:nvPr userDrawn="1"/>
        </p:nvSpPr>
        <p:spPr>
          <a:xfrm>
            <a:off x="5592129" y="2691411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055D0D9F-7E82-47A5-B9A7-53EC8CA9C9C9}"/>
              </a:ext>
            </a:extLst>
          </p:cNvPr>
          <p:cNvSpPr/>
          <p:nvPr userDrawn="1"/>
        </p:nvSpPr>
        <p:spPr>
          <a:xfrm>
            <a:off x="8783199" y="3151371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534734F9-99EF-4FB9-9738-E330D8F14B49}"/>
              </a:ext>
            </a:extLst>
          </p:cNvPr>
          <p:cNvSpPr/>
          <p:nvPr userDrawn="1"/>
        </p:nvSpPr>
        <p:spPr>
          <a:xfrm>
            <a:off x="2837304" y="3162426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41" name="Tijdelijke aanduiding voor tekst 9">
            <a:extLst>
              <a:ext uri="{FF2B5EF4-FFF2-40B4-BE49-F238E27FC236}">
                <a16:creationId xmlns:a16="http://schemas.microsoft.com/office/drawing/2014/main" id="{EB83B95A-B090-41BE-BCD2-A249846995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0926" y="3865147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1</a:t>
            </a:r>
          </a:p>
        </p:txBody>
      </p:sp>
      <p:sp>
        <p:nvSpPr>
          <p:cNvPr id="43" name="Tijdelijke aanduiding voor tekst 9">
            <a:extLst>
              <a:ext uri="{FF2B5EF4-FFF2-40B4-BE49-F238E27FC236}">
                <a16:creationId xmlns:a16="http://schemas.microsoft.com/office/drawing/2014/main" id="{E5361D15-E653-4E0F-9DFA-EEC786EA85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0893" y="3865147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2</a:t>
            </a:r>
          </a:p>
        </p:txBody>
      </p:sp>
      <p:sp>
        <p:nvSpPr>
          <p:cNvPr id="45" name="Tijdelijke aanduiding voor tekst 9">
            <a:extLst>
              <a:ext uri="{FF2B5EF4-FFF2-40B4-BE49-F238E27FC236}">
                <a16:creationId xmlns:a16="http://schemas.microsoft.com/office/drawing/2014/main" id="{237B03F1-C98C-4135-8BE8-2F9ABB2AC1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90860" y="3865147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3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94C0C93A-9025-49BF-9524-8395B3CE530D}"/>
              </a:ext>
            </a:extLst>
          </p:cNvPr>
          <p:cNvSpPr/>
          <p:nvPr userDrawn="1"/>
        </p:nvSpPr>
        <p:spPr>
          <a:xfrm>
            <a:off x="2109717" y="2610597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1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244E73BB-598D-4722-A822-128C1ADD9746}"/>
              </a:ext>
            </a:extLst>
          </p:cNvPr>
          <p:cNvSpPr/>
          <p:nvPr userDrawn="1"/>
        </p:nvSpPr>
        <p:spPr>
          <a:xfrm>
            <a:off x="5289684" y="2610597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2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3BCA70D9-468C-4754-B6A5-65F079450776}"/>
              </a:ext>
            </a:extLst>
          </p:cNvPr>
          <p:cNvSpPr/>
          <p:nvPr userDrawn="1"/>
        </p:nvSpPr>
        <p:spPr>
          <a:xfrm>
            <a:off x="8469651" y="2610597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3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Gelijkbenige driehoek 17">
            <a:extLst>
              <a:ext uri="{FF2B5EF4-FFF2-40B4-BE49-F238E27FC236}">
                <a16:creationId xmlns:a16="http://schemas.microsoft.com/office/drawing/2014/main" id="{3BD90539-F922-4A85-BBCE-D8F090BED513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8BEF6D2-467C-4DA0-89EB-0E5C1E91060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BFD015-D7E3-4620-ACBB-F57A909D20C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30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slide (4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ige driehoek 20">
            <a:extLst>
              <a:ext uri="{FF2B5EF4-FFF2-40B4-BE49-F238E27FC236}">
                <a16:creationId xmlns:a16="http://schemas.microsoft.com/office/drawing/2014/main" id="{59D4E89D-E1B0-42CA-B7C9-B61705D298B8}"/>
              </a:ext>
            </a:extLst>
          </p:cNvPr>
          <p:cNvSpPr/>
          <p:nvPr userDrawn="1"/>
        </p:nvSpPr>
        <p:spPr>
          <a:xfrm flipV="1">
            <a:off x="0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1E6B0ED3-9A30-46EC-AA0B-E59F3A50AC70}"/>
              </a:ext>
            </a:extLst>
          </p:cNvPr>
          <p:cNvSpPr/>
          <p:nvPr userDrawn="1"/>
        </p:nvSpPr>
        <p:spPr>
          <a:xfrm>
            <a:off x="11439017" y="2676017"/>
            <a:ext cx="1505966" cy="1505966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A206146-2EAC-4B92-A2A5-F90CCDB8F409}"/>
              </a:ext>
            </a:extLst>
          </p:cNvPr>
          <p:cNvSpPr/>
          <p:nvPr userDrawn="1"/>
        </p:nvSpPr>
        <p:spPr>
          <a:xfrm>
            <a:off x="4268928" y="2743154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E9CE04D3-BEEA-4DB7-8BC3-A346C6B15697}"/>
              </a:ext>
            </a:extLst>
          </p:cNvPr>
          <p:cNvSpPr/>
          <p:nvPr userDrawn="1"/>
        </p:nvSpPr>
        <p:spPr>
          <a:xfrm>
            <a:off x="7086773" y="3203114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6D536E26-AD39-4688-854C-A18C55384E6F}"/>
              </a:ext>
            </a:extLst>
          </p:cNvPr>
          <p:cNvSpPr/>
          <p:nvPr userDrawn="1"/>
        </p:nvSpPr>
        <p:spPr>
          <a:xfrm>
            <a:off x="10212528" y="2737575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E00347F5-AB80-4735-BDA1-76868241335B}"/>
              </a:ext>
            </a:extLst>
          </p:cNvPr>
          <p:cNvSpPr/>
          <p:nvPr userDrawn="1"/>
        </p:nvSpPr>
        <p:spPr>
          <a:xfrm>
            <a:off x="1887328" y="3214169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6" name="Tijdelijke aanduiding voor tekst 9">
            <a:extLst>
              <a:ext uri="{FF2B5EF4-FFF2-40B4-BE49-F238E27FC236}">
                <a16:creationId xmlns:a16="http://schemas.microsoft.com/office/drawing/2014/main" id="{A3FABC2D-C862-4E87-BE03-38B71C5F2B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133" y="3916890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1</a:t>
            </a:r>
          </a:p>
        </p:txBody>
      </p:sp>
      <p:sp>
        <p:nvSpPr>
          <p:cNvPr id="28" name="Tijdelijke aanduiding voor tekst 9">
            <a:extLst>
              <a:ext uri="{FF2B5EF4-FFF2-40B4-BE49-F238E27FC236}">
                <a16:creationId xmlns:a16="http://schemas.microsoft.com/office/drawing/2014/main" id="{62005825-A1D7-4912-AC95-CA46A76066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37875" y="3916890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2</a:t>
            </a:r>
          </a:p>
        </p:txBody>
      </p:sp>
      <p:sp>
        <p:nvSpPr>
          <p:cNvPr id="30" name="Tijdelijke aanduiding voor tekst 9">
            <a:extLst>
              <a:ext uri="{FF2B5EF4-FFF2-40B4-BE49-F238E27FC236}">
                <a16:creationId xmlns:a16="http://schemas.microsoft.com/office/drawing/2014/main" id="{BB03533F-4018-4CAF-B598-FCE1F6CF8F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617" y="3916890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3</a:t>
            </a:r>
          </a:p>
        </p:txBody>
      </p:sp>
      <p:sp>
        <p:nvSpPr>
          <p:cNvPr id="32" name="Tijdelijke aanduiding voor tekst 9">
            <a:extLst>
              <a:ext uri="{FF2B5EF4-FFF2-40B4-BE49-F238E27FC236}">
                <a16:creationId xmlns:a16="http://schemas.microsoft.com/office/drawing/2014/main" id="{A816A65F-93B3-4FA7-875E-67D48A4574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51359" y="3916890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Punt 4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54789BAA-9089-4F90-A4C0-CCB0F6568565}"/>
              </a:ext>
            </a:extLst>
          </p:cNvPr>
          <p:cNvSpPr/>
          <p:nvPr userDrawn="1"/>
        </p:nvSpPr>
        <p:spPr>
          <a:xfrm>
            <a:off x="1159741" y="2662340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1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E5C1BEDB-2CCA-4D9B-907A-1EA90996557E}"/>
              </a:ext>
            </a:extLst>
          </p:cNvPr>
          <p:cNvSpPr/>
          <p:nvPr userDrawn="1"/>
        </p:nvSpPr>
        <p:spPr>
          <a:xfrm>
            <a:off x="3966483" y="2662340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2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0D409FDA-987A-4CC1-9229-7E0FE0A69851}"/>
              </a:ext>
            </a:extLst>
          </p:cNvPr>
          <p:cNvSpPr/>
          <p:nvPr userDrawn="1"/>
        </p:nvSpPr>
        <p:spPr>
          <a:xfrm>
            <a:off x="6773225" y="2662340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3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59A47471-758E-40FC-BDBD-8FCF5F8BEBE5}"/>
              </a:ext>
            </a:extLst>
          </p:cNvPr>
          <p:cNvSpPr/>
          <p:nvPr userDrawn="1"/>
        </p:nvSpPr>
        <p:spPr>
          <a:xfrm>
            <a:off x="9579966" y="2662340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tx1"/>
                </a:solidFill>
                <a:latin typeface="+mj-lt"/>
              </a:rPr>
              <a:t>4</a:t>
            </a:r>
            <a:endParaRPr lang="en-BE" sz="8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Gelijkbenige driehoek 21">
            <a:extLst>
              <a:ext uri="{FF2B5EF4-FFF2-40B4-BE49-F238E27FC236}">
                <a16:creationId xmlns:a16="http://schemas.microsoft.com/office/drawing/2014/main" id="{61AF7FEB-28B3-4157-9A4C-0329EAB7C320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2E3CEE-AF8E-42B9-91E7-9FAE93A4A2C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227764-CA7A-49EC-976B-04FAF522EE1E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24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DE9E7DBB-70BC-4DCA-92B2-D84A1C88BE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9363" y="2897606"/>
            <a:ext cx="4846637" cy="389393"/>
          </a:xfr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nl-BE" dirty="0"/>
              <a:t>Voornaam Naam</a:t>
            </a: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D3E9B1FB-0D74-416B-AE1D-0D0C074F0C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9363" y="3286999"/>
            <a:ext cx="4846637" cy="389393"/>
          </a:xfr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nl-BE" dirty="0"/>
              <a:t>Voornaam.naam@odisee.be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76E491B-754B-4F6D-BBCD-CF3A990F95B2}"/>
              </a:ext>
            </a:extLst>
          </p:cNvPr>
          <p:cNvSpPr txBox="1"/>
          <p:nvPr userDrawn="1"/>
        </p:nvSpPr>
        <p:spPr>
          <a:xfrm>
            <a:off x="1249364" y="3984861"/>
            <a:ext cx="492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>
                <a:solidFill>
                  <a:schemeClr val="tx1"/>
                </a:solidFill>
                <a:latin typeface="+mj-lt"/>
              </a:rPr>
              <a:t>www.odisee.be</a:t>
            </a:r>
          </a:p>
        </p:txBody>
      </p:sp>
      <p:sp>
        <p:nvSpPr>
          <p:cNvPr id="15" name="Rechthoekige driehoek 14">
            <a:extLst>
              <a:ext uri="{FF2B5EF4-FFF2-40B4-BE49-F238E27FC236}">
                <a16:creationId xmlns:a16="http://schemas.microsoft.com/office/drawing/2014/main" id="{95498694-935B-40B8-A013-1038E5CA5A61}"/>
              </a:ext>
            </a:extLst>
          </p:cNvPr>
          <p:cNvSpPr/>
          <p:nvPr userDrawn="1"/>
        </p:nvSpPr>
        <p:spPr>
          <a:xfrm rot="5400000" flipV="1">
            <a:off x="8644259" y="-1"/>
            <a:ext cx="3548050" cy="3547432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E4D1CDF-22C2-490D-B114-BF1DEE53D46D}"/>
              </a:ext>
            </a:extLst>
          </p:cNvPr>
          <p:cNvSpPr txBox="1"/>
          <p:nvPr userDrawn="1"/>
        </p:nvSpPr>
        <p:spPr>
          <a:xfrm>
            <a:off x="658813" y="479833"/>
            <a:ext cx="698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dirty="0">
                <a:solidFill>
                  <a:schemeClr val="bg1"/>
                </a:solidFill>
                <a:latin typeface="+mj-lt"/>
              </a:rPr>
              <a:t>Dank voor uw aandacht!</a:t>
            </a:r>
          </a:p>
        </p:txBody>
      </p:sp>
      <p:sp>
        <p:nvSpPr>
          <p:cNvPr id="16" name="Gedeeltelijke cirkel 15">
            <a:extLst>
              <a:ext uri="{FF2B5EF4-FFF2-40B4-BE49-F238E27FC236}">
                <a16:creationId xmlns:a16="http://schemas.microsoft.com/office/drawing/2014/main" id="{E8C9047A-7C9A-49E2-AF65-5CE3C58EC06B}"/>
              </a:ext>
            </a:extLst>
          </p:cNvPr>
          <p:cNvSpPr/>
          <p:nvPr userDrawn="1"/>
        </p:nvSpPr>
        <p:spPr>
          <a:xfrm>
            <a:off x="11067433" y="3708314"/>
            <a:ext cx="2267240" cy="2267240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7" name="Rechthoekige driehoek 16">
            <a:extLst>
              <a:ext uri="{FF2B5EF4-FFF2-40B4-BE49-F238E27FC236}">
                <a16:creationId xmlns:a16="http://schemas.microsoft.com/office/drawing/2014/main" id="{1EE4070E-0D75-4592-B3F9-EEBF8B4B8E0E}"/>
              </a:ext>
            </a:extLst>
          </p:cNvPr>
          <p:cNvSpPr/>
          <p:nvPr userDrawn="1"/>
        </p:nvSpPr>
        <p:spPr>
          <a:xfrm rot="13500000">
            <a:off x="9110025" y="4040344"/>
            <a:ext cx="1603181" cy="1603181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85F9E623-B4EF-4F38-82C9-5188145BF612}"/>
              </a:ext>
            </a:extLst>
          </p:cNvPr>
          <p:cNvSpPr txBox="1"/>
          <p:nvPr userDrawn="1"/>
        </p:nvSpPr>
        <p:spPr>
          <a:xfrm>
            <a:off x="1156101" y="1723095"/>
            <a:ext cx="698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>
                <a:solidFill>
                  <a:schemeClr val="bg1"/>
                </a:solidFill>
                <a:latin typeface="+mj-lt"/>
              </a:rPr>
              <a:t>Vragen?</a:t>
            </a:r>
          </a:p>
        </p:txBody>
      </p:sp>
      <p:pic>
        <p:nvPicPr>
          <p:cNvPr id="65" name="Afbeelding 64">
            <a:extLst>
              <a:ext uri="{FF2B5EF4-FFF2-40B4-BE49-F238E27FC236}">
                <a16:creationId xmlns:a16="http://schemas.microsoft.com/office/drawing/2014/main" id="{88809823-EB52-4090-A5C3-0B931D83B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62827" y="479833"/>
            <a:ext cx="2608344" cy="837277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DD5D0E06-CBC6-4856-BE36-2E634C326DA7}"/>
              </a:ext>
            </a:extLst>
          </p:cNvPr>
          <p:cNvSpPr/>
          <p:nvPr userDrawn="1"/>
        </p:nvSpPr>
        <p:spPr>
          <a:xfrm>
            <a:off x="10610661" y="6147303"/>
            <a:ext cx="1438925" cy="552261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063F724E-927F-4B52-A5CC-93E4A70D1D22}"/>
              </a:ext>
            </a:extLst>
          </p:cNvPr>
          <p:cNvSpPr txBox="1"/>
          <p:nvPr userDrawn="1"/>
        </p:nvSpPr>
        <p:spPr>
          <a:xfrm>
            <a:off x="1156101" y="5311197"/>
            <a:ext cx="172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0" dirty="0">
                <a:solidFill>
                  <a:schemeClr val="bg1"/>
                </a:solidFill>
                <a:latin typeface="+mj-lt"/>
              </a:rPr>
              <a:t>Onderzoek?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8B0A5F61-97B3-4056-8C03-A16A367ABB26}"/>
              </a:ext>
            </a:extLst>
          </p:cNvPr>
          <p:cNvSpPr txBox="1"/>
          <p:nvPr userDrawn="1"/>
        </p:nvSpPr>
        <p:spPr>
          <a:xfrm>
            <a:off x="3083259" y="5311197"/>
            <a:ext cx="277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0" dirty="0">
                <a:solidFill>
                  <a:schemeClr val="bg1"/>
                </a:solidFill>
                <a:latin typeface="+mj-lt"/>
              </a:rPr>
              <a:t>Navormingsaanbod?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E581B9B5-CB7F-41B4-9C1B-FB0E5B98A836}"/>
              </a:ext>
            </a:extLst>
          </p:cNvPr>
          <p:cNvSpPr txBox="1"/>
          <p:nvPr userDrawn="1"/>
        </p:nvSpPr>
        <p:spPr>
          <a:xfrm>
            <a:off x="5936870" y="5311197"/>
            <a:ext cx="249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0" dirty="0">
                <a:solidFill>
                  <a:schemeClr val="bg1"/>
                </a:solidFill>
                <a:latin typeface="+mj-lt"/>
              </a:rPr>
              <a:t>Basisopleidingen?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327E4FB1-6322-48B5-A029-F2066DA87CCD}"/>
              </a:ext>
            </a:extLst>
          </p:cNvPr>
          <p:cNvSpPr/>
          <p:nvPr userDrawn="1"/>
        </p:nvSpPr>
        <p:spPr>
          <a:xfrm>
            <a:off x="2080886" y="4952430"/>
            <a:ext cx="363847" cy="3638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CF9FF83D-E19D-4C56-B66E-5019A572A05A}"/>
              </a:ext>
            </a:extLst>
          </p:cNvPr>
          <p:cNvSpPr/>
          <p:nvPr userDrawn="1"/>
        </p:nvSpPr>
        <p:spPr>
          <a:xfrm>
            <a:off x="4426743" y="4599211"/>
            <a:ext cx="363847" cy="3638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3CEBDCB0-4052-410D-8E24-747A25C9DDDC}"/>
              </a:ext>
            </a:extLst>
          </p:cNvPr>
          <p:cNvSpPr/>
          <p:nvPr userDrawn="1"/>
        </p:nvSpPr>
        <p:spPr>
          <a:xfrm>
            <a:off x="6796241" y="4947337"/>
            <a:ext cx="363847" cy="3638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grpSp>
        <p:nvGrpSpPr>
          <p:cNvPr id="75" name="Graphic 18">
            <a:extLst>
              <a:ext uri="{FF2B5EF4-FFF2-40B4-BE49-F238E27FC236}">
                <a16:creationId xmlns:a16="http://schemas.microsoft.com/office/drawing/2014/main" id="{8E05D5DF-A3AF-404F-892A-C06B643D857D}"/>
              </a:ext>
            </a:extLst>
          </p:cNvPr>
          <p:cNvGrpSpPr/>
          <p:nvPr userDrawn="1"/>
        </p:nvGrpSpPr>
        <p:grpSpPr>
          <a:xfrm>
            <a:off x="1736478" y="4652124"/>
            <a:ext cx="567319" cy="574455"/>
            <a:chOff x="1323625" y="4207012"/>
            <a:chExt cx="567319" cy="574455"/>
          </a:xfrm>
        </p:grpSpPr>
        <p:sp>
          <p:nvSpPr>
            <p:cNvPr id="76" name="Vrije vorm: vorm 75">
              <a:extLst>
                <a:ext uri="{FF2B5EF4-FFF2-40B4-BE49-F238E27FC236}">
                  <a16:creationId xmlns:a16="http://schemas.microsoft.com/office/drawing/2014/main" id="{AC48991F-E271-4A11-85DB-B5636EB1A7A8}"/>
                </a:ext>
              </a:extLst>
            </p:cNvPr>
            <p:cNvSpPr/>
            <p:nvPr/>
          </p:nvSpPr>
          <p:spPr>
            <a:xfrm>
              <a:off x="1455250" y="4344060"/>
              <a:ext cx="305139" cy="305139"/>
            </a:xfrm>
            <a:custGeom>
              <a:avLst/>
              <a:gdLst>
                <a:gd name="connsiteX0" fmla="*/ 305139 w 305139"/>
                <a:gd name="connsiteY0" fmla="*/ 152570 h 305139"/>
                <a:gd name="connsiteX1" fmla="*/ 152570 w 305139"/>
                <a:gd name="connsiteY1" fmla="*/ 305139 h 305139"/>
                <a:gd name="connsiteX2" fmla="*/ 0 w 305139"/>
                <a:gd name="connsiteY2" fmla="*/ 152570 h 305139"/>
                <a:gd name="connsiteX3" fmla="*/ 152570 w 305139"/>
                <a:gd name="connsiteY3" fmla="*/ 0 h 305139"/>
                <a:gd name="connsiteX4" fmla="*/ 305139 w 305139"/>
                <a:gd name="connsiteY4" fmla="*/ 152570 h 30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139" h="305139">
                  <a:moveTo>
                    <a:pt x="305139" y="152570"/>
                  </a:moveTo>
                  <a:cubicBezTo>
                    <a:pt x="305139" y="236831"/>
                    <a:pt x="236831" y="305139"/>
                    <a:pt x="152570" y="305139"/>
                  </a:cubicBezTo>
                  <a:cubicBezTo>
                    <a:pt x="68308" y="305139"/>
                    <a:pt x="0" y="236831"/>
                    <a:pt x="0" y="152570"/>
                  </a:cubicBezTo>
                  <a:cubicBezTo>
                    <a:pt x="0" y="68308"/>
                    <a:pt x="68308" y="0"/>
                    <a:pt x="152570" y="0"/>
                  </a:cubicBezTo>
                  <a:cubicBezTo>
                    <a:pt x="236831" y="0"/>
                    <a:pt x="305139" y="68308"/>
                    <a:pt x="305139" y="15257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77" name="Vrije vorm: vorm 76">
              <a:extLst>
                <a:ext uri="{FF2B5EF4-FFF2-40B4-BE49-F238E27FC236}">
                  <a16:creationId xmlns:a16="http://schemas.microsoft.com/office/drawing/2014/main" id="{A1BFDDD6-CE73-4E1A-87EA-C55B10F2B5BA}"/>
                </a:ext>
              </a:extLst>
            </p:cNvPr>
            <p:cNvSpPr/>
            <p:nvPr/>
          </p:nvSpPr>
          <p:spPr>
            <a:xfrm>
              <a:off x="1530928" y="4394619"/>
              <a:ext cx="153782" cy="35038"/>
            </a:xfrm>
            <a:custGeom>
              <a:avLst/>
              <a:gdLst>
                <a:gd name="connsiteX0" fmla="*/ 0 w 153782"/>
                <a:gd name="connsiteY0" fmla="*/ 35038 h 35038"/>
                <a:gd name="connsiteX1" fmla="*/ 76891 w 153782"/>
                <a:gd name="connsiteY1" fmla="*/ 0 h 35038"/>
                <a:gd name="connsiteX2" fmla="*/ 153783 w 153782"/>
                <a:gd name="connsiteY2" fmla="*/ 35038 h 3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782" h="35038">
                  <a:moveTo>
                    <a:pt x="0" y="35038"/>
                  </a:moveTo>
                  <a:cubicBezTo>
                    <a:pt x="18732" y="13594"/>
                    <a:pt x="46242" y="0"/>
                    <a:pt x="76891" y="0"/>
                  </a:cubicBezTo>
                  <a:cubicBezTo>
                    <a:pt x="107541" y="0"/>
                    <a:pt x="135050" y="13594"/>
                    <a:pt x="153783" y="35038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46AC4B7-7B9C-4B12-9376-DF16A06DA363}"/>
                </a:ext>
              </a:extLst>
            </p:cNvPr>
            <p:cNvSpPr/>
            <p:nvPr/>
          </p:nvSpPr>
          <p:spPr>
            <a:xfrm>
              <a:off x="1539206" y="4217716"/>
              <a:ext cx="137226" cy="72716"/>
            </a:xfrm>
            <a:custGeom>
              <a:avLst/>
              <a:gdLst>
                <a:gd name="connsiteX0" fmla="*/ 0 w 137226"/>
                <a:gd name="connsiteY0" fmla="*/ 72717 h 72716"/>
                <a:gd name="connsiteX1" fmla="*/ 68614 w 137226"/>
                <a:gd name="connsiteY1" fmla="*/ 0 h 72716"/>
                <a:gd name="connsiteX2" fmla="*/ 137227 w 137226"/>
                <a:gd name="connsiteY2" fmla="*/ 72717 h 7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226" h="72716">
                  <a:moveTo>
                    <a:pt x="0" y="72717"/>
                  </a:moveTo>
                  <a:lnTo>
                    <a:pt x="68614" y="0"/>
                  </a:lnTo>
                  <a:lnTo>
                    <a:pt x="137227" y="72717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503710-E63B-46EE-838A-13AB41F64010}"/>
                </a:ext>
              </a:extLst>
            </p:cNvPr>
            <p:cNvSpPr/>
            <p:nvPr/>
          </p:nvSpPr>
          <p:spPr>
            <a:xfrm>
              <a:off x="1812339" y="4429657"/>
              <a:ext cx="69327" cy="135942"/>
            </a:xfrm>
            <a:custGeom>
              <a:avLst/>
              <a:gdLst>
                <a:gd name="connsiteX0" fmla="*/ 0 w 69327"/>
                <a:gd name="connsiteY0" fmla="*/ 0 h 135942"/>
                <a:gd name="connsiteX1" fmla="*/ 69327 w 69327"/>
                <a:gd name="connsiteY1" fmla="*/ 66972 h 135942"/>
                <a:gd name="connsiteX2" fmla="*/ 1998 w 69327"/>
                <a:gd name="connsiteY2" fmla="*/ 135942 h 13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7" h="135942">
                  <a:moveTo>
                    <a:pt x="0" y="0"/>
                  </a:moveTo>
                  <a:lnTo>
                    <a:pt x="69327" y="66972"/>
                  </a:lnTo>
                  <a:lnTo>
                    <a:pt x="1998" y="135942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2677C9F5-B2E4-494B-B225-B02AF44A16C0}"/>
                </a:ext>
              </a:extLst>
            </p:cNvPr>
            <p:cNvSpPr/>
            <p:nvPr/>
          </p:nvSpPr>
          <p:spPr>
            <a:xfrm>
              <a:off x="1539206" y="4702827"/>
              <a:ext cx="137226" cy="67899"/>
            </a:xfrm>
            <a:custGeom>
              <a:avLst/>
              <a:gdLst>
                <a:gd name="connsiteX0" fmla="*/ 137227 w 137226"/>
                <a:gd name="connsiteY0" fmla="*/ 0 h 67899"/>
                <a:gd name="connsiteX1" fmla="*/ 68614 w 137226"/>
                <a:gd name="connsiteY1" fmla="*/ 67900 h 67899"/>
                <a:gd name="connsiteX2" fmla="*/ 0 w 137226"/>
                <a:gd name="connsiteY2" fmla="*/ 0 h 6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226" h="67899">
                  <a:moveTo>
                    <a:pt x="137227" y="0"/>
                  </a:moveTo>
                  <a:lnTo>
                    <a:pt x="68614" y="67900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12" name="Vrije vorm: vorm 111">
              <a:extLst>
                <a:ext uri="{FF2B5EF4-FFF2-40B4-BE49-F238E27FC236}">
                  <a16:creationId xmlns:a16="http://schemas.microsoft.com/office/drawing/2014/main" id="{3EA3D5DF-1BA7-496A-AC95-FC1186AC8145}"/>
                </a:ext>
              </a:extLst>
            </p:cNvPr>
            <p:cNvSpPr/>
            <p:nvPr/>
          </p:nvSpPr>
          <p:spPr>
            <a:xfrm>
              <a:off x="1334329" y="4427695"/>
              <a:ext cx="66972" cy="137904"/>
            </a:xfrm>
            <a:custGeom>
              <a:avLst/>
              <a:gdLst>
                <a:gd name="connsiteX0" fmla="*/ 66972 w 66972"/>
                <a:gd name="connsiteY0" fmla="*/ 137905 h 137904"/>
                <a:gd name="connsiteX1" fmla="*/ 0 w 66972"/>
                <a:gd name="connsiteY1" fmla="*/ 68899 h 137904"/>
                <a:gd name="connsiteX2" fmla="*/ 66972 w 66972"/>
                <a:gd name="connsiteY2" fmla="*/ 0 h 13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72" h="137904">
                  <a:moveTo>
                    <a:pt x="66972" y="137905"/>
                  </a:moveTo>
                  <a:lnTo>
                    <a:pt x="0" y="68899"/>
                  </a:lnTo>
                  <a:lnTo>
                    <a:pt x="66972" y="0"/>
                  </a:ln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13" name="Vrije vorm: vorm 112">
              <a:extLst>
                <a:ext uri="{FF2B5EF4-FFF2-40B4-BE49-F238E27FC236}">
                  <a16:creationId xmlns:a16="http://schemas.microsoft.com/office/drawing/2014/main" id="{E2C3842A-AAA6-40F4-924A-47A2D0A35DE1}"/>
                </a:ext>
              </a:extLst>
            </p:cNvPr>
            <p:cNvSpPr/>
            <p:nvPr/>
          </p:nvSpPr>
          <p:spPr>
            <a:xfrm>
              <a:off x="1715075" y="4603885"/>
              <a:ext cx="32362" cy="32362"/>
            </a:xfrm>
            <a:custGeom>
              <a:avLst/>
              <a:gdLst>
                <a:gd name="connsiteX0" fmla="*/ 0 w 32362"/>
                <a:gd name="connsiteY0" fmla="*/ 0 h 32362"/>
                <a:gd name="connsiteX1" fmla="*/ 32362 w 32362"/>
                <a:gd name="connsiteY1" fmla="*/ 32362 h 3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62" h="32362">
                  <a:moveTo>
                    <a:pt x="0" y="0"/>
                  </a:moveTo>
                  <a:lnTo>
                    <a:pt x="32362" y="32362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14" name="Vrije vorm: vorm 113">
              <a:extLst>
                <a:ext uri="{FF2B5EF4-FFF2-40B4-BE49-F238E27FC236}">
                  <a16:creationId xmlns:a16="http://schemas.microsoft.com/office/drawing/2014/main" id="{6E99731F-5F7A-4524-A313-0D2E513424C7}"/>
                </a:ext>
              </a:extLst>
            </p:cNvPr>
            <p:cNvSpPr/>
            <p:nvPr/>
          </p:nvSpPr>
          <p:spPr>
            <a:xfrm>
              <a:off x="1730203" y="4620048"/>
              <a:ext cx="149108" cy="147966"/>
            </a:xfrm>
            <a:custGeom>
              <a:avLst/>
              <a:gdLst>
                <a:gd name="connsiteX0" fmla="*/ 0 w 149108"/>
                <a:gd name="connsiteY0" fmla="*/ 32362 h 147966"/>
                <a:gd name="connsiteX1" fmla="*/ 34860 w 149108"/>
                <a:gd name="connsiteY1" fmla="*/ 0 h 147966"/>
                <a:gd name="connsiteX2" fmla="*/ 149109 w 149108"/>
                <a:gd name="connsiteY2" fmla="*/ 113285 h 147966"/>
                <a:gd name="connsiteX3" fmla="*/ 114320 w 149108"/>
                <a:gd name="connsiteY3" fmla="*/ 147967 h 14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08" h="147966">
                  <a:moveTo>
                    <a:pt x="0" y="32362"/>
                  </a:moveTo>
                  <a:lnTo>
                    <a:pt x="34860" y="0"/>
                  </a:lnTo>
                  <a:lnTo>
                    <a:pt x="149109" y="113285"/>
                  </a:lnTo>
                  <a:lnTo>
                    <a:pt x="114320" y="147967"/>
                  </a:ln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19" name="Vrije vorm: vorm 118">
              <a:extLst>
                <a:ext uri="{FF2B5EF4-FFF2-40B4-BE49-F238E27FC236}">
                  <a16:creationId xmlns:a16="http://schemas.microsoft.com/office/drawing/2014/main" id="{C4E4DE7B-7068-4E4E-B849-4719CE1972CF}"/>
                </a:ext>
              </a:extLst>
            </p:cNvPr>
            <p:cNvSpPr/>
            <p:nvPr/>
          </p:nvSpPr>
          <p:spPr>
            <a:xfrm>
              <a:off x="1810912" y="4698866"/>
              <a:ext cx="33610" cy="35145"/>
            </a:xfrm>
            <a:custGeom>
              <a:avLst/>
              <a:gdLst>
                <a:gd name="connsiteX0" fmla="*/ 33611 w 33610"/>
                <a:gd name="connsiteY0" fmla="*/ 0 h 35145"/>
                <a:gd name="connsiteX1" fmla="*/ 0 w 33610"/>
                <a:gd name="connsiteY1" fmla="*/ 35145 h 3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10" h="35145">
                  <a:moveTo>
                    <a:pt x="33611" y="0"/>
                  </a:moveTo>
                  <a:lnTo>
                    <a:pt x="0" y="35145"/>
                  </a:lnTo>
                </a:path>
              </a:pathLst>
            </a:custGeom>
            <a:ln w="190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grpSp>
        <p:nvGrpSpPr>
          <p:cNvPr id="120" name="Graphic 76">
            <a:extLst>
              <a:ext uri="{FF2B5EF4-FFF2-40B4-BE49-F238E27FC236}">
                <a16:creationId xmlns:a16="http://schemas.microsoft.com/office/drawing/2014/main" id="{DC6E12D5-8BFE-4034-8496-E59739CADBE8}"/>
              </a:ext>
            </a:extLst>
          </p:cNvPr>
          <p:cNvGrpSpPr/>
          <p:nvPr userDrawn="1"/>
        </p:nvGrpSpPr>
        <p:grpSpPr>
          <a:xfrm>
            <a:off x="4223224" y="4672812"/>
            <a:ext cx="488572" cy="531042"/>
            <a:chOff x="4223224" y="4301620"/>
            <a:chExt cx="488572" cy="531042"/>
          </a:xfrm>
          <a:noFill/>
        </p:grpSpPr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CBF8D823-F8DB-41ED-A200-A59DC4489662}"/>
                </a:ext>
              </a:extLst>
            </p:cNvPr>
            <p:cNvSpPr/>
            <p:nvPr/>
          </p:nvSpPr>
          <p:spPr>
            <a:xfrm>
              <a:off x="4223224" y="4301620"/>
              <a:ext cx="244303" cy="531042"/>
            </a:xfrm>
            <a:custGeom>
              <a:avLst/>
              <a:gdLst>
                <a:gd name="connsiteX0" fmla="*/ 244303 w 244303"/>
                <a:gd name="connsiteY0" fmla="*/ 63738 h 531042"/>
                <a:gd name="connsiteX1" fmla="*/ 180565 w 244303"/>
                <a:gd name="connsiteY1" fmla="*/ 0 h 531042"/>
                <a:gd name="connsiteX2" fmla="*/ 132902 w 244303"/>
                <a:gd name="connsiteY2" fmla="*/ 21501 h 531042"/>
                <a:gd name="connsiteX3" fmla="*/ 127444 w 244303"/>
                <a:gd name="connsiteY3" fmla="*/ 21235 h 531042"/>
                <a:gd name="connsiteX4" fmla="*/ 64138 w 244303"/>
                <a:gd name="connsiteY4" fmla="*/ 77884 h 531042"/>
                <a:gd name="connsiteX5" fmla="*/ 21235 w 244303"/>
                <a:gd name="connsiteY5" fmla="*/ 138061 h 531042"/>
                <a:gd name="connsiteX6" fmla="*/ 29489 w 244303"/>
                <a:gd name="connsiteY6" fmla="*/ 169348 h 531042"/>
                <a:gd name="connsiteX7" fmla="*/ 0 w 244303"/>
                <a:gd name="connsiteY7" fmla="*/ 223035 h 531042"/>
                <a:gd name="connsiteX8" fmla="*/ 16309 w 244303"/>
                <a:gd name="connsiteY8" fmla="*/ 265505 h 531042"/>
                <a:gd name="connsiteX9" fmla="*/ 0 w 244303"/>
                <a:gd name="connsiteY9" fmla="*/ 308008 h 531042"/>
                <a:gd name="connsiteX10" fmla="*/ 25695 w 244303"/>
                <a:gd name="connsiteY10" fmla="*/ 359066 h 531042"/>
                <a:gd name="connsiteX11" fmla="*/ 21235 w 244303"/>
                <a:gd name="connsiteY11" fmla="*/ 382364 h 531042"/>
                <a:gd name="connsiteX12" fmla="*/ 63905 w 244303"/>
                <a:gd name="connsiteY12" fmla="*/ 442441 h 531042"/>
                <a:gd name="connsiteX13" fmla="*/ 63705 w 244303"/>
                <a:gd name="connsiteY13" fmla="*/ 446069 h 531042"/>
                <a:gd name="connsiteX14" fmla="*/ 127444 w 244303"/>
                <a:gd name="connsiteY14" fmla="*/ 509808 h 531042"/>
                <a:gd name="connsiteX15" fmla="*/ 132902 w 244303"/>
                <a:gd name="connsiteY15" fmla="*/ 509542 h 531042"/>
                <a:gd name="connsiteX16" fmla="*/ 180565 w 244303"/>
                <a:gd name="connsiteY16" fmla="*/ 531043 h 531042"/>
                <a:gd name="connsiteX17" fmla="*/ 244303 w 244303"/>
                <a:gd name="connsiteY17" fmla="*/ 467304 h 53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4303" h="531042">
                  <a:moveTo>
                    <a:pt x="244303" y="63738"/>
                  </a:moveTo>
                  <a:cubicBezTo>
                    <a:pt x="244303" y="28524"/>
                    <a:pt x="215746" y="0"/>
                    <a:pt x="180565" y="0"/>
                  </a:cubicBezTo>
                  <a:cubicBezTo>
                    <a:pt x="161593" y="0"/>
                    <a:pt x="144585" y="8354"/>
                    <a:pt x="132902" y="21501"/>
                  </a:cubicBezTo>
                  <a:cubicBezTo>
                    <a:pt x="131105" y="21335"/>
                    <a:pt x="129308" y="21235"/>
                    <a:pt x="127444" y="21235"/>
                  </a:cubicBezTo>
                  <a:cubicBezTo>
                    <a:pt x="94626" y="21235"/>
                    <a:pt x="67666" y="46031"/>
                    <a:pt x="64138" y="77884"/>
                  </a:cubicBezTo>
                  <a:cubicBezTo>
                    <a:pt x="39175" y="86538"/>
                    <a:pt x="21235" y="110169"/>
                    <a:pt x="21235" y="138061"/>
                  </a:cubicBezTo>
                  <a:cubicBezTo>
                    <a:pt x="21235" y="149444"/>
                    <a:pt x="24264" y="160095"/>
                    <a:pt x="29489" y="169348"/>
                  </a:cubicBezTo>
                  <a:cubicBezTo>
                    <a:pt x="11782" y="180698"/>
                    <a:pt x="0" y="200468"/>
                    <a:pt x="0" y="223035"/>
                  </a:cubicBezTo>
                  <a:cubicBezTo>
                    <a:pt x="0" y="239377"/>
                    <a:pt x="6191" y="254255"/>
                    <a:pt x="16309" y="265505"/>
                  </a:cubicBezTo>
                  <a:cubicBezTo>
                    <a:pt x="6191" y="276821"/>
                    <a:pt x="0" y="291666"/>
                    <a:pt x="0" y="308008"/>
                  </a:cubicBezTo>
                  <a:cubicBezTo>
                    <a:pt x="0" y="328944"/>
                    <a:pt x="10118" y="347450"/>
                    <a:pt x="25695" y="359066"/>
                  </a:cubicBezTo>
                  <a:cubicBezTo>
                    <a:pt x="22866" y="366288"/>
                    <a:pt x="21235" y="374143"/>
                    <a:pt x="21235" y="382364"/>
                  </a:cubicBezTo>
                  <a:cubicBezTo>
                    <a:pt x="21235" y="410156"/>
                    <a:pt x="39075" y="433754"/>
                    <a:pt x="63905" y="442441"/>
                  </a:cubicBezTo>
                  <a:cubicBezTo>
                    <a:pt x="63838" y="443640"/>
                    <a:pt x="63705" y="444838"/>
                    <a:pt x="63705" y="446069"/>
                  </a:cubicBezTo>
                  <a:cubicBezTo>
                    <a:pt x="63705" y="481250"/>
                    <a:pt x="92229" y="509808"/>
                    <a:pt x="127444" y="509808"/>
                  </a:cubicBezTo>
                  <a:cubicBezTo>
                    <a:pt x="129274" y="509808"/>
                    <a:pt x="131105" y="509675"/>
                    <a:pt x="132902" y="509542"/>
                  </a:cubicBezTo>
                  <a:cubicBezTo>
                    <a:pt x="144585" y="522722"/>
                    <a:pt x="161560" y="531043"/>
                    <a:pt x="180565" y="531043"/>
                  </a:cubicBezTo>
                  <a:cubicBezTo>
                    <a:pt x="215746" y="531043"/>
                    <a:pt x="244303" y="502519"/>
                    <a:pt x="244303" y="467304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F2105D9F-A111-4BEF-AEB6-E93E41592E06}"/>
                </a:ext>
              </a:extLst>
            </p:cNvPr>
            <p:cNvSpPr/>
            <p:nvPr/>
          </p:nvSpPr>
          <p:spPr>
            <a:xfrm>
              <a:off x="4329432" y="4418446"/>
              <a:ext cx="63738" cy="63738"/>
            </a:xfrm>
            <a:custGeom>
              <a:avLst/>
              <a:gdLst>
                <a:gd name="connsiteX0" fmla="*/ 0 w 63738"/>
                <a:gd name="connsiteY0" fmla="*/ 0 h 63738"/>
                <a:gd name="connsiteX1" fmla="*/ 63738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0" y="0"/>
                  </a:moveTo>
                  <a:cubicBezTo>
                    <a:pt x="35181" y="0"/>
                    <a:pt x="63738" y="28524"/>
                    <a:pt x="63738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1A6373B-6ACE-4EBA-A44F-EA18AAD2DAFB}"/>
                </a:ext>
              </a:extLst>
            </p:cNvPr>
            <p:cNvSpPr/>
            <p:nvPr/>
          </p:nvSpPr>
          <p:spPr>
            <a:xfrm>
              <a:off x="4340050" y="4705219"/>
              <a:ext cx="63738" cy="63738"/>
            </a:xfrm>
            <a:custGeom>
              <a:avLst/>
              <a:gdLst>
                <a:gd name="connsiteX0" fmla="*/ 0 w 63738"/>
                <a:gd name="connsiteY0" fmla="*/ 0 h 63738"/>
                <a:gd name="connsiteX1" fmla="*/ 63738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0" y="0"/>
                  </a:moveTo>
                  <a:cubicBezTo>
                    <a:pt x="35181" y="0"/>
                    <a:pt x="63738" y="28524"/>
                    <a:pt x="63738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4" name="Vrije vorm: vorm 123">
              <a:extLst>
                <a:ext uri="{FF2B5EF4-FFF2-40B4-BE49-F238E27FC236}">
                  <a16:creationId xmlns:a16="http://schemas.microsoft.com/office/drawing/2014/main" id="{84D8E128-8FEA-41D9-8A31-7B0942D83213}"/>
                </a:ext>
              </a:extLst>
            </p:cNvPr>
            <p:cNvSpPr/>
            <p:nvPr/>
          </p:nvSpPr>
          <p:spPr>
            <a:xfrm>
              <a:off x="4403788" y="4514037"/>
              <a:ext cx="63738" cy="63738"/>
            </a:xfrm>
            <a:custGeom>
              <a:avLst/>
              <a:gdLst>
                <a:gd name="connsiteX0" fmla="*/ 63738 w 63738"/>
                <a:gd name="connsiteY0" fmla="*/ 0 h 63738"/>
                <a:gd name="connsiteX1" fmla="*/ 0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63738" y="0"/>
                  </a:moveTo>
                  <a:cubicBezTo>
                    <a:pt x="63738" y="35181"/>
                    <a:pt x="35214" y="63738"/>
                    <a:pt x="0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5" name="Vrije vorm: vorm 124">
              <a:extLst>
                <a:ext uri="{FF2B5EF4-FFF2-40B4-BE49-F238E27FC236}">
                  <a16:creationId xmlns:a16="http://schemas.microsoft.com/office/drawing/2014/main" id="{FCCE7DBB-4F93-4B4E-AD25-2D284CEC89ED}"/>
                </a:ext>
              </a:extLst>
            </p:cNvPr>
            <p:cNvSpPr/>
            <p:nvPr/>
          </p:nvSpPr>
          <p:spPr>
            <a:xfrm>
              <a:off x="4286945" y="4470968"/>
              <a:ext cx="15926" cy="76918"/>
            </a:xfrm>
            <a:custGeom>
              <a:avLst/>
              <a:gdLst>
                <a:gd name="connsiteX0" fmla="*/ 15926 w 15926"/>
                <a:gd name="connsiteY0" fmla="*/ 76919 h 76918"/>
                <a:gd name="connsiteX1" fmla="*/ 15926 w 15926"/>
                <a:gd name="connsiteY1" fmla="*/ 0 h 7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6" h="76918">
                  <a:moveTo>
                    <a:pt x="15926" y="76919"/>
                  </a:moveTo>
                  <a:cubicBezTo>
                    <a:pt x="-5309" y="55684"/>
                    <a:pt x="-5309" y="21235"/>
                    <a:pt x="15926" y="0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6" name="Vrije vorm: vorm 125">
              <a:extLst>
                <a:ext uri="{FF2B5EF4-FFF2-40B4-BE49-F238E27FC236}">
                  <a16:creationId xmlns:a16="http://schemas.microsoft.com/office/drawing/2014/main" id="{F5739A2C-41D1-484F-83BF-10BF946274AE}"/>
                </a:ext>
              </a:extLst>
            </p:cNvPr>
            <p:cNvSpPr/>
            <p:nvPr/>
          </p:nvSpPr>
          <p:spPr>
            <a:xfrm>
              <a:off x="4314122" y="4620512"/>
              <a:ext cx="42470" cy="46164"/>
            </a:xfrm>
            <a:custGeom>
              <a:avLst/>
              <a:gdLst>
                <a:gd name="connsiteX0" fmla="*/ 42470 w 42470"/>
                <a:gd name="connsiteY0" fmla="*/ 0 h 46164"/>
                <a:gd name="connsiteX1" fmla="*/ 0 w 42470"/>
                <a:gd name="connsiteY1" fmla="*/ 46165 h 4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70" h="46164">
                  <a:moveTo>
                    <a:pt x="42470" y="0"/>
                  </a:moveTo>
                  <a:cubicBezTo>
                    <a:pt x="18705" y="1764"/>
                    <a:pt x="0" y="21734"/>
                    <a:pt x="0" y="46165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7" name="Vrije vorm: vorm 126">
              <a:extLst>
                <a:ext uri="{FF2B5EF4-FFF2-40B4-BE49-F238E27FC236}">
                  <a16:creationId xmlns:a16="http://schemas.microsoft.com/office/drawing/2014/main" id="{60570915-1620-4A64-9094-0B8893492094}"/>
                </a:ext>
              </a:extLst>
            </p:cNvPr>
            <p:cNvSpPr/>
            <p:nvPr/>
          </p:nvSpPr>
          <p:spPr>
            <a:xfrm>
              <a:off x="4361385" y="4365358"/>
              <a:ext cx="63638" cy="61774"/>
            </a:xfrm>
            <a:custGeom>
              <a:avLst/>
              <a:gdLst>
                <a:gd name="connsiteX0" fmla="*/ 63639 w 63638"/>
                <a:gd name="connsiteY0" fmla="*/ 0 h 61774"/>
                <a:gd name="connsiteX1" fmla="*/ 0 w 63638"/>
                <a:gd name="connsiteY1" fmla="*/ 61775 h 6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8" h="61774">
                  <a:moveTo>
                    <a:pt x="63639" y="0"/>
                  </a:moveTo>
                  <a:cubicBezTo>
                    <a:pt x="29090" y="0"/>
                    <a:pt x="1065" y="27492"/>
                    <a:pt x="0" y="61775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8" name="Vrije vorm: vorm 127">
              <a:extLst>
                <a:ext uri="{FF2B5EF4-FFF2-40B4-BE49-F238E27FC236}">
                  <a16:creationId xmlns:a16="http://schemas.microsoft.com/office/drawing/2014/main" id="{728CB414-BBDD-4181-99B4-083FD625235C}"/>
                </a:ext>
              </a:extLst>
            </p:cNvPr>
            <p:cNvSpPr/>
            <p:nvPr/>
          </p:nvSpPr>
          <p:spPr>
            <a:xfrm>
              <a:off x="4340083" y="4535305"/>
              <a:ext cx="63738" cy="106208"/>
            </a:xfrm>
            <a:custGeom>
              <a:avLst/>
              <a:gdLst>
                <a:gd name="connsiteX0" fmla="*/ 21235 w 63738"/>
                <a:gd name="connsiteY0" fmla="*/ 0 h 106208"/>
                <a:gd name="connsiteX1" fmla="*/ 0 w 63738"/>
                <a:gd name="connsiteY1" fmla="*/ 42470 h 106208"/>
                <a:gd name="connsiteX2" fmla="*/ 63738 w 63738"/>
                <a:gd name="connsiteY2" fmla="*/ 106209 h 1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8" h="106208">
                  <a:moveTo>
                    <a:pt x="21235" y="0"/>
                  </a:moveTo>
                  <a:cubicBezTo>
                    <a:pt x="21235" y="0"/>
                    <a:pt x="0" y="10618"/>
                    <a:pt x="0" y="42470"/>
                  </a:cubicBezTo>
                  <a:cubicBezTo>
                    <a:pt x="0" y="77651"/>
                    <a:pt x="28524" y="106209"/>
                    <a:pt x="63738" y="106209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9" name="Vrije vorm: vorm 128">
              <a:extLst>
                <a:ext uri="{FF2B5EF4-FFF2-40B4-BE49-F238E27FC236}">
                  <a16:creationId xmlns:a16="http://schemas.microsoft.com/office/drawing/2014/main" id="{9D31AFA2-F217-403D-B0B4-C73C24FA8352}"/>
                </a:ext>
              </a:extLst>
            </p:cNvPr>
            <p:cNvSpPr/>
            <p:nvPr/>
          </p:nvSpPr>
          <p:spPr>
            <a:xfrm>
              <a:off x="4467493" y="4301620"/>
              <a:ext cx="244303" cy="531009"/>
            </a:xfrm>
            <a:custGeom>
              <a:avLst/>
              <a:gdLst>
                <a:gd name="connsiteX0" fmla="*/ 33 w 244303"/>
                <a:gd name="connsiteY0" fmla="*/ 63738 h 531009"/>
                <a:gd name="connsiteX1" fmla="*/ 63738 w 244303"/>
                <a:gd name="connsiteY1" fmla="*/ 0 h 531009"/>
                <a:gd name="connsiteX2" fmla="*/ 111401 w 244303"/>
                <a:gd name="connsiteY2" fmla="*/ 21501 h 531009"/>
                <a:gd name="connsiteX3" fmla="*/ 116859 w 244303"/>
                <a:gd name="connsiteY3" fmla="*/ 21235 h 531009"/>
                <a:gd name="connsiteX4" fmla="*/ 180165 w 244303"/>
                <a:gd name="connsiteY4" fmla="*/ 77884 h 531009"/>
                <a:gd name="connsiteX5" fmla="*/ 223068 w 244303"/>
                <a:gd name="connsiteY5" fmla="*/ 138061 h 531009"/>
                <a:gd name="connsiteX6" fmla="*/ 214814 w 244303"/>
                <a:gd name="connsiteY6" fmla="*/ 169348 h 531009"/>
                <a:gd name="connsiteX7" fmla="*/ 244303 w 244303"/>
                <a:gd name="connsiteY7" fmla="*/ 223035 h 531009"/>
                <a:gd name="connsiteX8" fmla="*/ 227994 w 244303"/>
                <a:gd name="connsiteY8" fmla="*/ 265505 h 531009"/>
                <a:gd name="connsiteX9" fmla="*/ 244303 w 244303"/>
                <a:gd name="connsiteY9" fmla="*/ 307975 h 531009"/>
                <a:gd name="connsiteX10" fmla="*/ 218608 w 244303"/>
                <a:gd name="connsiteY10" fmla="*/ 359032 h 531009"/>
                <a:gd name="connsiteX11" fmla="*/ 223068 w 244303"/>
                <a:gd name="connsiteY11" fmla="*/ 382331 h 531009"/>
                <a:gd name="connsiteX12" fmla="*/ 180398 w 244303"/>
                <a:gd name="connsiteY12" fmla="*/ 442408 h 531009"/>
                <a:gd name="connsiteX13" fmla="*/ 180598 w 244303"/>
                <a:gd name="connsiteY13" fmla="*/ 446036 h 531009"/>
                <a:gd name="connsiteX14" fmla="*/ 116859 w 244303"/>
                <a:gd name="connsiteY14" fmla="*/ 509775 h 531009"/>
                <a:gd name="connsiteX15" fmla="*/ 111401 w 244303"/>
                <a:gd name="connsiteY15" fmla="*/ 509508 h 531009"/>
                <a:gd name="connsiteX16" fmla="*/ 63738 w 244303"/>
                <a:gd name="connsiteY16" fmla="*/ 531010 h 531009"/>
                <a:gd name="connsiteX17" fmla="*/ 0 w 244303"/>
                <a:gd name="connsiteY17" fmla="*/ 467271 h 531009"/>
                <a:gd name="connsiteX18" fmla="*/ 0 w 244303"/>
                <a:gd name="connsiteY18" fmla="*/ 63738 h 53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4303" h="531009">
                  <a:moveTo>
                    <a:pt x="33" y="63738"/>
                  </a:moveTo>
                  <a:cubicBezTo>
                    <a:pt x="33" y="28524"/>
                    <a:pt x="28557" y="0"/>
                    <a:pt x="63738" y="0"/>
                  </a:cubicBezTo>
                  <a:cubicBezTo>
                    <a:pt x="82710" y="0"/>
                    <a:pt x="99718" y="8354"/>
                    <a:pt x="111401" y="21501"/>
                  </a:cubicBezTo>
                  <a:cubicBezTo>
                    <a:pt x="113198" y="21335"/>
                    <a:pt x="114996" y="21235"/>
                    <a:pt x="116859" y="21235"/>
                  </a:cubicBezTo>
                  <a:cubicBezTo>
                    <a:pt x="149677" y="21235"/>
                    <a:pt x="176637" y="46031"/>
                    <a:pt x="180165" y="77884"/>
                  </a:cubicBezTo>
                  <a:cubicBezTo>
                    <a:pt x="205128" y="86538"/>
                    <a:pt x="223068" y="110169"/>
                    <a:pt x="223068" y="138061"/>
                  </a:cubicBezTo>
                  <a:cubicBezTo>
                    <a:pt x="223068" y="149444"/>
                    <a:pt x="220039" y="160095"/>
                    <a:pt x="214814" y="169348"/>
                  </a:cubicBezTo>
                  <a:cubicBezTo>
                    <a:pt x="232521" y="180664"/>
                    <a:pt x="244303" y="200468"/>
                    <a:pt x="244303" y="223035"/>
                  </a:cubicBezTo>
                  <a:cubicBezTo>
                    <a:pt x="244303" y="239377"/>
                    <a:pt x="238112" y="254255"/>
                    <a:pt x="227994" y="265505"/>
                  </a:cubicBezTo>
                  <a:cubicBezTo>
                    <a:pt x="238112" y="276788"/>
                    <a:pt x="244303" y="291633"/>
                    <a:pt x="244303" y="307975"/>
                  </a:cubicBezTo>
                  <a:cubicBezTo>
                    <a:pt x="244303" y="328910"/>
                    <a:pt x="234185" y="347416"/>
                    <a:pt x="218608" y="359032"/>
                  </a:cubicBezTo>
                  <a:cubicBezTo>
                    <a:pt x="221437" y="366255"/>
                    <a:pt x="223068" y="374110"/>
                    <a:pt x="223068" y="382331"/>
                  </a:cubicBezTo>
                  <a:cubicBezTo>
                    <a:pt x="223068" y="410123"/>
                    <a:pt x="205228" y="433721"/>
                    <a:pt x="180398" y="442408"/>
                  </a:cubicBezTo>
                  <a:cubicBezTo>
                    <a:pt x="180465" y="443606"/>
                    <a:pt x="180598" y="444805"/>
                    <a:pt x="180598" y="446036"/>
                  </a:cubicBezTo>
                  <a:cubicBezTo>
                    <a:pt x="180598" y="481217"/>
                    <a:pt x="152074" y="509775"/>
                    <a:pt x="116859" y="509775"/>
                  </a:cubicBezTo>
                  <a:cubicBezTo>
                    <a:pt x="115029" y="509775"/>
                    <a:pt x="113198" y="509641"/>
                    <a:pt x="111401" y="509508"/>
                  </a:cubicBezTo>
                  <a:cubicBezTo>
                    <a:pt x="99718" y="522689"/>
                    <a:pt x="82744" y="531010"/>
                    <a:pt x="63738" y="531010"/>
                  </a:cubicBezTo>
                  <a:cubicBezTo>
                    <a:pt x="28557" y="531010"/>
                    <a:pt x="0" y="502485"/>
                    <a:pt x="0" y="467271"/>
                  </a:cubicBezTo>
                  <a:lnTo>
                    <a:pt x="0" y="63738"/>
                  </a:lnTo>
                  <a:close/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0" name="Vrije vorm: vorm 129">
              <a:extLst>
                <a:ext uri="{FF2B5EF4-FFF2-40B4-BE49-F238E27FC236}">
                  <a16:creationId xmlns:a16="http://schemas.microsoft.com/office/drawing/2014/main" id="{1D9A1D00-3C0B-4DA7-B10A-BAD4491AA69A}"/>
                </a:ext>
              </a:extLst>
            </p:cNvPr>
            <p:cNvSpPr/>
            <p:nvPr/>
          </p:nvSpPr>
          <p:spPr>
            <a:xfrm>
              <a:off x="4541849" y="4418446"/>
              <a:ext cx="63738" cy="63738"/>
            </a:xfrm>
            <a:custGeom>
              <a:avLst/>
              <a:gdLst>
                <a:gd name="connsiteX0" fmla="*/ 63738 w 63738"/>
                <a:gd name="connsiteY0" fmla="*/ 0 h 63738"/>
                <a:gd name="connsiteX1" fmla="*/ 0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63738" y="0"/>
                  </a:moveTo>
                  <a:cubicBezTo>
                    <a:pt x="28557" y="0"/>
                    <a:pt x="0" y="28524"/>
                    <a:pt x="0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1" name="Vrije vorm: vorm 130">
              <a:extLst>
                <a:ext uri="{FF2B5EF4-FFF2-40B4-BE49-F238E27FC236}">
                  <a16:creationId xmlns:a16="http://schemas.microsoft.com/office/drawing/2014/main" id="{668E3252-5FF0-4454-B09E-24D3C187F516}"/>
                </a:ext>
              </a:extLst>
            </p:cNvPr>
            <p:cNvSpPr/>
            <p:nvPr/>
          </p:nvSpPr>
          <p:spPr>
            <a:xfrm>
              <a:off x="4531232" y="4705219"/>
              <a:ext cx="63738" cy="63738"/>
            </a:xfrm>
            <a:custGeom>
              <a:avLst/>
              <a:gdLst>
                <a:gd name="connsiteX0" fmla="*/ 63738 w 63738"/>
                <a:gd name="connsiteY0" fmla="*/ 0 h 63738"/>
                <a:gd name="connsiteX1" fmla="*/ 0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63738" y="0"/>
                  </a:moveTo>
                  <a:cubicBezTo>
                    <a:pt x="28557" y="0"/>
                    <a:pt x="0" y="28524"/>
                    <a:pt x="0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3B180722-09A0-4AFF-96E9-D75A3A6E13B2}"/>
                </a:ext>
              </a:extLst>
            </p:cNvPr>
            <p:cNvSpPr/>
            <p:nvPr/>
          </p:nvSpPr>
          <p:spPr>
            <a:xfrm>
              <a:off x="4467527" y="4514037"/>
              <a:ext cx="63738" cy="63738"/>
            </a:xfrm>
            <a:custGeom>
              <a:avLst/>
              <a:gdLst>
                <a:gd name="connsiteX0" fmla="*/ 0 w 63738"/>
                <a:gd name="connsiteY0" fmla="*/ 0 h 63738"/>
                <a:gd name="connsiteX1" fmla="*/ 63738 w 63738"/>
                <a:gd name="connsiteY1" fmla="*/ 63738 h 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738" h="63738">
                  <a:moveTo>
                    <a:pt x="0" y="0"/>
                  </a:moveTo>
                  <a:cubicBezTo>
                    <a:pt x="0" y="35181"/>
                    <a:pt x="28524" y="63738"/>
                    <a:pt x="63738" y="63738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324C4A4E-82BD-42B8-8E4C-1F12859BA6C2}"/>
                </a:ext>
              </a:extLst>
            </p:cNvPr>
            <p:cNvSpPr/>
            <p:nvPr/>
          </p:nvSpPr>
          <p:spPr>
            <a:xfrm>
              <a:off x="4632148" y="4470968"/>
              <a:ext cx="15926" cy="76918"/>
            </a:xfrm>
            <a:custGeom>
              <a:avLst/>
              <a:gdLst>
                <a:gd name="connsiteX0" fmla="*/ 0 w 15926"/>
                <a:gd name="connsiteY0" fmla="*/ 76919 h 76918"/>
                <a:gd name="connsiteX1" fmla="*/ 0 w 15926"/>
                <a:gd name="connsiteY1" fmla="*/ 0 h 7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26" h="76918">
                  <a:moveTo>
                    <a:pt x="0" y="76919"/>
                  </a:moveTo>
                  <a:cubicBezTo>
                    <a:pt x="21235" y="55684"/>
                    <a:pt x="21235" y="21235"/>
                    <a:pt x="0" y="0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958356A7-CACD-4E59-A71E-7039E2292452}"/>
                </a:ext>
              </a:extLst>
            </p:cNvPr>
            <p:cNvSpPr/>
            <p:nvPr/>
          </p:nvSpPr>
          <p:spPr>
            <a:xfrm>
              <a:off x="4578428" y="4620512"/>
              <a:ext cx="42470" cy="46164"/>
            </a:xfrm>
            <a:custGeom>
              <a:avLst/>
              <a:gdLst>
                <a:gd name="connsiteX0" fmla="*/ 0 w 42470"/>
                <a:gd name="connsiteY0" fmla="*/ 0 h 46164"/>
                <a:gd name="connsiteX1" fmla="*/ 42470 w 42470"/>
                <a:gd name="connsiteY1" fmla="*/ 46165 h 4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70" h="46164">
                  <a:moveTo>
                    <a:pt x="0" y="0"/>
                  </a:moveTo>
                  <a:cubicBezTo>
                    <a:pt x="23765" y="1764"/>
                    <a:pt x="42470" y="21734"/>
                    <a:pt x="42470" y="46165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B1E67B7C-0212-41B4-9685-E01801B14BB9}"/>
                </a:ext>
              </a:extLst>
            </p:cNvPr>
            <p:cNvSpPr/>
            <p:nvPr/>
          </p:nvSpPr>
          <p:spPr>
            <a:xfrm>
              <a:off x="4509997" y="4365358"/>
              <a:ext cx="63638" cy="61774"/>
            </a:xfrm>
            <a:custGeom>
              <a:avLst/>
              <a:gdLst>
                <a:gd name="connsiteX0" fmla="*/ 0 w 63638"/>
                <a:gd name="connsiteY0" fmla="*/ 0 h 61774"/>
                <a:gd name="connsiteX1" fmla="*/ 63639 w 63638"/>
                <a:gd name="connsiteY1" fmla="*/ 61775 h 6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638" h="61774">
                  <a:moveTo>
                    <a:pt x="0" y="0"/>
                  </a:moveTo>
                  <a:cubicBezTo>
                    <a:pt x="34549" y="0"/>
                    <a:pt x="62574" y="27492"/>
                    <a:pt x="63639" y="61775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A2E23DFE-5D3F-417B-BBF3-80D093ABE485}"/>
                </a:ext>
              </a:extLst>
            </p:cNvPr>
            <p:cNvSpPr/>
            <p:nvPr/>
          </p:nvSpPr>
          <p:spPr>
            <a:xfrm>
              <a:off x="4531232" y="4535305"/>
              <a:ext cx="63738" cy="106208"/>
            </a:xfrm>
            <a:custGeom>
              <a:avLst/>
              <a:gdLst>
                <a:gd name="connsiteX0" fmla="*/ 42503 w 63738"/>
                <a:gd name="connsiteY0" fmla="*/ 0 h 106208"/>
                <a:gd name="connsiteX1" fmla="*/ 63738 w 63738"/>
                <a:gd name="connsiteY1" fmla="*/ 42470 h 106208"/>
                <a:gd name="connsiteX2" fmla="*/ 0 w 63738"/>
                <a:gd name="connsiteY2" fmla="*/ 106209 h 1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8" h="106208">
                  <a:moveTo>
                    <a:pt x="42503" y="0"/>
                  </a:moveTo>
                  <a:cubicBezTo>
                    <a:pt x="42503" y="0"/>
                    <a:pt x="63738" y="10618"/>
                    <a:pt x="63738" y="42470"/>
                  </a:cubicBezTo>
                  <a:cubicBezTo>
                    <a:pt x="63738" y="77651"/>
                    <a:pt x="35214" y="106209"/>
                    <a:pt x="0" y="106209"/>
                  </a:cubicBezTo>
                </a:path>
              </a:pathLst>
            </a:custGeom>
            <a:grpFill/>
            <a:ln w="19797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grpSp>
        <p:nvGrpSpPr>
          <p:cNvPr id="137" name="Graphic 96">
            <a:extLst>
              <a:ext uri="{FF2B5EF4-FFF2-40B4-BE49-F238E27FC236}">
                <a16:creationId xmlns:a16="http://schemas.microsoft.com/office/drawing/2014/main" id="{A4616D4F-67FD-4D73-9A53-A9B3FA4A27B9}"/>
              </a:ext>
            </a:extLst>
          </p:cNvPr>
          <p:cNvGrpSpPr/>
          <p:nvPr userDrawn="1"/>
        </p:nvGrpSpPr>
        <p:grpSpPr>
          <a:xfrm>
            <a:off x="6884065" y="4675078"/>
            <a:ext cx="613118" cy="522263"/>
            <a:chOff x="6884065" y="4303886"/>
            <a:chExt cx="613118" cy="522263"/>
          </a:xfrm>
          <a:noFill/>
        </p:grpSpPr>
        <p:sp>
          <p:nvSpPr>
            <p:cNvPr id="138" name="Vrije vorm: vorm 137">
              <a:extLst>
                <a:ext uri="{FF2B5EF4-FFF2-40B4-BE49-F238E27FC236}">
                  <a16:creationId xmlns:a16="http://schemas.microsoft.com/office/drawing/2014/main" id="{76E67412-C79C-4593-A227-FAEFC9BFDE26}"/>
                </a:ext>
              </a:extLst>
            </p:cNvPr>
            <p:cNvSpPr/>
            <p:nvPr/>
          </p:nvSpPr>
          <p:spPr>
            <a:xfrm>
              <a:off x="6929472" y="4303886"/>
              <a:ext cx="522304" cy="476856"/>
            </a:xfrm>
            <a:custGeom>
              <a:avLst/>
              <a:gdLst>
                <a:gd name="connsiteX0" fmla="*/ 522304 w 522304"/>
                <a:gd name="connsiteY0" fmla="*/ 431449 h 476856"/>
                <a:gd name="connsiteX1" fmla="*/ 334632 w 522304"/>
                <a:gd name="connsiteY1" fmla="*/ 431449 h 476856"/>
                <a:gd name="connsiteX2" fmla="*/ 261132 w 522304"/>
                <a:gd name="connsiteY2" fmla="*/ 476856 h 476856"/>
                <a:gd name="connsiteX3" fmla="*/ 261132 w 522304"/>
                <a:gd name="connsiteY3" fmla="*/ 476856 h 476856"/>
                <a:gd name="connsiteX4" fmla="*/ 261132 w 522304"/>
                <a:gd name="connsiteY4" fmla="*/ 476856 h 476856"/>
                <a:gd name="connsiteX5" fmla="*/ 187631 w 522304"/>
                <a:gd name="connsiteY5" fmla="*/ 431449 h 476856"/>
                <a:gd name="connsiteX6" fmla="*/ 0 w 522304"/>
                <a:gd name="connsiteY6" fmla="*/ 431449 h 476856"/>
                <a:gd name="connsiteX7" fmla="*/ 0 w 522304"/>
                <a:gd name="connsiteY7" fmla="*/ 0 h 476856"/>
                <a:gd name="connsiteX8" fmla="*/ 187672 w 522304"/>
                <a:gd name="connsiteY8" fmla="*/ 0 h 476856"/>
                <a:gd name="connsiteX9" fmla="*/ 261172 w 522304"/>
                <a:gd name="connsiteY9" fmla="*/ 45407 h 476856"/>
                <a:gd name="connsiteX10" fmla="*/ 261172 w 522304"/>
                <a:gd name="connsiteY10" fmla="*/ 45407 h 476856"/>
                <a:gd name="connsiteX11" fmla="*/ 261172 w 522304"/>
                <a:gd name="connsiteY11" fmla="*/ 45407 h 476856"/>
                <a:gd name="connsiteX12" fmla="*/ 334632 w 522304"/>
                <a:gd name="connsiteY12" fmla="*/ 0 h 476856"/>
                <a:gd name="connsiteX13" fmla="*/ 522304 w 522304"/>
                <a:gd name="connsiteY13" fmla="*/ 0 h 476856"/>
                <a:gd name="connsiteX14" fmla="*/ 522304 w 522304"/>
                <a:gd name="connsiteY14" fmla="*/ 431449 h 47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2304" h="476856">
                  <a:moveTo>
                    <a:pt x="522304" y="431449"/>
                  </a:moveTo>
                  <a:lnTo>
                    <a:pt x="334632" y="431449"/>
                  </a:lnTo>
                  <a:cubicBezTo>
                    <a:pt x="303517" y="431449"/>
                    <a:pt x="275056" y="449049"/>
                    <a:pt x="261132" y="476856"/>
                  </a:cubicBezTo>
                  <a:lnTo>
                    <a:pt x="261132" y="476856"/>
                  </a:lnTo>
                  <a:lnTo>
                    <a:pt x="261132" y="476856"/>
                  </a:lnTo>
                  <a:cubicBezTo>
                    <a:pt x="247207" y="449008"/>
                    <a:pt x="218746" y="431449"/>
                    <a:pt x="187631" y="431449"/>
                  </a:cubicBezTo>
                  <a:lnTo>
                    <a:pt x="0" y="431449"/>
                  </a:lnTo>
                  <a:lnTo>
                    <a:pt x="0" y="0"/>
                  </a:lnTo>
                  <a:lnTo>
                    <a:pt x="187672" y="0"/>
                  </a:lnTo>
                  <a:cubicBezTo>
                    <a:pt x="218787" y="0"/>
                    <a:pt x="247248" y="17599"/>
                    <a:pt x="261172" y="45407"/>
                  </a:cubicBezTo>
                  <a:lnTo>
                    <a:pt x="261172" y="45407"/>
                  </a:lnTo>
                  <a:lnTo>
                    <a:pt x="261172" y="45407"/>
                  </a:lnTo>
                  <a:cubicBezTo>
                    <a:pt x="275056" y="17599"/>
                    <a:pt x="303517" y="0"/>
                    <a:pt x="334632" y="0"/>
                  </a:cubicBezTo>
                  <a:lnTo>
                    <a:pt x="522304" y="0"/>
                  </a:lnTo>
                  <a:lnTo>
                    <a:pt x="522304" y="431449"/>
                  </a:lnTo>
                  <a:close/>
                </a:path>
              </a:pathLst>
            </a:custGeom>
            <a:noFill/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39" name="Vrije vorm: vorm 138">
              <a:extLst>
                <a:ext uri="{FF2B5EF4-FFF2-40B4-BE49-F238E27FC236}">
                  <a16:creationId xmlns:a16="http://schemas.microsoft.com/office/drawing/2014/main" id="{0F301B46-2D79-455A-B7CB-D645B0B16F0D}"/>
                </a:ext>
              </a:extLst>
            </p:cNvPr>
            <p:cNvSpPr/>
            <p:nvPr/>
          </p:nvSpPr>
          <p:spPr>
            <a:xfrm>
              <a:off x="7190603" y="4349293"/>
              <a:ext cx="4083" cy="420097"/>
            </a:xfrm>
            <a:custGeom>
              <a:avLst/>
              <a:gdLst>
                <a:gd name="connsiteX0" fmla="*/ 0 w 4083"/>
                <a:gd name="connsiteY0" fmla="*/ 420097 h 420097"/>
                <a:gd name="connsiteX1" fmla="*/ 0 w 4083"/>
                <a:gd name="connsiteY1" fmla="*/ 0 h 4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" h="420097">
                  <a:moveTo>
                    <a:pt x="0" y="420097"/>
                  </a:moveTo>
                  <a:lnTo>
                    <a:pt x="0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0" name="Vrije vorm: vorm 139">
              <a:extLst>
                <a:ext uri="{FF2B5EF4-FFF2-40B4-BE49-F238E27FC236}">
                  <a16:creationId xmlns:a16="http://schemas.microsoft.com/office/drawing/2014/main" id="{1A3F49C4-E95F-47CB-ADB0-2CD50F515E2C}"/>
                </a:ext>
              </a:extLst>
            </p:cNvPr>
            <p:cNvSpPr/>
            <p:nvPr/>
          </p:nvSpPr>
          <p:spPr>
            <a:xfrm>
              <a:off x="6997623" y="4394700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1" name="Vrije vorm: vorm 140">
              <a:extLst>
                <a:ext uri="{FF2B5EF4-FFF2-40B4-BE49-F238E27FC236}">
                  <a16:creationId xmlns:a16="http://schemas.microsoft.com/office/drawing/2014/main" id="{0F45F473-F25F-449E-B167-BD07FC16BA8D}"/>
                </a:ext>
              </a:extLst>
            </p:cNvPr>
            <p:cNvSpPr/>
            <p:nvPr/>
          </p:nvSpPr>
          <p:spPr>
            <a:xfrm>
              <a:off x="6997623" y="4462851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2" name="Vrije vorm: vorm 141">
              <a:extLst>
                <a:ext uri="{FF2B5EF4-FFF2-40B4-BE49-F238E27FC236}">
                  <a16:creationId xmlns:a16="http://schemas.microsoft.com/office/drawing/2014/main" id="{9302952F-D279-4158-804E-036CA770E0D4}"/>
                </a:ext>
              </a:extLst>
            </p:cNvPr>
            <p:cNvSpPr/>
            <p:nvPr/>
          </p:nvSpPr>
          <p:spPr>
            <a:xfrm>
              <a:off x="6997623" y="4530962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3" name="Vrije vorm: vorm 142">
              <a:extLst>
                <a:ext uri="{FF2B5EF4-FFF2-40B4-BE49-F238E27FC236}">
                  <a16:creationId xmlns:a16="http://schemas.microsoft.com/office/drawing/2014/main" id="{86A12B78-0FE6-4E41-BA17-9127C14D33D6}"/>
                </a:ext>
              </a:extLst>
            </p:cNvPr>
            <p:cNvSpPr/>
            <p:nvPr/>
          </p:nvSpPr>
          <p:spPr>
            <a:xfrm>
              <a:off x="7247403" y="4394700"/>
              <a:ext cx="136221" cy="4083"/>
            </a:xfrm>
            <a:custGeom>
              <a:avLst/>
              <a:gdLst>
                <a:gd name="connsiteX0" fmla="*/ 136221 w 136221"/>
                <a:gd name="connsiteY0" fmla="*/ 0 h 4083"/>
                <a:gd name="connsiteX1" fmla="*/ 0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136221" y="0"/>
                  </a:moveTo>
                  <a:lnTo>
                    <a:pt x="0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4" name="Vrije vorm: vorm 143">
              <a:extLst>
                <a:ext uri="{FF2B5EF4-FFF2-40B4-BE49-F238E27FC236}">
                  <a16:creationId xmlns:a16="http://schemas.microsoft.com/office/drawing/2014/main" id="{0B91F36D-C682-4B4E-990E-E0395242D6FF}"/>
                </a:ext>
              </a:extLst>
            </p:cNvPr>
            <p:cNvSpPr/>
            <p:nvPr/>
          </p:nvSpPr>
          <p:spPr>
            <a:xfrm>
              <a:off x="7247403" y="4462851"/>
              <a:ext cx="136221" cy="4083"/>
            </a:xfrm>
            <a:custGeom>
              <a:avLst/>
              <a:gdLst>
                <a:gd name="connsiteX0" fmla="*/ 136221 w 136221"/>
                <a:gd name="connsiteY0" fmla="*/ 0 h 4083"/>
                <a:gd name="connsiteX1" fmla="*/ 0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136221" y="0"/>
                  </a:moveTo>
                  <a:lnTo>
                    <a:pt x="0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5" name="Vrije vorm: vorm 144">
              <a:extLst>
                <a:ext uri="{FF2B5EF4-FFF2-40B4-BE49-F238E27FC236}">
                  <a16:creationId xmlns:a16="http://schemas.microsoft.com/office/drawing/2014/main" id="{CED4AEF9-B9DD-4B22-9B00-3BB2E58E42A0}"/>
                </a:ext>
              </a:extLst>
            </p:cNvPr>
            <p:cNvSpPr/>
            <p:nvPr/>
          </p:nvSpPr>
          <p:spPr>
            <a:xfrm>
              <a:off x="7247403" y="4530962"/>
              <a:ext cx="136221" cy="4083"/>
            </a:xfrm>
            <a:custGeom>
              <a:avLst/>
              <a:gdLst>
                <a:gd name="connsiteX0" fmla="*/ 136221 w 136221"/>
                <a:gd name="connsiteY0" fmla="*/ 0 h 4083"/>
                <a:gd name="connsiteX1" fmla="*/ 0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136221" y="0"/>
                  </a:moveTo>
                  <a:lnTo>
                    <a:pt x="0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F61BA5-1980-40A5-9949-1EAD68E009A7}"/>
                </a:ext>
              </a:extLst>
            </p:cNvPr>
            <p:cNvSpPr/>
            <p:nvPr/>
          </p:nvSpPr>
          <p:spPr>
            <a:xfrm>
              <a:off x="6997623" y="4599073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B0E1A5BB-0DB7-44BF-B234-1955202CF191}"/>
                </a:ext>
              </a:extLst>
            </p:cNvPr>
            <p:cNvSpPr/>
            <p:nvPr/>
          </p:nvSpPr>
          <p:spPr>
            <a:xfrm>
              <a:off x="6997623" y="4667224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41CBE9C3-3136-48A9-84E4-B3445FD32B12}"/>
                </a:ext>
              </a:extLst>
            </p:cNvPr>
            <p:cNvSpPr/>
            <p:nvPr/>
          </p:nvSpPr>
          <p:spPr>
            <a:xfrm>
              <a:off x="7247403" y="4667224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CFA5FF07-B8F5-423C-86A8-E1D186D88C7F}"/>
                </a:ext>
              </a:extLst>
            </p:cNvPr>
            <p:cNvSpPr/>
            <p:nvPr/>
          </p:nvSpPr>
          <p:spPr>
            <a:xfrm>
              <a:off x="7247403" y="4599073"/>
              <a:ext cx="136221" cy="4083"/>
            </a:xfrm>
            <a:custGeom>
              <a:avLst/>
              <a:gdLst>
                <a:gd name="connsiteX0" fmla="*/ 0 w 136221"/>
                <a:gd name="connsiteY0" fmla="*/ 0 h 4083"/>
                <a:gd name="connsiteX1" fmla="*/ 136221 w 13622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21" h="4083">
                  <a:moveTo>
                    <a:pt x="0" y="0"/>
                  </a:moveTo>
                  <a:lnTo>
                    <a:pt x="136221" y="0"/>
                  </a:lnTo>
                </a:path>
              </a:pathLst>
            </a:custGeom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50" name="Vrije vorm: vorm 149">
              <a:extLst>
                <a:ext uri="{FF2B5EF4-FFF2-40B4-BE49-F238E27FC236}">
                  <a16:creationId xmlns:a16="http://schemas.microsoft.com/office/drawing/2014/main" id="{43CC926B-8D2D-4083-8D3B-FD7B955B02D2}"/>
                </a:ext>
              </a:extLst>
            </p:cNvPr>
            <p:cNvSpPr/>
            <p:nvPr/>
          </p:nvSpPr>
          <p:spPr>
            <a:xfrm>
              <a:off x="6884065" y="4337941"/>
              <a:ext cx="613118" cy="488208"/>
            </a:xfrm>
            <a:custGeom>
              <a:avLst/>
              <a:gdLst>
                <a:gd name="connsiteX0" fmla="*/ 567711 w 613118"/>
                <a:gd name="connsiteY0" fmla="*/ 0 h 488208"/>
                <a:gd name="connsiteX1" fmla="*/ 590415 w 613118"/>
                <a:gd name="connsiteY1" fmla="*/ 0 h 488208"/>
                <a:gd name="connsiteX2" fmla="*/ 613118 w 613118"/>
                <a:gd name="connsiteY2" fmla="*/ 22704 h 488208"/>
                <a:gd name="connsiteX3" fmla="*/ 613118 w 613118"/>
                <a:gd name="connsiteY3" fmla="*/ 420097 h 488208"/>
                <a:gd name="connsiteX4" fmla="*/ 590415 w 613118"/>
                <a:gd name="connsiteY4" fmla="*/ 442801 h 488208"/>
                <a:gd name="connsiteX5" fmla="*/ 408746 w 613118"/>
                <a:gd name="connsiteY5" fmla="*/ 442801 h 488208"/>
                <a:gd name="connsiteX6" fmla="*/ 340635 w 613118"/>
                <a:gd name="connsiteY6" fmla="*/ 488208 h 488208"/>
                <a:gd name="connsiteX7" fmla="*/ 272483 w 613118"/>
                <a:gd name="connsiteY7" fmla="*/ 488208 h 488208"/>
                <a:gd name="connsiteX8" fmla="*/ 204373 w 613118"/>
                <a:gd name="connsiteY8" fmla="*/ 442801 h 488208"/>
                <a:gd name="connsiteX9" fmla="*/ 22704 w 613118"/>
                <a:gd name="connsiteY9" fmla="*/ 442801 h 488208"/>
                <a:gd name="connsiteX10" fmla="*/ 0 w 613118"/>
                <a:gd name="connsiteY10" fmla="*/ 420097 h 488208"/>
                <a:gd name="connsiteX11" fmla="*/ 0 w 613118"/>
                <a:gd name="connsiteY11" fmla="*/ 22704 h 488208"/>
                <a:gd name="connsiteX12" fmla="*/ 22704 w 613118"/>
                <a:gd name="connsiteY12" fmla="*/ 0 h 488208"/>
                <a:gd name="connsiteX13" fmla="*/ 45407 w 613118"/>
                <a:gd name="connsiteY13" fmla="*/ 0 h 48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3118" h="488208">
                  <a:moveTo>
                    <a:pt x="567711" y="0"/>
                  </a:moveTo>
                  <a:lnTo>
                    <a:pt x="590415" y="0"/>
                  </a:lnTo>
                  <a:cubicBezTo>
                    <a:pt x="602951" y="0"/>
                    <a:pt x="613118" y="10168"/>
                    <a:pt x="613118" y="22704"/>
                  </a:cubicBezTo>
                  <a:lnTo>
                    <a:pt x="613118" y="420097"/>
                  </a:lnTo>
                  <a:cubicBezTo>
                    <a:pt x="613118" y="432633"/>
                    <a:pt x="602951" y="442801"/>
                    <a:pt x="590415" y="442801"/>
                  </a:cubicBezTo>
                  <a:lnTo>
                    <a:pt x="408746" y="442801"/>
                  </a:lnTo>
                  <a:cubicBezTo>
                    <a:pt x="377630" y="442801"/>
                    <a:pt x="354518" y="460400"/>
                    <a:pt x="340635" y="488208"/>
                  </a:cubicBezTo>
                  <a:lnTo>
                    <a:pt x="272483" y="488208"/>
                  </a:lnTo>
                  <a:cubicBezTo>
                    <a:pt x="258559" y="460360"/>
                    <a:pt x="235488" y="442801"/>
                    <a:pt x="204373" y="442801"/>
                  </a:cubicBezTo>
                  <a:lnTo>
                    <a:pt x="22704" y="442801"/>
                  </a:lnTo>
                  <a:cubicBezTo>
                    <a:pt x="10168" y="442801"/>
                    <a:pt x="0" y="432633"/>
                    <a:pt x="0" y="420097"/>
                  </a:cubicBezTo>
                  <a:lnTo>
                    <a:pt x="0" y="22704"/>
                  </a:lnTo>
                  <a:cubicBezTo>
                    <a:pt x="0" y="10168"/>
                    <a:pt x="10168" y="0"/>
                    <a:pt x="22704" y="0"/>
                  </a:cubicBezTo>
                  <a:lnTo>
                    <a:pt x="45407" y="0"/>
                  </a:lnTo>
                </a:path>
              </a:pathLst>
            </a:custGeom>
            <a:noFill/>
            <a:ln w="19812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151" name="Rechthoek 150">
            <a:hlinkClick r:id="rId3"/>
            <a:extLst>
              <a:ext uri="{FF2B5EF4-FFF2-40B4-BE49-F238E27FC236}">
                <a16:creationId xmlns:a16="http://schemas.microsoft.com/office/drawing/2014/main" id="{1F0DF921-3F8A-4B88-9C3C-40875C2543D3}"/>
              </a:ext>
            </a:extLst>
          </p:cNvPr>
          <p:cNvSpPr/>
          <p:nvPr userDrawn="1"/>
        </p:nvSpPr>
        <p:spPr>
          <a:xfrm>
            <a:off x="1249363" y="4508081"/>
            <a:ext cx="1576806" cy="12647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52" name="Rechthoek 151">
            <a:hlinkClick r:id="rId4"/>
            <a:extLst>
              <a:ext uri="{FF2B5EF4-FFF2-40B4-BE49-F238E27FC236}">
                <a16:creationId xmlns:a16="http://schemas.microsoft.com/office/drawing/2014/main" id="{A27DE010-EFF9-45FA-8905-BDB155567D64}"/>
              </a:ext>
            </a:extLst>
          </p:cNvPr>
          <p:cNvSpPr/>
          <p:nvPr userDrawn="1"/>
        </p:nvSpPr>
        <p:spPr>
          <a:xfrm>
            <a:off x="3075696" y="4508081"/>
            <a:ext cx="2743199" cy="12647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53" name="Rechthoek 152">
            <a:hlinkClick r:id="rId5"/>
            <a:extLst>
              <a:ext uri="{FF2B5EF4-FFF2-40B4-BE49-F238E27FC236}">
                <a16:creationId xmlns:a16="http://schemas.microsoft.com/office/drawing/2014/main" id="{26EAC26C-CD7C-419C-B1E4-82D84EAB2ACD}"/>
              </a:ext>
            </a:extLst>
          </p:cNvPr>
          <p:cNvSpPr/>
          <p:nvPr userDrawn="1"/>
        </p:nvSpPr>
        <p:spPr>
          <a:xfrm>
            <a:off x="5993524" y="4508081"/>
            <a:ext cx="2419849" cy="12647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46E94C5-54F1-4313-BD7F-06FE2B438C54}"/>
              </a:ext>
            </a:extLst>
          </p:cNvPr>
          <p:cNvSpPr/>
          <p:nvPr userDrawn="1"/>
        </p:nvSpPr>
        <p:spPr>
          <a:xfrm>
            <a:off x="658813" y="6147303"/>
            <a:ext cx="1293246" cy="5818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69" name="Gelijkbenige driehoek 68">
            <a:extLst>
              <a:ext uri="{FF2B5EF4-FFF2-40B4-BE49-F238E27FC236}">
                <a16:creationId xmlns:a16="http://schemas.microsoft.com/office/drawing/2014/main" id="{E98E19B2-1245-4CE7-BBAE-06EB4725D923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0" name="Gelijkbenige driehoek 69">
            <a:extLst>
              <a:ext uri="{FF2B5EF4-FFF2-40B4-BE49-F238E27FC236}">
                <a16:creationId xmlns:a16="http://schemas.microsoft.com/office/drawing/2014/main" id="{6FED3F5A-E100-404A-91A2-AB5CC24F8AEF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95E28FA5-C54B-4C54-B3ED-8206DE2DA9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813" y="6221683"/>
            <a:ext cx="1153603" cy="366439"/>
          </a:xfrm>
          <a:prstGeom prst="rect">
            <a:avLst/>
          </a:prstGeom>
        </p:spPr>
      </p:pic>
      <p:sp>
        <p:nvSpPr>
          <p:cNvPr id="14" name="Tijdelijke aanduiding voor voettekst 13">
            <a:extLst>
              <a:ext uri="{FF2B5EF4-FFF2-40B4-BE49-F238E27FC236}">
                <a16:creationId xmlns:a16="http://schemas.microsoft.com/office/drawing/2014/main" id="{25DA9AA6-915B-4EE7-B737-65460D777A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A14AA4F3-E79C-4D43-9095-EB07958521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33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 animBg="1"/>
      <p:bldP spid="16" grpId="0" animBg="1"/>
      <p:bldP spid="17" grpId="0" animBg="1"/>
      <p:bldP spid="115" grpId="0"/>
      <p:bldP spid="66" grpId="0" build="p"/>
      <p:bldP spid="67" grpId="0" build="p"/>
      <p:bldP spid="68" grpId="0" build="p"/>
      <p:bldP spid="72" grpId="0" animBg="1"/>
      <p:bldP spid="73" grpId="0" animBg="1"/>
      <p:bldP spid="74" grpId="0" animBg="1"/>
      <p:bldP spid="151" grpId="0"/>
      <p:bldP spid="152" grpId="0"/>
      <p:bldP spid="15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8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290857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ige driehoek 1">
            <a:extLst>
              <a:ext uri="{FF2B5EF4-FFF2-40B4-BE49-F238E27FC236}">
                <a16:creationId xmlns:a16="http://schemas.microsoft.com/office/drawing/2014/main" id="{E44CB9D5-DE07-42C6-97D0-B66EC16AD2BC}"/>
              </a:ext>
            </a:extLst>
          </p:cNvPr>
          <p:cNvSpPr/>
          <p:nvPr userDrawn="1"/>
        </p:nvSpPr>
        <p:spPr>
          <a:xfrm flipV="1">
            <a:off x="0" y="-1"/>
            <a:ext cx="2908570" cy="2495219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89574" y="1965012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B6ADA10F-2FE1-4ACB-A4D0-9A399CF37F0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89574" y="2723884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55E2188C-82E1-4588-B24D-46E992FC0E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189574" y="3479257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CC3C59BA-487C-4DCE-A21C-DE75F87F7BA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189574" y="4234630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80A7907-3169-481D-8674-AF3B0ED40CCA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189574" y="4990003"/>
            <a:ext cx="8427293" cy="523678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24" name="Gedeeltelijke cirkel 23">
            <a:extLst>
              <a:ext uri="{FF2B5EF4-FFF2-40B4-BE49-F238E27FC236}">
                <a16:creationId xmlns:a16="http://schemas.microsoft.com/office/drawing/2014/main" id="{AB8B6E89-9AFC-4195-8F9C-6DEC72475CA5}"/>
              </a:ext>
            </a:extLst>
          </p:cNvPr>
          <p:cNvSpPr/>
          <p:nvPr userDrawn="1"/>
        </p:nvSpPr>
        <p:spPr>
          <a:xfrm rot="16200000">
            <a:off x="11099102" y="-434087"/>
            <a:ext cx="868172" cy="868172"/>
          </a:xfrm>
          <a:prstGeom prst="pie">
            <a:avLst>
              <a:gd name="adj1" fmla="val 539751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5" name="Rechthoekige driehoek 24">
            <a:extLst>
              <a:ext uri="{FF2B5EF4-FFF2-40B4-BE49-F238E27FC236}">
                <a16:creationId xmlns:a16="http://schemas.microsoft.com/office/drawing/2014/main" id="{F2567CB6-D947-4E01-8B18-84F7A085D765}"/>
              </a:ext>
            </a:extLst>
          </p:cNvPr>
          <p:cNvSpPr/>
          <p:nvPr userDrawn="1"/>
        </p:nvSpPr>
        <p:spPr>
          <a:xfrm rot="8100000">
            <a:off x="11226244" y="561226"/>
            <a:ext cx="613892" cy="613892"/>
          </a:xfrm>
          <a:prstGeom prst="rtTriangle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C88F60-DD72-4706-A61A-B98E850DB7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813" y="6221683"/>
            <a:ext cx="1153603" cy="366439"/>
          </a:xfrm>
          <a:prstGeom prst="rect">
            <a:avLst/>
          </a:prstGeom>
        </p:spPr>
      </p:pic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464A832F-D2A2-487E-8ADB-C884AC68C40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89829546-82C6-4268-95FD-7E5B30B1969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id="{694FB80A-610F-4815-9687-9D235918D2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21553" y="1964533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  <p:sp>
        <p:nvSpPr>
          <p:cNvPr id="23" name="Tijdelijke aanduiding voor tekst 9">
            <a:extLst>
              <a:ext uri="{FF2B5EF4-FFF2-40B4-BE49-F238E27FC236}">
                <a16:creationId xmlns:a16="http://schemas.microsoft.com/office/drawing/2014/main" id="{4CD2ED6E-8524-4D75-AF5B-4206754D9C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21553" y="2722129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  <p:sp>
        <p:nvSpPr>
          <p:cNvPr id="26" name="Tijdelijke aanduiding voor tekst 9">
            <a:extLst>
              <a:ext uri="{FF2B5EF4-FFF2-40B4-BE49-F238E27FC236}">
                <a16:creationId xmlns:a16="http://schemas.microsoft.com/office/drawing/2014/main" id="{34CBDEAC-E2C6-4215-B6CC-F5FFBF1A28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553" y="3476227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  <p:sp>
        <p:nvSpPr>
          <p:cNvPr id="32" name="Tijdelijke aanduiding voor tekst 9">
            <a:extLst>
              <a:ext uri="{FF2B5EF4-FFF2-40B4-BE49-F238E27FC236}">
                <a16:creationId xmlns:a16="http://schemas.microsoft.com/office/drawing/2014/main" id="{E063C99A-D862-4C93-BB07-700AB16790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21553" y="4230325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  <p:sp>
        <p:nvSpPr>
          <p:cNvPr id="33" name="Tijdelijke aanduiding voor tekst 9">
            <a:extLst>
              <a:ext uri="{FF2B5EF4-FFF2-40B4-BE49-F238E27FC236}">
                <a16:creationId xmlns:a16="http://schemas.microsoft.com/office/drawing/2014/main" id="{AABC4D4F-825C-4288-BB28-24C14B24A4C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553" y="4986494"/>
            <a:ext cx="1163632" cy="527187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 err="1"/>
              <a:t>Nr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894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cijf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al 23">
            <a:extLst>
              <a:ext uri="{FF2B5EF4-FFF2-40B4-BE49-F238E27FC236}">
                <a16:creationId xmlns:a16="http://schemas.microsoft.com/office/drawing/2014/main" id="{13BA039D-CC66-4A52-85B1-74D0945E1658}"/>
              </a:ext>
            </a:extLst>
          </p:cNvPr>
          <p:cNvSpPr/>
          <p:nvPr userDrawn="1"/>
        </p:nvSpPr>
        <p:spPr>
          <a:xfrm>
            <a:off x="4268928" y="2124637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F249B83A-F1CB-4437-820B-81AD6F5B8CD7}"/>
              </a:ext>
            </a:extLst>
          </p:cNvPr>
          <p:cNvSpPr/>
          <p:nvPr userDrawn="1"/>
        </p:nvSpPr>
        <p:spPr>
          <a:xfrm>
            <a:off x="7086773" y="2584597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78070914-5AB5-477D-A74D-38A6EB779E95}"/>
              </a:ext>
            </a:extLst>
          </p:cNvPr>
          <p:cNvSpPr/>
          <p:nvPr userDrawn="1"/>
        </p:nvSpPr>
        <p:spPr>
          <a:xfrm>
            <a:off x="10212528" y="2119058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3B02B8D2-2DBB-481B-897B-99F2BB2F3939}"/>
              </a:ext>
            </a:extLst>
          </p:cNvPr>
          <p:cNvSpPr/>
          <p:nvPr userDrawn="1"/>
        </p:nvSpPr>
        <p:spPr>
          <a:xfrm>
            <a:off x="1887328" y="2595652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F19FF98-D86C-4E9C-A577-43ECEF42C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4" y="612000"/>
            <a:ext cx="10876078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6D14EA10-D76B-44C8-A451-E0C318F16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610115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33A4B16-7906-4F14-8743-35FBDC5C10AC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F3220731-F7ED-4850-9E4D-600CE79C24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133" y="3298373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1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0E2B92F2-6789-42D5-9297-7B9A40C03E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133" y="3760596"/>
            <a:ext cx="2312390" cy="114326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1 uitleg</a:t>
            </a:r>
            <a:endParaRPr lang="en-BE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760C837C-4545-45C0-AC66-5A61520A3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37875" y="3298373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2</a:t>
            </a:r>
          </a:p>
        </p:txBody>
      </p:sp>
      <p:sp>
        <p:nvSpPr>
          <p:cNvPr id="14" name="Tijdelijke aanduiding voor tekst 9">
            <a:extLst>
              <a:ext uri="{FF2B5EF4-FFF2-40B4-BE49-F238E27FC236}">
                <a16:creationId xmlns:a16="http://schemas.microsoft.com/office/drawing/2014/main" id="{52CF3CA1-4AFD-4D04-A9F0-43B09515F6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7875" y="3760596"/>
            <a:ext cx="2312390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2 uitleg</a:t>
            </a:r>
            <a:endParaRPr lang="en-BE" dirty="0"/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4D5A24AB-2D15-4186-BD58-976AF1C86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617" y="3298373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3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FA900F6B-4DA9-4262-8435-7F4BE40772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44617" y="3760596"/>
            <a:ext cx="2312390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3 uitleg</a:t>
            </a:r>
            <a:endParaRPr lang="en-BE" dirty="0"/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4500908B-AC18-46B2-A748-B3106EF1B2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51359" y="3298373"/>
            <a:ext cx="2312390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4</a:t>
            </a:r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328672B1-5C50-4988-8CF3-E51BF03139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51359" y="3752285"/>
            <a:ext cx="2312390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4 uitleg</a:t>
            </a:r>
            <a:endParaRPr lang="en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26153FA-014A-4550-95BE-734CB32A760A}"/>
              </a:ext>
            </a:extLst>
          </p:cNvPr>
          <p:cNvSpPr/>
          <p:nvPr userDrawn="1"/>
        </p:nvSpPr>
        <p:spPr>
          <a:xfrm>
            <a:off x="1159741" y="2043823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1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3DC79D73-9F56-4FB0-A068-70E4160F4F33}"/>
              </a:ext>
            </a:extLst>
          </p:cNvPr>
          <p:cNvSpPr/>
          <p:nvPr userDrawn="1"/>
        </p:nvSpPr>
        <p:spPr>
          <a:xfrm>
            <a:off x="3966483" y="2043823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2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89ED0911-4526-42EE-85A7-883027FB42CA}"/>
              </a:ext>
            </a:extLst>
          </p:cNvPr>
          <p:cNvSpPr/>
          <p:nvPr userDrawn="1"/>
        </p:nvSpPr>
        <p:spPr>
          <a:xfrm>
            <a:off x="6773225" y="2043823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3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416FBCA8-28A3-451D-A9AF-562C090D0473}"/>
              </a:ext>
            </a:extLst>
          </p:cNvPr>
          <p:cNvSpPr/>
          <p:nvPr userDrawn="1"/>
        </p:nvSpPr>
        <p:spPr>
          <a:xfrm>
            <a:off x="9579966" y="2043823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4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0A66292-1BCD-4861-8D4D-A4716ABE7C4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D6729A-6FAD-4917-AE35-0BD79B28666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42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cijfer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al 23">
            <a:extLst>
              <a:ext uri="{FF2B5EF4-FFF2-40B4-BE49-F238E27FC236}">
                <a16:creationId xmlns:a16="http://schemas.microsoft.com/office/drawing/2014/main" id="{13BA039D-CC66-4A52-85B1-74D0945E1658}"/>
              </a:ext>
            </a:extLst>
          </p:cNvPr>
          <p:cNvSpPr/>
          <p:nvPr userDrawn="1"/>
        </p:nvSpPr>
        <p:spPr>
          <a:xfrm>
            <a:off x="5592129" y="2074539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F249B83A-F1CB-4437-820B-81AD6F5B8CD7}"/>
              </a:ext>
            </a:extLst>
          </p:cNvPr>
          <p:cNvSpPr/>
          <p:nvPr userDrawn="1"/>
        </p:nvSpPr>
        <p:spPr>
          <a:xfrm>
            <a:off x="8783199" y="2534499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3B02B8D2-2DBB-481B-897B-99F2BB2F3939}"/>
              </a:ext>
            </a:extLst>
          </p:cNvPr>
          <p:cNvSpPr/>
          <p:nvPr userDrawn="1"/>
        </p:nvSpPr>
        <p:spPr>
          <a:xfrm>
            <a:off x="2837304" y="2545554"/>
            <a:ext cx="485192" cy="485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6D14EA10-D76B-44C8-A451-E0C318F16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610115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33A4B16-7906-4F14-8743-35FBDC5C10AC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F3220731-F7ED-4850-9E4D-600CE79C24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0926" y="3248275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1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0E2B92F2-6789-42D5-9297-7B9A40C03E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0926" y="3710498"/>
            <a:ext cx="2812756" cy="114326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1 uitleg</a:t>
            </a:r>
            <a:endParaRPr lang="en-BE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760C837C-4545-45C0-AC66-5A61520A3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0893" y="3248275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2</a:t>
            </a:r>
          </a:p>
        </p:txBody>
      </p:sp>
      <p:sp>
        <p:nvSpPr>
          <p:cNvPr id="14" name="Tijdelijke aanduiding voor tekst 9">
            <a:extLst>
              <a:ext uri="{FF2B5EF4-FFF2-40B4-BE49-F238E27FC236}">
                <a16:creationId xmlns:a16="http://schemas.microsoft.com/office/drawing/2014/main" id="{52CF3CA1-4AFD-4D04-A9F0-43B09515F6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0893" y="3710498"/>
            <a:ext cx="2812756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2 uitleg</a:t>
            </a:r>
            <a:endParaRPr lang="en-BE" dirty="0"/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4D5A24AB-2D15-4186-BD58-976AF1C86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90860" y="3248275"/>
            <a:ext cx="2812756" cy="361449"/>
          </a:xfrm>
        </p:spPr>
        <p:txBody>
          <a:bodyPr lIns="0" tIns="0" rIns="0" bIns="0" anchor="ctr" anchorCtr="0">
            <a:noAutofit/>
          </a:bodyPr>
          <a:lstStyle>
            <a:lvl1pPr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nl-BE" dirty="0"/>
              <a:t>Titel 3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FA900F6B-4DA9-4262-8435-7F4BE40772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90860" y="3710498"/>
            <a:ext cx="2812756" cy="1143267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en-BE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ctr">
              <a:buNone/>
              <a:defRPr sz="1800">
                <a:solidFill>
                  <a:schemeClr val="bg1"/>
                </a:solidFill>
              </a:defRPr>
            </a:lvl2pPr>
            <a:lvl3pPr algn="ctr">
              <a:buNone/>
              <a:defRPr sz="1600">
                <a:solidFill>
                  <a:schemeClr val="bg1"/>
                </a:solidFill>
              </a:defRPr>
            </a:lvl3pPr>
            <a:lvl4pPr algn="ctr">
              <a:buNone/>
              <a:defRPr sz="1400">
                <a:solidFill>
                  <a:schemeClr val="bg1"/>
                </a:solidFill>
              </a:defRPr>
            </a:lvl4pPr>
            <a:lvl5pPr algn="ctr">
              <a:buNone/>
              <a:defRPr sz="1400">
                <a:solidFill>
                  <a:schemeClr val="bg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nl-BE" dirty="0"/>
              <a:t>Titel 3 uitleg</a:t>
            </a:r>
            <a:endParaRPr lang="en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26153FA-014A-4550-95BE-734CB32A760A}"/>
              </a:ext>
            </a:extLst>
          </p:cNvPr>
          <p:cNvSpPr/>
          <p:nvPr userDrawn="1"/>
        </p:nvSpPr>
        <p:spPr>
          <a:xfrm>
            <a:off x="2109717" y="1993725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1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3DC79D73-9F56-4FB0-A068-70E4160F4F33}"/>
              </a:ext>
            </a:extLst>
          </p:cNvPr>
          <p:cNvSpPr/>
          <p:nvPr userDrawn="1"/>
        </p:nvSpPr>
        <p:spPr>
          <a:xfrm>
            <a:off x="5289684" y="1993725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2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89ED0911-4526-42EE-85A7-883027FB42CA}"/>
              </a:ext>
            </a:extLst>
          </p:cNvPr>
          <p:cNvSpPr/>
          <p:nvPr userDrawn="1"/>
        </p:nvSpPr>
        <p:spPr>
          <a:xfrm>
            <a:off x="8469651" y="1993725"/>
            <a:ext cx="1455174" cy="108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8800" b="1" dirty="0">
                <a:solidFill>
                  <a:schemeClr val="accent3"/>
                </a:solidFill>
                <a:latin typeface="+mj-lt"/>
              </a:rPr>
              <a:t>3</a:t>
            </a:r>
            <a:endParaRPr lang="en-BE" sz="88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74DC82-4834-41E6-A874-5041C6F8AD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273CBA6-8024-4DF0-8BBD-D1AC4C1329B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30CEF6F-C7E5-4FA6-ABDA-7F281FBE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125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F19FF98-D86C-4E9C-A577-43ECEF42C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4" y="612000"/>
            <a:ext cx="10876078" cy="6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7" name="Tijdelijke aanduiding voor tekst 7">
            <a:extLst>
              <a:ext uri="{FF2B5EF4-FFF2-40B4-BE49-F238E27FC236}">
                <a16:creationId xmlns:a16="http://schemas.microsoft.com/office/drawing/2014/main" id="{6D14EA10-D76B-44C8-A451-E0C318F16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610115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33A4B16-7906-4F14-8743-35FBDC5C10AC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27" name="Rechthoekige driehoek 26">
            <a:extLst>
              <a:ext uri="{FF2B5EF4-FFF2-40B4-BE49-F238E27FC236}">
                <a16:creationId xmlns:a16="http://schemas.microsoft.com/office/drawing/2014/main" id="{2168D20B-B0B0-48E4-9073-236B549940F0}"/>
              </a:ext>
            </a:extLst>
          </p:cNvPr>
          <p:cNvSpPr/>
          <p:nvPr userDrawn="1"/>
        </p:nvSpPr>
        <p:spPr>
          <a:xfrm rot="10800000" flipV="1">
            <a:off x="7656723" y="2321961"/>
            <a:ext cx="4535275" cy="4536040"/>
          </a:xfrm>
          <a:prstGeom prst="rtTriangle">
            <a:avLst/>
          </a:prstGeom>
          <a:solidFill>
            <a:schemeClr val="accent3">
              <a:lumMod val="75000"/>
              <a:alpha val="3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pic>
        <p:nvPicPr>
          <p:cNvPr id="22" name="Afbeelding 21" descr="Afbeelding met binnen, monitor, zitten, computer&#10;&#10;Automatisch gegenereerde beschrijving">
            <a:extLst>
              <a:ext uri="{FF2B5EF4-FFF2-40B4-BE49-F238E27FC236}">
                <a16:creationId xmlns:a16="http://schemas.microsoft.com/office/drawing/2014/main" id="{15E303B1-A9D5-468E-835F-9B7A914858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38" y="748766"/>
            <a:ext cx="10025091" cy="5757180"/>
          </a:xfrm>
          <a:prstGeom prst="rect">
            <a:avLst/>
          </a:prstGeom>
        </p:spPr>
      </p:pic>
      <p:sp>
        <p:nvSpPr>
          <p:cNvPr id="26" name="Tijdelijke aanduiding voor afbeelding 5">
            <a:extLst>
              <a:ext uri="{FF2B5EF4-FFF2-40B4-BE49-F238E27FC236}">
                <a16:creationId xmlns:a16="http://schemas.microsoft.com/office/drawing/2014/main" id="{9268DD69-D393-47DE-9CB0-ACC9FFFE29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994644" y="1651514"/>
            <a:ext cx="6203699" cy="342580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Afbeelding</a:t>
            </a:r>
            <a:endParaRPr lang="en-BE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FAB718D4-C45B-422A-8313-6CF10306CDA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19A5D49C-31D7-4A11-A224-9CDE2355A4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7B5D2795-0F19-40B3-824E-CA4C8E6EBEC6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901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4" y="612000"/>
            <a:ext cx="10876078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28154"/>
            <a:ext cx="3610115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2CF2A6F9-A799-4021-B19B-41D542B790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8813" y="1889125"/>
            <a:ext cx="10874375" cy="3605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4245AF14-2DA3-4144-9413-76DEF24465BB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65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of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816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8BE94EAB-431F-4408-87BD-3F9BE09F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955438"/>
            <a:ext cx="10874375" cy="3648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637B92CC-1A0C-47C3-A168-E2CEDDEB924E}"/>
              </a:ext>
            </a:extLst>
          </p:cNvPr>
          <p:cNvSpPr/>
          <p:nvPr userDrawn="1"/>
        </p:nvSpPr>
        <p:spPr>
          <a:xfrm>
            <a:off x="1" y="220056"/>
            <a:ext cx="534291" cy="1075944"/>
          </a:xfrm>
          <a:custGeom>
            <a:avLst/>
            <a:gdLst>
              <a:gd name="connsiteX0" fmla="*/ 0 w 534291"/>
              <a:gd name="connsiteY0" fmla="*/ 0 h 1075944"/>
              <a:gd name="connsiteX1" fmla="*/ 104409 w 534291"/>
              <a:gd name="connsiteY1" fmla="*/ 10525 h 1075944"/>
              <a:gd name="connsiteX2" fmla="*/ 534291 w 534291"/>
              <a:gd name="connsiteY2" fmla="*/ 537972 h 1075944"/>
              <a:gd name="connsiteX3" fmla="*/ 104409 w 534291"/>
              <a:gd name="connsiteY3" fmla="*/ 1065419 h 1075944"/>
              <a:gd name="connsiteX4" fmla="*/ 0 w 534291"/>
              <a:gd name="connsiteY4" fmla="*/ 1075944 h 1075944"/>
              <a:gd name="connsiteX5" fmla="*/ 0 w 534291"/>
              <a:gd name="connsiteY5" fmla="*/ 0 h 107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91" h="1075944">
                <a:moveTo>
                  <a:pt x="0" y="0"/>
                </a:moveTo>
                <a:lnTo>
                  <a:pt x="104409" y="10525"/>
                </a:lnTo>
                <a:cubicBezTo>
                  <a:pt x="349742" y="60727"/>
                  <a:pt x="534291" y="277798"/>
                  <a:pt x="534291" y="537972"/>
                </a:cubicBezTo>
                <a:cubicBezTo>
                  <a:pt x="534291" y="798146"/>
                  <a:pt x="349742" y="1015217"/>
                  <a:pt x="104409" y="1065419"/>
                </a:cubicBez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7B0AF8-A98B-48D3-867E-5DD995C409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037879-188D-4406-8069-3DFBC70FA5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03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612000"/>
            <a:ext cx="10874375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955438"/>
            <a:ext cx="10874375" cy="3648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33246" y="6264211"/>
            <a:ext cx="8675759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3303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16200000">
            <a:off x="11475085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80C8E263-0906-415A-879F-A46BFC75458A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58813" y="6221683"/>
            <a:ext cx="1153603" cy="3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72000" indent="-216000" algn="l" defTabSz="540000" rtl="0" eaLnBrk="1" latinLnBrk="0" hangingPunct="1">
        <a:lnSpc>
          <a:spcPct val="100000"/>
        </a:lnSpc>
        <a:spcBef>
          <a:spcPts val="600"/>
        </a:spcBef>
        <a:buSzPct val="50000"/>
        <a:buFont typeface="Wingdings 2" panose="05020102010507070707" pitchFamily="18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SzPct val="50000"/>
        <a:buFont typeface="Wingdings 2" panose="05020102010507070707" pitchFamily="18" charset="2"/>
        <a:buChar char="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3"/>
        </a:buClr>
        <a:buSzPct val="50000"/>
        <a:buFont typeface="Wingdings 2" panose="05020102010507070707" pitchFamily="18" charset="2"/>
        <a:buChar char="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50000"/>
        <a:buFont typeface="Wingdings 3" panose="05040102010807070707" pitchFamily="18" charset="2"/>
        <a:buChar char="{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4"/>
        </a:buClr>
        <a:buSzPct val="50000"/>
        <a:buFont typeface="Wingdings 2" panose="05020102010507070707" pitchFamily="18" charset="2"/>
        <a:buChar char="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F26B43"/>
          </p15:clr>
        </p15:guide>
        <p15:guide id="2" pos="72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CB436498-D6B0-49D1-B6A9-81ABAE94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SRP1 - oplossingen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B3337B3-7ACB-4DA8-B067-9D83E522E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D432E-1B2F-41E1-A9DD-3F70B0E5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B50A3-A25C-482F-9CBF-CF63AB0E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37BA397-5CD6-42C7-8A47-D7176F08A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F1E64-1C8E-41BB-9FB4-9A360A2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D2DEE8-7D6C-4CEA-93CB-E928CBD28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A11A47-514F-445E-89F8-E7AC2A09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314722"/>
            <a:ext cx="10874375" cy="4289638"/>
          </a:xfrm>
        </p:spPr>
        <p:txBody>
          <a:bodyPr/>
          <a:lstStyle/>
          <a:p>
            <a:r>
              <a:rPr lang="nl-BE" dirty="0"/>
              <a:t>De volgende slides bevatten verschillende oplossingen.</a:t>
            </a:r>
          </a:p>
          <a:p>
            <a:pPr lvl="1"/>
            <a:r>
              <a:rPr lang="en-US" dirty="0"/>
              <a:t>A) O</a:t>
            </a:r>
            <a:r>
              <a:rPr lang="nl-BE" dirty="0" err="1"/>
              <a:t>orspronkelijke</a:t>
            </a:r>
            <a:r>
              <a:rPr lang="nl-BE" dirty="0"/>
              <a:t> code waar alles in 1 class staat. Extra </a:t>
            </a:r>
            <a:r>
              <a:rPr lang="nl-BE" dirty="0" err="1"/>
              <a:t>methods</a:t>
            </a:r>
            <a:r>
              <a:rPr lang="nl-BE" dirty="0"/>
              <a:t> voor print en een nieuwe rekening te maken zijn toegevoegd.</a:t>
            </a:r>
            <a:br>
              <a:rPr lang="nl-BE" dirty="0"/>
            </a:br>
            <a:r>
              <a:rPr lang="nl-BE" dirty="0"/>
              <a:t>Veel pijlen kris kras door elkaar. Elke regio heeft de andere nodig.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transactie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afgezonderd</a:t>
            </a:r>
            <a:r>
              <a:rPr lang="en-US" dirty="0"/>
              <a:t> in eigen class. </a:t>
            </a:r>
            <a:r>
              <a:rPr lang="en-US" dirty="0" err="1"/>
              <a:t>Printen</a:t>
            </a:r>
            <a:r>
              <a:rPr lang="en-US" dirty="0"/>
              <a:t> van </a:t>
            </a:r>
            <a:r>
              <a:rPr lang="en-US" dirty="0" err="1"/>
              <a:t>rekeningenlijst</a:t>
            </a:r>
            <a:r>
              <a:rPr lang="en-US" dirty="0"/>
              <a:t> </a:t>
            </a:r>
            <a:r>
              <a:rPr lang="en-US" dirty="0" err="1"/>
              <a:t>kent</a:t>
            </a:r>
            <a:r>
              <a:rPr lang="en-US" dirty="0"/>
              <a:t> low coupling.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transactie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is </a:t>
            </a:r>
            <a:r>
              <a:rPr lang="en-US" dirty="0" err="1"/>
              <a:t>er</a:t>
            </a:r>
            <a:r>
              <a:rPr lang="en-US" dirty="0"/>
              <a:t> high coupling.</a:t>
            </a:r>
          </a:p>
          <a:p>
            <a:pPr lvl="1"/>
            <a:r>
              <a:rPr lang="en-US" dirty="0"/>
              <a:t>C) </a:t>
            </a:r>
            <a:r>
              <a:rPr lang="en-US" dirty="0" err="1"/>
              <a:t>Rekening</a:t>
            </a:r>
            <a:r>
              <a:rPr lang="en-US" dirty="0"/>
              <a:t> – Bank – </a:t>
            </a:r>
            <a:r>
              <a:rPr lang="en-US" dirty="0" err="1"/>
              <a:t>Applicatie</a:t>
            </a:r>
            <a:r>
              <a:rPr lang="en-US" dirty="0"/>
              <a:t> – Scenario’s </a:t>
            </a:r>
            <a:r>
              <a:rPr lang="en-US" dirty="0" err="1"/>
              <a:t>oplossing</a:t>
            </a:r>
            <a:r>
              <a:rPr lang="en-US" dirty="0"/>
              <a:t>. </a:t>
            </a:r>
            <a:r>
              <a:rPr lang="en-US" dirty="0" err="1"/>
              <a:t>Opsplitsen</a:t>
            </a:r>
            <a:r>
              <a:rPr lang="en-US" dirty="0"/>
              <a:t> van de </a:t>
            </a:r>
            <a:r>
              <a:rPr lang="en-US" dirty="0" err="1"/>
              <a:t>transactie</a:t>
            </a:r>
            <a:r>
              <a:rPr lang="en-US" dirty="0"/>
              <a:t> in </a:t>
            </a:r>
            <a:r>
              <a:rPr lang="en-US" dirty="0" err="1"/>
              <a:t>afhalen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storten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2 setters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Low coupling, high cohesion.</a:t>
            </a:r>
            <a:br>
              <a:rPr lang="en-US" dirty="0"/>
            </a:b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D053-8531-4B60-BB2D-EA7A503EA6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4EF3-0E5E-47D3-8BA5-275B699CF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1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52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46ED2E-0CF2-4D22-9FD5-6DB21DD0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95" y="115582"/>
            <a:ext cx="8997410" cy="662683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3F1E64-1C8E-41BB-9FB4-9A360A2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D2DEE8-7D6C-4CEA-93CB-E928CBD28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D053-8531-4B60-BB2D-EA7A503EA6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4EF3-0E5E-47D3-8BA5-275B699CF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1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02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FD96AF-EA60-41F3-9E1B-66386F8DB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203" y="-1369595"/>
            <a:ext cx="6657011" cy="959719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3F1E64-1C8E-41BB-9FB4-9A360A2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D2DEE8-7D6C-4CEA-93CB-E928CBD28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D053-8531-4B60-BB2D-EA7A503EA6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4EF3-0E5E-47D3-8BA5-275B699CF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1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19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F1E64-1C8E-41BB-9FB4-9A360A2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D2DEE8-7D6C-4CEA-93CB-E928CBD28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D053-8531-4B60-BB2D-EA7A503EA6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4EF3-0E5E-47D3-8BA5-275B699CF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88DA20-ED00-471C-9170-60F590CB400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16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1F416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3E6AA9-9167-4A4B-BB27-6530E03AC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3" y="228154"/>
            <a:ext cx="11324475" cy="5775482"/>
          </a:xfrm>
        </p:spPr>
      </p:pic>
    </p:spTree>
    <p:extLst>
      <p:ext uri="{BB962C8B-B14F-4D97-AF65-F5344CB8AC3E}">
        <p14:creationId xmlns:p14="http://schemas.microsoft.com/office/powerpoint/2010/main" val="185243574"/>
      </p:ext>
    </p:extLst>
  </p:cSld>
  <p:clrMapOvr>
    <a:masterClrMapping/>
  </p:clrMapOvr>
</p:sld>
</file>

<file path=ppt/theme/theme1.xml><?xml version="1.0" encoding="utf-8"?>
<a:theme xmlns:a="http://schemas.openxmlformats.org/drawingml/2006/main" name="Groen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disee_powerpoint_template_zonder tekst.pptx" id="{AB47B4A8-ABCE-4891-9257-A538144D96EF}" vid="{D6E3FB44-2033-4E37-B77D-10B0479A1DA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0694E980B7294A9CD542314D065F9B" ma:contentTypeVersion="13" ma:contentTypeDescription="Een nieuw document maken." ma:contentTypeScope="" ma:versionID="908fa98267e80f702bc21c534c0c7c96">
  <xsd:schema xmlns:xsd="http://www.w3.org/2001/XMLSchema" xmlns:xs="http://www.w3.org/2001/XMLSchema" xmlns:p="http://schemas.microsoft.com/office/2006/metadata/properties" xmlns:ns3="5e8a72c1-12c8-41d3-b319-58f5426e7a53" xmlns:ns4="a48d2fb0-de04-485a-8e02-7e06e3033f01" targetNamespace="http://schemas.microsoft.com/office/2006/metadata/properties" ma:root="true" ma:fieldsID="ec1bb65616d2836f8ffeaa073a3da01e" ns3:_="" ns4:_="">
    <xsd:import namespace="5e8a72c1-12c8-41d3-b319-58f5426e7a53"/>
    <xsd:import namespace="a48d2fb0-de04-485a-8e02-7e06e3033f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a72c1-12c8-41d3-b319-58f5426e7a5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d2fb0-de04-485a-8e02-7e06e3033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8d2fb0-de04-485a-8e02-7e06e3033f01" xsi:nil="true"/>
  </documentManagement>
</p:properties>
</file>

<file path=customXml/itemProps1.xml><?xml version="1.0" encoding="utf-8"?>
<ds:datastoreItem xmlns:ds="http://schemas.openxmlformats.org/officeDocument/2006/customXml" ds:itemID="{28A357DE-E66A-4439-9753-AF7DD1FF73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8a72c1-12c8-41d3-b319-58f5426e7a53"/>
    <ds:schemaRef ds:uri="a48d2fb0-de04-485a-8e02-7e06e3033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129D2C-22F3-44BD-AD43-4B4DF72642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CE861D-992A-4665-A55C-CA7F86AB251D}">
  <ds:schemaRefs>
    <ds:schemaRef ds:uri="http://purl.org/dc/terms/"/>
    <ds:schemaRef ds:uri="http://schemas.openxmlformats.org/package/2006/metadata/core-properties"/>
    <ds:schemaRef ds:uri="5e8a72c1-12c8-41d3-b319-58f5426e7a5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8d2fb0-de04-485a-8e02-7e06e3033f0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Wingdings 3</vt:lpstr>
      <vt:lpstr>Groen</vt:lpstr>
      <vt:lpstr>SRP1 - oplossingen</vt:lpstr>
      <vt:lpstr>Overzicht</vt:lpstr>
      <vt:lpstr>A)</vt:lpstr>
      <vt:lpstr>B)</vt:lpstr>
      <vt:lpstr>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SRP1 - oplossingen</dc:title>
  <dc:creator>Maarten Troost</dc:creator>
  <cp:lastModifiedBy>Maarten Troost</cp:lastModifiedBy>
  <cp:revision>2</cp:revision>
  <dcterms:created xsi:type="dcterms:W3CDTF">2023-05-01T08:41:47Z</dcterms:created>
  <dcterms:modified xsi:type="dcterms:W3CDTF">2023-05-01T08:54:31Z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0x010100CF0694E980B7294A9CD542314D065F9B</vt:lpwstr>
  </property>
</Properties>
</file>