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8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49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3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4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8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6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7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9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3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21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6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8D69903-C5AA-57AF-405E-7FCFF8F5A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it-IT" sz="5000"/>
              <a:t>Large Language Models nella Diagnosi e il Monitoraggio di Depressione e Ansia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21DD15E-ACCA-1C97-F6E1-033134738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100">
                <a:solidFill>
                  <a:schemeClr val="tx1">
                    <a:lumMod val="85000"/>
                    <a:lumOff val="15000"/>
                  </a:schemeClr>
                </a:solidFill>
              </a:rPr>
              <a:t>Sviluppare e validare un sistema che aiuti gli specialisti (neurologi, oncologi, medici di medicina generale) e migliori la qualità della diagnosi e presa in carico delle comorbidità psichiatriche tramite un sistema digitale innovativo.</a:t>
            </a:r>
          </a:p>
          <a:p>
            <a:pPr>
              <a:lnSpc>
                <a:spcPct val="100000"/>
              </a:lnSpc>
            </a:pPr>
            <a:endParaRPr lang="it-IT" sz="11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5BC3EE2-0242-659A-EF5A-D9B7C72A0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39" r="22130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8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2326FE-FEE3-8929-B4A1-136EC6C5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Obiettivo del Progetto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54DC86-9D87-64D4-FA53-7AF1C4DDF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Creare un sistema per somministrare ai pazienti questionari su ansia e depressione in modo discorsivo.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Utilizzeremo le scale </a:t>
            </a:r>
            <a:r>
              <a:rPr lang="it-IT" b="1" i="1" dirty="0"/>
              <a:t>PHQ-9</a:t>
            </a:r>
            <a:r>
              <a:rPr lang="it-IT" i="1" dirty="0"/>
              <a:t> (depressione) e </a:t>
            </a:r>
            <a:r>
              <a:rPr lang="it-IT" b="1" i="1" dirty="0"/>
              <a:t>GAD-7</a:t>
            </a:r>
            <a:r>
              <a:rPr lang="it-IT" i="1" dirty="0"/>
              <a:t> (ansia).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 risultati saranno disponibili per il medico per valutare la condizione del paziente.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Il sistema guiderà il paziente con domande e risposte interattive, simulando un dialogo naturale.</a:t>
            </a:r>
            <a:endParaRPr lang="it-IT" dirty="0"/>
          </a:p>
          <a:p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6842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EBC6-9F05-297D-8780-37F3EBD1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6AB413-68C5-3E33-BA8C-4E97AEF1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Funzionamento del Sistema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B2A490-52AE-F8CC-9BDA-253DB8BD9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i="1" dirty="0"/>
              <a:t>Il paziente interagisce con la web app, rispondendo alle domande in modo guidato.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i="1" dirty="0"/>
              <a:t>Alla fine del questionario, il sistema calcola i punteggi di </a:t>
            </a:r>
            <a:r>
              <a:rPr lang="it-IT" b="1" i="1" dirty="0"/>
              <a:t>PHQ-9</a:t>
            </a:r>
            <a:r>
              <a:rPr lang="it-IT" i="1" dirty="0"/>
              <a:t> e </a:t>
            </a:r>
            <a:r>
              <a:rPr lang="it-IT" b="1" i="1" dirty="0"/>
              <a:t>GAD-7</a:t>
            </a:r>
            <a:r>
              <a:rPr lang="it-IT" i="1" dirty="0"/>
              <a:t>.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i="1" dirty="0"/>
              <a:t>I risultati vengono salvati in un database, associati solo alle </a:t>
            </a:r>
            <a:r>
              <a:rPr lang="it-IT" b="1" i="1" dirty="0"/>
              <a:t>iniziali del paziente</a:t>
            </a:r>
            <a:r>
              <a:rPr lang="it-IT" i="1" dirty="0"/>
              <a:t>.</a:t>
            </a:r>
            <a:endParaRPr lang="it-IT" dirty="0"/>
          </a:p>
          <a:p>
            <a:pPr>
              <a:buFont typeface="+mj-lt"/>
              <a:buAutoNum type="arabicPeriod"/>
            </a:pPr>
            <a:r>
              <a:rPr lang="it-IT" i="1" dirty="0"/>
              <a:t>Il medico potrà consultare i punteggi per monitorare l'andamento del paziente.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520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F8889A-3003-AAE5-ED2F-76EF3EB7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/>
              <a:t>Aspetti Etici e Privacy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4EEE94-12DA-97BA-F108-C62077C3E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In questa fase, </a:t>
            </a:r>
            <a:r>
              <a:rPr lang="it-IT" b="1" i="1" dirty="0"/>
              <a:t>non trattiamo dati sensibili</a:t>
            </a:r>
            <a:r>
              <a:rPr lang="it-IT" i="1" dirty="0"/>
              <a:t> dei pazienti, salvando solo le iniziali e i punteggi.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Non avendo una disclosure contrattuale, garantiamo il rispetto delle normative sulla privacy.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Il sistema sarà accessibile solo come </a:t>
            </a:r>
            <a:r>
              <a:rPr lang="it-IT" b="1" i="1" dirty="0"/>
              <a:t>web app</a:t>
            </a:r>
            <a:r>
              <a:rPr lang="it-IT" i="1" dirty="0"/>
              <a:t>, senza integrazioni con cartelle cliniche o altri database sanitari.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i="1" dirty="0"/>
              <a:t>Il medico potrà fornire feedback per ottimizzare la somministrazione e l’interpretazione dei dati prima dello sviluppo definitivo.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3333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7E8"/>
      </a:lt2>
      <a:accent1>
        <a:srgbClr val="C39790"/>
      </a:accent1>
      <a:accent2>
        <a:srgbClr val="B79D7A"/>
      </a:accent2>
      <a:accent3>
        <a:srgbClr val="A6A57E"/>
      </a:accent3>
      <a:accent4>
        <a:srgbClr val="95AB75"/>
      </a:accent4>
      <a:accent5>
        <a:srgbClr val="8BAD83"/>
      </a:accent5>
      <a:accent6>
        <a:srgbClr val="78AF85"/>
      </a:accent6>
      <a:hlink>
        <a:srgbClr val="5A8B94"/>
      </a:hlink>
      <a:folHlink>
        <a:srgbClr val="7F7F7F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245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Avenir Next LT Pro Light</vt:lpstr>
      <vt:lpstr>Calibri</vt:lpstr>
      <vt:lpstr>RetrospectVTI</vt:lpstr>
      <vt:lpstr>Large Language Models nella Diagnosi e il Monitoraggio di Depressione e Ansia</vt:lpstr>
      <vt:lpstr>Obiettivo del Progetto</vt:lpstr>
      <vt:lpstr>Funzionamento del Sistema</vt:lpstr>
      <vt:lpstr>Aspetti Etici e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Pili</dc:creator>
  <cp:lastModifiedBy>Daniele Pili</cp:lastModifiedBy>
  <cp:revision>2</cp:revision>
  <dcterms:created xsi:type="dcterms:W3CDTF">2025-01-20T17:17:24Z</dcterms:created>
  <dcterms:modified xsi:type="dcterms:W3CDTF">2025-02-19T08:39:48Z</dcterms:modified>
</cp:coreProperties>
</file>