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Pili" userId="dcfdae308f7e8ddc" providerId="LiveId" clId="{50B568BE-65D7-4F5C-B108-2BAF47EE8F1E}"/>
    <pc:docChg chg="undo custSel addSld modSld">
      <pc:chgData name="Daniele Pili" userId="dcfdae308f7e8ddc" providerId="LiveId" clId="{50B568BE-65D7-4F5C-B108-2BAF47EE8F1E}" dt="2025-01-28T12:38:27.047" v="608" actId="20577"/>
      <pc:docMkLst>
        <pc:docMk/>
      </pc:docMkLst>
      <pc:sldChg chg="modSp mod">
        <pc:chgData name="Daniele Pili" userId="dcfdae308f7e8ddc" providerId="LiveId" clId="{50B568BE-65D7-4F5C-B108-2BAF47EE8F1E}" dt="2025-01-28T12:06:12.993" v="31" actId="113"/>
        <pc:sldMkLst>
          <pc:docMk/>
          <pc:sldMk cId="2456439262" sldId="259"/>
        </pc:sldMkLst>
        <pc:spChg chg="mod">
          <ac:chgData name="Daniele Pili" userId="dcfdae308f7e8ddc" providerId="LiveId" clId="{50B568BE-65D7-4F5C-B108-2BAF47EE8F1E}" dt="2025-01-28T12:06:12.993" v="31" actId="113"/>
          <ac:spMkLst>
            <pc:docMk/>
            <pc:sldMk cId="2456439262" sldId="259"/>
            <ac:spMk id="2" creationId="{7686C082-B26C-7309-4D18-8B7C19CF03A4}"/>
          </ac:spMkLst>
        </pc:spChg>
      </pc:sldChg>
      <pc:sldChg chg="addSp delSp modSp new mod setBg setClrOvrMap">
        <pc:chgData name="Daniele Pili" userId="dcfdae308f7e8ddc" providerId="LiveId" clId="{50B568BE-65D7-4F5C-B108-2BAF47EE8F1E}" dt="2025-01-28T12:38:27.047" v="608" actId="20577"/>
        <pc:sldMkLst>
          <pc:docMk/>
          <pc:sldMk cId="2449720897" sldId="261"/>
        </pc:sldMkLst>
        <pc:spChg chg="mod">
          <ac:chgData name="Daniele Pili" userId="dcfdae308f7e8ddc" providerId="LiveId" clId="{50B568BE-65D7-4F5C-B108-2BAF47EE8F1E}" dt="2025-01-28T12:37:12.160" v="503" actId="26606"/>
          <ac:spMkLst>
            <pc:docMk/>
            <pc:sldMk cId="2449720897" sldId="261"/>
            <ac:spMk id="2" creationId="{68BCB912-0255-C691-C4B8-4865359FF056}"/>
          </ac:spMkLst>
        </pc:spChg>
        <pc:spChg chg="add">
          <ac:chgData name="Daniele Pili" userId="dcfdae308f7e8ddc" providerId="LiveId" clId="{50B568BE-65D7-4F5C-B108-2BAF47EE8F1E}" dt="2025-01-28T12:37:12.160" v="503" actId="26606"/>
          <ac:spMkLst>
            <pc:docMk/>
            <pc:sldMk cId="2449720897" sldId="261"/>
            <ac:spMk id="8" creationId="{3741B58E-3B65-4A01-A276-975AB2CF8A08}"/>
          </ac:spMkLst>
        </pc:spChg>
        <pc:spChg chg="add">
          <ac:chgData name="Daniele Pili" userId="dcfdae308f7e8ddc" providerId="LiveId" clId="{50B568BE-65D7-4F5C-B108-2BAF47EE8F1E}" dt="2025-01-28T12:37:12.160" v="503" actId="26606"/>
          <ac:spMkLst>
            <pc:docMk/>
            <pc:sldMk cId="2449720897" sldId="261"/>
            <ac:spMk id="10" creationId="{7AAC67C3-831B-4AB1-A259-DFB839CAFAFC}"/>
          </ac:spMkLst>
        </pc:spChg>
        <pc:spChg chg="add mod">
          <ac:chgData name="Daniele Pili" userId="dcfdae308f7e8ddc" providerId="LiveId" clId="{50B568BE-65D7-4F5C-B108-2BAF47EE8F1E}" dt="2025-01-28T12:38:27.047" v="608" actId="20577"/>
          <ac:spMkLst>
            <pc:docMk/>
            <pc:sldMk cId="2449720897" sldId="261"/>
            <ac:spMk id="15" creationId="{EFF2BC9B-F747-D22E-3868-682A06E646BC}"/>
          </ac:spMkLst>
        </pc:spChg>
      </pc:sldChg>
    </pc:docChg>
  </pc:docChgLst>
  <pc:docChgLst>
    <pc:chgData name="Daniele Pili" userId="dcfdae308f7e8ddc" providerId="LiveId" clId="{E09D210A-CB78-4191-A6F2-904FA6E07BA4}"/>
    <pc:docChg chg="undo custSel addSld delSld modSld">
      <pc:chgData name="Daniele Pili" userId="dcfdae308f7e8ddc" providerId="LiveId" clId="{E09D210A-CB78-4191-A6F2-904FA6E07BA4}" dt="2025-02-19T08:39:30.376" v="45" actId="5793"/>
      <pc:docMkLst>
        <pc:docMk/>
      </pc:docMkLst>
      <pc:sldChg chg="modSp mod">
        <pc:chgData name="Daniele Pili" userId="dcfdae308f7e8ddc" providerId="LiveId" clId="{E09D210A-CB78-4191-A6F2-904FA6E07BA4}" dt="2025-02-19T08:38:36.822" v="35" actId="20577"/>
        <pc:sldMkLst>
          <pc:docMk/>
          <pc:sldMk cId="3368429817" sldId="257"/>
        </pc:sldMkLst>
        <pc:spChg chg="mod">
          <ac:chgData name="Daniele Pili" userId="dcfdae308f7e8ddc" providerId="LiveId" clId="{E09D210A-CB78-4191-A6F2-904FA6E07BA4}" dt="2025-02-19T08:38:08.988" v="6"/>
          <ac:spMkLst>
            <pc:docMk/>
            <pc:sldMk cId="3368429817" sldId="257"/>
            <ac:spMk id="2" creationId="{E62326FE-FEE3-8929-B4A1-136EC6C500D0}"/>
          </ac:spMkLst>
        </pc:spChg>
        <pc:spChg chg="mod">
          <ac:chgData name="Daniele Pili" userId="dcfdae308f7e8ddc" providerId="LiveId" clId="{E09D210A-CB78-4191-A6F2-904FA6E07BA4}" dt="2025-02-19T08:38:36.822" v="35" actId="20577"/>
          <ac:spMkLst>
            <pc:docMk/>
            <pc:sldMk cId="3368429817" sldId="257"/>
            <ac:spMk id="3" creationId="{7A54DC86-9D87-64D4-FA53-7AF1C4DDF8D4}"/>
          </ac:spMkLst>
        </pc:spChg>
      </pc:sldChg>
      <pc:sldChg chg="modSp add mod">
        <pc:chgData name="Daniele Pili" userId="dcfdae308f7e8ddc" providerId="LiveId" clId="{E09D210A-CB78-4191-A6F2-904FA6E07BA4}" dt="2025-02-19T08:39:06.166" v="40" actId="20577"/>
        <pc:sldMkLst>
          <pc:docMk/>
          <pc:sldMk cId="2725207628" sldId="258"/>
        </pc:sldMkLst>
        <pc:spChg chg="mod">
          <ac:chgData name="Daniele Pili" userId="dcfdae308f7e8ddc" providerId="LiveId" clId="{E09D210A-CB78-4191-A6F2-904FA6E07BA4}" dt="2025-02-19T08:38:47.838" v="37"/>
          <ac:spMkLst>
            <pc:docMk/>
            <pc:sldMk cId="2725207628" sldId="258"/>
            <ac:spMk id="2" creationId="{CB6AB413-68C5-3E33-BA8C-4E97AEF1A8D3}"/>
          </ac:spMkLst>
        </pc:spChg>
        <pc:spChg chg="mod">
          <ac:chgData name="Daniele Pili" userId="dcfdae308f7e8ddc" providerId="LiveId" clId="{E09D210A-CB78-4191-A6F2-904FA6E07BA4}" dt="2025-02-19T08:39:06.166" v="40" actId="20577"/>
          <ac:spMkLst>
            <pc:docMk/>
            <pc:sldMk cId="2725207628" sldId="258"/>
            <ac:spMk id="3" creationId="{85B2A490-52AE-F8CC-9BDA-253DB8BD9A8F}"/>
          </ac:spMkLst>
        </pc:spChg>
      </pc:sldChg>
      <pc:sldChg chg="del">
        <pc:chgData name="Daniele Pili" userId="dcfdae308f7e8ddc" providerId="LiveId" clId="{E09D210A-CB78-4191-A6F2-904FA6E07BA4}" dt="2025-02-19T08:37:56.387" v="2" actId="47"/>
        <pc:sldMkLst>
          <pc:docMk/>
          <pc:sldMk cId="3707871671" sldId="258"/>
        </pc:sldMkLst>
      </pc:sldChg>
      <pc:sldChg chg="del">
        <pc:chgData name="Daniele Pili" userId="dcfdae308f7e8ddc" providerId="LiveId" clId="{E09D210A-CB78-4191-A6F2-904FA6E07BA4}" dt="2025-02-19T08:37:56.689" v="3" actId="47"/>
        <pc:sldMkLst>
          <pc:docMk/>
          <pc:sldMk cId="2456439262" sldId="259"/>
        </pc:sldMkLst>
      </pc:sldChg>
      <pc:sldChg chg="modSp new mod">
        <pc:chgData name="Daniele Pili" userId="dcfdae308f7e8ddc" providerId="LiveId" clId="{E09D210A-CB78-4191-A6F2-904FA6E07BA4}" dt="2025-02-19T08:39:30.376" v="45" actId="5793"/>
        <pc:sldMkLst>
          <pc:docMk/>
          <pc:sldMk cId="3073333904" sldId="259"/>
        </pc:sldMkLst>
        <pc:spChg chg="mod">
          <ac:chgData name="Daniele Pili" userId="dcfdae308f7e8ddc" providerId="LiveId" clId="{E09D210A-CB78-4191-A6F2-904FA6E07BA4}" dt="2025-02-19T08:39:17.574" v="43" actId="20577"/>
          <ac:spMkLst>
            <pc:docMk/>
            <pc:sldMk cId="3073333904" sldId="259"/>
            <ac:spMk id="2" creationId="{37F8889A-3003-AAE5-ED2F-76EF3EB7EC1F}"/>
          </ac:spMkLst>
        </pc:spChg>
        <pc:spChg chg="mod">
          <ac:chgData name="Daniele Pili" userId="dcfdae308f7e8ddc" providerId="LiveId" clId="{E09D210A-CB78-4191-A6F2-904FA6E07BA4}" dt="2025-02-19T08:39:30.376" v="45" actId="5793"/>
          <ac:spMkLst>
            <pc:docMk/>
            <pc:sldMk cId="3073333904" sldId="259"/>
            <ac:spMk id="3" creationId="{BD4EEE94-12DA-97BA-F108-C62077C3ED48}"/>
          </ac:spMkLst>
        </pc:spChg>
      </pc:sldChg>
      <pc:sldChg chg="del">
        <pc:chgData name="Daniele Pili" userId="dcfdae308f7e8ddc" providerId="LiveId" clId="{E09D210A-CB78-4191-A6F2-904FA6E07BA4}" dt="2025-02-19T08:37:57.377" v="4" actId="47"/>
        <pc:sldMkLst>
          <pc:docMk/>
          <pc:sldMk cId="834585127" sldId="260"/>
        </pc:sldMkLst>
      </pc:sldChg>
      <pc:sldChg chg="del">
        <pc:chgData name="Daniele Pili" userId="dcfdae308f7e8ddc" providerId="LiveId" clId="{E09D210A-CB78-4191-A6F2-904FA6E07BA4}" dt="2025-02-19T08:37:57.905" v="5" actId="47"/>
        <pc:sldMkLst>
          <pc:docMk/>
          <pc:sldMk cId="2449720897" sldId="261"/>
        </pc:sldMkLst>
      </pc:sldChg>
      <pc:sldChg chg="new del">
        <pc:chgData name="Daniele Pili" userId="dcfdae308f7e8ddc" providerId="LiveId" clId="{E09D210A-CB78-4191-A6F2-904FA6E07BA4}" dt="2025-02-19T08:37:49.136" v="1" actId="47"/>
        <pc:sldMkLst>
          <pc:docMk/>
          <pc:sldMk cId="383385619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9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3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4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8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6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0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3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D69903-C5AA-57AF-405E-7FCFF8F5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it-IT" sz="5000"/>
              <a:t>Large Language Models nella Diagnosi e il Monitoraggio di Depressione e Ansia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1DD15E-ACCA-1C97-F6E1-033134738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100">
                <a:solidFill>
                  <a:schemeClr val="tx1">
                    <a:lumMod val="85000"/>
                    <a:lumOff val="15000"/>
                  </a:schemeClr>
                </a:solidFill>
              </a:rPr>
              <a:t>Sviluppare e validare un sistema che aiuti gli specialisti (neurologi, oncologi, medici di medicina generale) e migliori la qualità della diagnosi e presa in carico delle comorbidità psichiatriche tramite un sistema digitale innovativo.</a:t>
            </a:r>
          </a:p>
          <a:p>
            <a:pPr>
              <a:lnSpc>
                <a:spcPct val="100000"/>
              </a:lnSpc>
            </a:pPr>
            <a:endParaRPr lang="it-IT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5BC3EE2-0242-659A-EF5A-D9B7C72A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39" r="22130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8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326FE-FEE3-8929-B4A1-136EC6C5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Obiettivo del Progetto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54DC86-9D87-64D4-FA53-7AF1C4DD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Creare un sistema per somministrare ai pazienti questionari su ansia e depressione in modo discorsivo.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Utilizzeremo le scale </a:t>
            </a:r>
            <a:r>
              <a:rPr lang="it-IT" b="1" i="1" dirty="0"/>
              <a:t>PHQ-9</a:t>
            </a:r>
            <a:r>
              <a:rPr lang="it-IT" i="1" dirty="0"/>
              <a:t> (depressione) e </a:t>
            </a:r>
            <a:r>
              <a:rPr lang="it-IT" b="1" i="1" dirty="0"/>
              <a:t>GAD-7</a:t>
            </a:r>
            <a:r>
              <a:rPr lang="it-IT" i="1" dirty="0"/>
              <a:t> (ansia).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I risultati saranno disponibili per il medico per valutare la condizione del paziente.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Il sistema guiderà il paziente con domande e risposte interattive, simulando un dialogo naturale.</a:t>
            </a:r>
            <a:endParaRPr lang="it-IT" dirty="0"/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6842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6EBC6-9F05-297D-8780-37F3EBD18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AB413-68C5-3E33-BA8C-4E97AEF1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Funzionamento del Sistema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B2A490-52AE-F8CC-9BDA-253DB8BD9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i="1" dirty="0"/>
              <a:t>Il paziente interagisce con la web app, rispondendo alle domande in modo guidato.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i="1" dirty="0"/>
              <a:t>Alla fine del questionario, il sistema calcola i punteggi di </a:t>
            </a:r>
            <a:r>
              <a:rPr lang="it-IT" b="1" i="1" dirty="0"/>
              <a:t>PHQ-9</a:t>
            </a:r>
            <a:r>
              <a:rPr lang="it-IT" i="1" dirty="0"/>
              <a:t> e </a:t>
            </a:r>
            <a:r>
              <a:rPr lang="it-IT" b="1" i="1" dirty="0"/>
              <a:t>GAD-7</a:t>
            </a:r>
            <a:r>
              <a:rPr lang="it-IT" i="1" dirty="0"/>
              <a:t>.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i="1" dirty="0"/>
              <a:t>I risultati vengono salvati in un database, associati solo alle </a:t>
            </a:r>
            <a:r>
              <a:rPr lang="it-IT" b="1" i="1" dirty="0"/>
              <a:t>iniziali del paziente</a:t>
            </a:r>
            <a:r>
              <a:rPr lang="it-IT" i="1" dirty="0"/>
              <a:t>.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i="1" dirty="0"/>
              <a:t>Il medico potrà consultare i punteggi per monitorare l'andamento del paziente.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520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8889A-3003-AAE5-ED2F-76EF3EB7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Aspetti Etici e Privacy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4EEE94-12DA-97BA-F108-C62077C3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In questa fase, </a:t>
            </a:r>
            <a:r>
              <a:rPr lang="it-IT" b="1" i="1" dirty="0"/>
              <a:t>non trattiamo dati sensibili</a:t>
            </a:r>
            <a:r>
              <a:rPr lang="it-IT" i="1" dirty="0"/>
              <a:t> dei pazienti, salvando solo le iniziali e i punteggi.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Non avendo una disclosure contrattuale, garantiamo il rispetto delle normative sulla privacy.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Il sistema sarà accessibile solo come </a:t>
            </a:r>
            <a:r>
              <a:rPr lang="it-IT" b="1" i="1" dirty="0"/>
              <a:t>web app</a:t>
            </a:r>
            <a:r>
              <a:rPr lang="it-IT" i="1" dirty="0"/>
              <a:t>, senza integrazioni con cartelle cliniche o altri database sanitari.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Il medico potrà fornire feedback per ottimizzare la somministrazione e l’interpretazione dei dati prima dello sviluppo definitivo.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3333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C39790"/>
      </a:accent1>
      <a:accent2>
        <a:srgbClr val="B79D7A"/>
      </a:accent2>
      <a:accent3>
        <a:srgbClr val="A6A57E"/>
      </a:accent3>
      <a:accent4>
        <a:srgbClr val="95AB75"/>
      </a:accent4>
      <a:accent5>
        <a:srgbClr val="8BAD83"/>
      </a:accent5>
      <a:accent6>
        <a:srgbClr val="78AF85"/>
      </a:accent6>
      <a:hlink>
        <a:srgbClr val="5A8B94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RetrospectVTI</vt:lpstr>
      <vt:lpstr>Large Language Models nella Diagnosi e il Monitoraggio di Depressione e Ansia</vt:lpstr>
      <vt:lpstr>Obiettivo del Progetto</vt:lpstr>
      <vt:lpstr>Funzionamento del Sistema</vt:lpstr>
      <vt:lpstr>Aspetti Etici e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Pili</dc:creator>
  <cp:lastModifiedBy>Daniele Pili</cp:lastModifiedBy>
  <cp:revision>1</cp:revision>
  <dcterms:created xsi:type="dcterms:W3CDTF">2025-01-20T17:17:24Z</dcterms:created>
  <dcterms:modified xsi:type="dcterms:W3CDTF">2025-02-19T08:39:36Z</dcterms:modified>
</cp:coreProperties>
</file>