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298" r:id="rId4"/>
    <p:sldId id="299" r:id="rId5"/>
    <p:sldId id="297" r:id="rId6"/>
    <p:sldId id="283" r:id="rId7"/>
    <p:sldId id="284" r:id="rId8"/>
    <p:sldId id="300" r:id="rId9"/>
    <p:sldId id="29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63" d="100"/>
          <a:sy n="63" d="100"/>
        </p:scale>
        <p:origin x="796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23/04/2024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23/04/2024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88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32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Mains rassemblées en ce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tIns="216000" rtlCol="0"/>
          <a:lstStyle/>
          <a:p>
            <a:pPr algn="ctr" rtl="0"/>
            <a:r>
              <a:rPr lang="fr-FR" sz="5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Full Stack Back </a:t>
            </a:r>
            <a:endParaRPr lang="fr-FR" sz="54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fr-FR" sz="2800" dirty="0" err="1"/>
              <a:t>RHConnect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Femme souriante en train d’utiliser un ordinateur portable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37018" y="1021976"/>
            <a:ext cx="6954982" cy="5114773"/>
          </a:xfr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688" y="0"/>
            <a:ext cx="10845664" cy="822895"/>
          </a:xfrm>
        </p:spPr>
        <p:txBody>
          <a:bodyPr rtlCol="0"/>
          <a:lstStyle/>
          <a:p>
            <a:pPr algn="ctr" rtl="0"/>
            <a:r>
              <a:rPr lang="fr-FR" sz="3600" dirty="0"/>
              <a:t>Sommaire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558C88-5C67-D06D-5708-DD9FDB5CE4A1}"/>
              </a:ext>
            </a:extLst>
          </p:cNvPr>
          <p:cNvSpPr txBox="1"/>
          <p:nvPr/>
        </p:nvSpPr>
        <p:spPr>
          <a:xfrm>
            <a:off x="0" y="2450624"/>
            <a:ext cx="56340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Description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Fonctionnalités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Technologies Utilisées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212049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fr-FR" sz="6000" dirty="0"/>
              <a:t>Description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 sz="2000" dirty="0" err="1">
                <a:latin typeface="Abadi" panose="020F0502020204030204" pitchFamily="34" charset="0"/>
              </a:rPr>
              <a:t>RHConnect</a:t>
            </a:r>
            <a:r>
              <a:rPr lang="fr-FR" sz="2000" dirty="0">
                <a:latin typeface="Abadi" panose="020F0502020204030204" pitchFamily="34" charset="0"/>
              </a:rPr>
              <a:t> est une application de suivi des ressources humaines conçue pour permettre aux entreprises de gérer efficacement les données des employés, y compris leur ajout, leur suppression, leur mise à jour et l’attribution des rôle.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11AFC07F-3610-DD6C-AE56-79DAFC89E96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9693" r="19693"/>
          <a:stretch/>
        </p:blipFill>
        <p:spPr>
          <a:xfrm>
            <a:off x="80832" y="132511"/>
            <a:ext cx="5137816" cy="6371351"/>
          </a:xfr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4800" dirty="0"/>
              <a:t>À propos de nous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consectetur adipiscing elit. Etiam aliquet eu mi quis lacinia. Ut fermentum a magna ut.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778701-4425-E872-F1F2-56AE569CD113}"/>
              </a:ext>
            </a:extLst>
          </p:cNvPr>
          <p:cNvSpPr txBox="1"/>
          <p:nvPr/>
        </p:nvSpPr>
        <p:spPr>
          <a:xfrm>
            <a:off x="300038" y="4831976"/>
            <a:ext cx="5634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des Employés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Suivi des d’employés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Authentification et Autorisation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Journalisation des Modifications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5B65DD-8043-34CF-DD46-9EA299FBE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" y="1265899"/>
            <a:ext cx="2936097" cy="174460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6CA3F27-5298-6971-5C57-739D0FD24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97" y="3202993"/>
            <a:ext cx="3971925" cy="97016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C3C24BE-24B5-DE23-4AD2-58620FDC1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929" y="1474489"/>
            <a:ext cx="3579813" cy="1536019"/>
          </a:xfrm>
          <a:prstGeom prst="rect">
            <a:avLst/>
          </a:prstGeom>
        </p:spPr>
      </p:pic>
      <p:pic>
        <p:nvPicPr>
          <p:cNvPr id="17" name="Espace réservé pour une image  16" descr="Une image contenant texte, habits, conception, tableau blanc&#10;&#10;Description générée automatiquement">
            <a:extLst>
              <a:ext uri="{FF2B5EF4-FFF2-40B4-BE49-F238E27FC236}">
                <a16:creationId xmlns:a16="http://schemas.microsoft.com/office/drawing/2014/main" id="{683FD0D8-AC29-4BDB-0CE1-D8A0830B7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31394" r="31394"/>
          <a:stretch>
            <a:fillRect/>
          </a:stretch>
        </p:blipFill>
        <p:spPr>
          <a:xfrm>
            <a:off x="7040165" y="791918"/>
            <a:ext cx="4935835" cy="5158782"/>
          </a:xfr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34BC476C-805E-A41F-1DF2-BA1BF58FFB28}"/>
              </a:ext>
            </a:extLst>
          </p:cNvPr>
          <p:cNvSpPr txBox="1">
            <a:spLocks/>
          </p:cNvSpPr>
          <p:nvPr/>
        </p:nvSpPr>
        <p:spPr>
          <a:xfrm>
            <a:off x="1885916" y="10986"/>
            <a:ext cx="8593010" cy="68337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 descr="Bloc d’accentuation gauche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14" y="4209788"/>
            <a:ext cx="1984175" cy="114824"/>
          </a:xfrm>
          <a:prstGeom prst="rect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14" y="4382130"/>
            <a:ext cx="5472000" cy="360000"/>
          </a:xfrm>
        </p:spPr>
        <p:txBody>
          <a:bodyPr rtlCol="0"/>
          <a:lstStyle/>
          <a:p>
            <a:pPr rtl="0"/>
            <a:r>
              <a:rPr lang="fr-FR" dirty="0"/>
              <a:t>Express.js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14" y="4655627"/>
            <a:ext cx="5472000" cy="576501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fr-FR" dirty="0"/>
              <a:t>Pour la création d’un serveur web</a:t>
            </a:r>
          </a:p>
          <a:p>
            <a:pPr marL="0" indent="0" rtl="0">
              <a:buNone/>
            </a:pPr>
            <a:r>
              <a:rPr lang="fr-FR" dirty="0"/>
              <a:t>(gestion des routes)</a:t>
            </a:r>
          </a:p>
          <a:p>
            <a:pPr marL="0" indent="0" rtl="0">
              <a:buNone/>
            </a:pPr>
            <a:endParaRPr lang="fr-FR" dirty="0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12" descr="Barre d’accentuation droite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9465" y="133394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7286" y="4296852"/>
            <a:ext cx="5472000" cy="358775"/>
          </a:xfrm>
        </p:spPr>
        <p:txBody>
          <a:bodyPr rtlCol="0"/>
          <a:lstStyle/>
          <a:p>
            <a:pPr rtl="0"/>
            <a:r>
              <a:rPr lang="fr-FR" dirty="0"/>
              <a:t>Postman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7173" y="4646097"/>
            <a:ext cx="5472113" cy="1854596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/>
              <a:t>Postman est un outil de développement d'API qui facilite la création, le test et la documentation d'API.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15" name="Image 14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68E28ADF-9C09-31F3-EE5B-9AF39E0F4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0" y="5287778"/>
            <a:ext cx="3206241" cy="1037127"/>
          </a:xfrm>
          <a:prstGeom prst="rect">
            <a:avLst/>
          </a:prstGeom>
        </p:spPr>
      </p:pic>
      <p:pic>
        <p:nvPicPr>
          <p:cNvPr id="18" name="Image 17" descr="Une image contenant Police, Graphique, graphisme, texte&#10;&#10;Description générée automatiquement">
            <a:extLst>
              <a:ext uri="{FF2B5EF4-FFF2-40B4-BE49-F238E27FC236}">
                <a16:creationId xmlns:a16="http://schemas.microsoft.com/office/drawing/2014/main" id="{783043F6-031E-62F3-0531-338522935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065" y="2582937"/>
            <a:ext cx="4022937" cy="1109045"/>
          </a:xfrm>
          <a:prstGeom prst="rect">
            <a:avLst/>
          </a:prstGeom>
        </p:spPr>
      </p:pic>
      <p:sp>
        <p:nvSpPr>
          <p:cNvPr id="19" name="Rectangle 11" descr="Bloc d’accentuation gauche">
            <a:extLst>
              <a:ext uri="{FF2B5EF4-FFF2-40B4-BE49-F238E27FC236}">
                <a16:creationId xmlns:a16="http://schemas.microsoft.com/office/drawing/2014/main" id="{808F075F-7E89-45E5-EC0C-E4B0ACC7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19" y="978824"/>
            <a:ext cx="1984175" cy="1148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B746EF2B-768D-C178-E02D-E52D26F188F2}"/>
              </a:ext>
            </a:extLst>
          </p:cNvPr>
          <p:cNvSpPr txBox="1">
            <a:spLocks/>
          </p:cNvSpPr>
          <p:nvPr/>
        </p:nvSpPr>
        <p:spPr>
          <a:xfrm>
            <a:off x="133519" y="1072211"/>
            <a:ext cx="5472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err="1"/>
              <a:t>Node.Js</a:t>
            </a:r>
            <a:endParaRPr lang="fr-FR" sz="2400" b="1" dirty="0"/>
          </a:p>
        </p:txBody>
      </p:sp>
      <p:sp>
        <p:nvSpPr>
          <p:cNvPr id="21" name="Espace réservé du contenu 4">
            <a:extLst>
              <a:ext uri="{FF2B5EF4-FFF2-40B4-BE49-F238E27FC236}">
                <a16:creationId xmlns:a16="http://schemas.microsoft.com/office/drawing/2014/main" id="{14AEBE9A-5E2A-8783-C7A6-D9A0EBD48093}"/>
              </a:ext>
            </a:extLst>
          </p:cNvPr>
          <p:cNvSpPr txBox="1">
            <a:spLocks/>
          </p:cNvSpPr>
          <p:nvPr/>
        </p:nvSpPr>
        <p:spPr>
          <a:xfrm>
            <a:off x="133519" y="1376207"/>
            <a:ext cx="5472000" cy="5295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Environnement d'exécution permettant d'exécuter du code JavaScript côté serveur.</a:t>
            </a:r>
          </a:p>
        </p:txBody>
      </p:sp>
      <p:pic>
        <p:nvPicPr>
          <p:cNvPr id="23" name="Image 22" descr="Une image contenant capture d’écran, Graphique, conception&#10;&#10;Description générée automatiquement">
            <a:extLst>
              <a:ext uri="{FF2B5EF4-FFF2-40B4-BE49-F238E27FC236}">
                <a16:creationId xmlns:a16="http://schemas.microsoft.com/office/drawing/2014/main" id="{9EFECFF8-4B74-3913-2F78-FFAA6CED6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20" y="1950199"/>
            <a:ext cx="2570562" cy="1115074"/>
          </a:xfrm>
          <a:prstGeom prst="rect">
            <a:avLst/>
          </a:prstGeom>
        </p:spPr>
      </p:pic>
      <p:sp>
        <p:nvSpPr>
          <p:cNvPr id="24" name="Rectangle 12" descr="Barre d’accentuation droite&#10;">
            <a:extLst>
              <a:ext uri="{FF2B5EF4-FFF2-40B4-BE49-F238E27FC236}">
                <a16:creationId xmlns:a16="http://schemas.microsoft.com/office/drawing/2014/main" id="{CD785781-4C5A-9235-B846-6AE51C442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7286" y="415237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5" name="Espace réservé du texte 6">
            <a:extLst>
              <a:ext uri="{FF2B5EF4-FFF2-40B4-BE49-F238E27FC236}">
                <a16:creationId xmlns:a16="http://schemas.microsoft.com/office/drawing/2014/main" id="{8F6F186C-EF56-C1DD-0367-F422AE09A9BE}"/>
              </a:ext>
            </a:extLst>
          </p:cNvPr>
          <p:cNvSpPr txBox="1">
            <a:spLocks/>
          </p:cNvSpPr>
          <p:nvPr/>
        </p:nvSpPr>
        <p:spPr>
          <a:xfrm>
            <a:off x="6749465" y="2250827"/>
            <a:ext cx="5472113" cy="18545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Stocker les données des employés et les modifications apportées (Base de données NoSQL).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8675A4D8-4472-87A3-2900-51FCC58CD04E}"/>
              </a:ext>
            </a:extLst>
          </p:cNvPr>
          <p:cNvSpPr txBox="1">
            <a:spLocks/>
          </p:cNvSpPr>
          <p:nvPr/>
        </p:nvSpPr>
        <p:spPr>
          <a:xfrm>
            <a:off x="6789686" y="1699354"/>
            <a:ext cx="5472000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MongoDB </a:t>
            </a:r>
            <a:endParaRPr lang="fr-FR" dirty="0"/>
          </a:p>
        </p:txBody>
      </p:sp>
      <p:sp>
        <p:nvSpPr>
          <p:cNvPr id="28" name="Espace réservé du texte 9">
            <a:extLst>
              <a:ext uri="{FF2B5EF4-FFF2-40B4-BE49-F238E27FC236}">
                <a16:creationId xmlns:a16="http://schemas.microsoft.com/office/drawing/2014/main" id="{E73AEBD9-BD7F-D47B-A4C3-6A4D56D5CFE5}"/>
              </a:ext>
            </a:extLst>
          </p:cNvPr>
          <p:cNvSpPr txBox="1">
            <a:spLocks/>
          </p:cNvSpPr>
          <p:nvPr/>
        </p:nvSpPr>
        <p:spPr>
          <a:xfrm>
            <a:off x="679688" y="0"/>
            <a:ext cx="10845664" cy="8228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dirty="0"/>
              <a:t>Technologies Utilisées</a:t>
            </a:r>
          </a:p>
        </p:txBody>
      </p:sp>
      <p:pic>
        <p:nvPicPr>
          <p:cNvPr id="30" name="Image 29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21579C8A-BB34-04C4-7E85-CA79C473B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777" y="2551602"/>
            <a:ext cx="2606956" cy="1253046"/>
          </a:xfrm>
          <a:prstGeom prst="rect">
            <a:avLst/>
          </a:prstGeom>
        </p:spPr>
      </p:pic>
      <p:pic>
        <p:nvPicPr>
          <p:cNvPr id="32" name="Image 31" descr="Une image contenant logo, Police, Graphique, conception&#10;&#10;Description générée automatiquement">
            <a:extLst>
              <a:ext uri="{FF2B5EF4-FFF2-40B4-BE49-F238E27FC236}">
                <a16:creationId xmlns:a16="http://schemas.microsoft.com/office/drawing/2014/main" id="{491250D8-EFAD-1468-013F-77DB71D89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459" y="5239589"/>
            <a:ext cx="3078525" cy="9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80" y="439518"/>
            <a:ext cx="5803771" cy="157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205" y="632071"/>
            <a:ext cx="6641900" cy="1124345"/>
          </a:xfrm>
        </p:spPr>
        <p:txBody>
          <a:bodyPr rtlCol="0"/>
          <a:lstStyle/>
          <a:p>
            <a:pPr rtl="0"/>
            <a:r>
              <a:rPr lang="fr-FR" dirty="0"/>
              <a:t>Problèmes rencontrés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/>
          </a:p>
        </p:txBody>
      </p:sp>
      <p:pic>
        <p:nvPicPr>
          <p:cNvPr id="10" name="Image 9" descr="Une image contenant croquis, Dessin d’enfant, Dessin au trait, illustration&#10;&#10;Description générée automatiquement">
            <a:extLst>
              <a:ext uri="{FF2B5EF4-FFF2-40B4-BE49-F238E27FC236}">
                <a16:creationId xmlns:a16="http://schemas.microsoft.com/office/drawing/2014/main" id="{373BB18A-097C-42ED-01C0-D293FF46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378" y="2109576"/>
            <a:ext cx="5188521" cy="36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0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ce réservé d’image 31" descr="Mains en train d’applaudir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16164B-32CC-CDC1-041E-0DA023D09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{7D7F8AA4-1242-4FC2-ABB6-2AE7E6F54326}tf16411250_win32</Template>
  <TotalTime>108</TotalTime>
  <Words>171</Words>
  <Application>Microsoft Office PowerPoint</Application>
  <PresentationFormat>Grand écran</PresentationFormat>
  <Paragraphs>40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Abadi</vt:lpstr>
      <vt:lpstr>Arial</vt:lpstr>
      <vt:lpstr>Calibri</vt:lpstr>
      <vt:lpstr>Candara</vt:lpstr>
      <vt:lpstr>Corbel</vt:lpstr>
      <vt:lpstr>Segoe UI</vt:lpstr>
      <vt:lpstr>Times New Roman</vt:lpstr>
      <vt:lpstr>Wingdings</vt:lpstr>
      <vt:lpstr>Personnalisé</vt:lpstr>
      <vt:lpstr>Full Stack Back </vt:lpstr>
      <vt:lpstr>Présentation PowerPoint</vt:lpstr>
      <vt:lpstr>Description</vt:lpstr>
      <vt:lpstr>À propos de nous</vt:lpstr>
      <vt:lpstr>Présentation PowerPoint</vt:lpstr>
      <vt:lpstr>Problèmes rencontrés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Back </dc:title>
  <dc:creator>Ousmane Mamadou DJIRE</dc:creator>
  <cp:lastModifiedBy>Ousmane Mamadou DJIRE</cp:lastModifiedBy>
  <cp:revision>2</cp:revision>
  <dcterms:created xsi:type="dcterms:W3CDTF">2024-04-23T13:26:06Z</dcterms:created>
  <dcterms:modified xsi:type="dcterms:W3CDTF">2024-04-23T15:24:00Z</dcterms:modified>
</cp:coreProperties>
</file>