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298" r:id="rId4"/>
    <p:sldId id="299" r:id="rId5"/>
    <p:sldId id="297" r:id="rId6"/>
    <p:sldId id="283" r:id="rId7"/>
    <p:sldId id="284" r:id="rId8"/>
    <p:sldId id="300" r:id="rId9"/>
    <p:sldId id="29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>
        <p:scale>
          <a:sx n="67" d="100"/>
          <a:sy n="67" d="100"/>
        </p:scale>
        <p:origin x="648" y="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21/05/2024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21/05/2024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88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32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tIns="216000" rtlCol="0"/>
          <a:lstStyle/>
          <a:p>
            <a:pPr algn="ctr" rtl="0"/>
            <a:r>
              <a:rPr lang="fr-FR" sz="5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Full Stack </a:t>
            </a:r>
            <a:r>
              <a:rPr lang="fr-FR" sz="5400" dirty="0">
                <a:solidFill>
                  <a:srgbClr val="242424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Front</a:t>
            </a:r>
            <a:r>
              <a:rPr lang="fr-FR" sz="54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 </a:t>
            </a:r>
            <a:endParaRPr lang="fr-FR" sz="54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fr-FR" sz="2800" dirty="0"/>
              <a:t>Gestionnaire d’utilisateurs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Femme souriante en train d’utiliser un ordinateur portable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37018" y="1371600"/>
            <a:ext cx="6954982" cy="4407962"/>
          </a:xfr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688" y="0"/>
            <a:ext cx="10845664" cy="822895"/>
          </a:xfrm>
        </p:spPr>
        <p:txBody>
          <a:bodyPr rtlCol="0"/>
          <a:lstStyle/>
          <a:p>
            <a:pPr algn="ctr" rtl="0"/>
            <a:r>
              <a:rPr lang="fr-FR" sz="3600" dirty="0"/>
              <a:t>Sommaire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558C88-5C67-D06D-5708-DD9FDB5CE4A1}"/>
              </a:ext>
            </a:extLst>
          </p:cNvPr>
          <p:cNvSpPr txBox="1"/>
          <p:nvPr/>
        </p:nvSpPr>
        <p:spPr>
          <a:xfrm>
            <a:off x="0" y="2450624"/>
            <a:ext cx="5634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Description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Fonctionnalités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Technologies Utilisées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Problèmes rencontrés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049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fr-FR" sz="6000" dirty="0"/>
              <a:t>Description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sz="2000" dirty="0"/>
              <a:t>Gestionnaire d'utilisateurs est </a:t>
            </a:r>
            <a:r>
              <a:rPr lang="fr-FR" sz="2000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une interface utilisateur à l'aide du Framework ReactJS.</a:t>
            </a:r>
            <a:endParaRPr lang="fr-FR" sz="2000" dirty="0">
              <a:latin typeface="Abadi" panose="020F050202020403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33FA950E-4C61-4ECF-DC02-F563E27E881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4484" r="4484"/>
          <a:stretch/>
        </p:blipFill>
        <p:spPr>
          <a:xfrm>
            <a:off x="11229" y="61037"/>
            <a:ext cx="4792346" cy="6310314"/>
          </a:xfr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4800" dirty="0"/>
              <a:t>À propos de nous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/>
              <a:t>Lorem ipsum dolor sit amet, consectetur adipiscing elit. Etiam aliquet eu mi quis lacinia. Ut fermentum a magna ut.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778701-4425-E872-F1F2-56AE569CD113}"/>
              </a:ext>
            </a:extLst>
          </p:cNvPr>
          <p:cNvSpPr txBox="1"/>
          <p:nvPr/>
        </p:nvSpPr>
        <p:spPr>
          <a:xfrm>
            <a:off x="300038" y="4831976"/>
            <a:ext cx="563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Navigation et routage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Authentification</a:t>
            </a:r>
            <a:endParaRPr lang="fr-FR" dirty="0">
              <a:highlight>
                <a:srgbClr val="FAF9F8"/>
              </a:highlight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Formulaires et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Opérations CRUD(</a:t>
            </a:r>
            <a:r>
              <a:rPr lang="fr-FR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Create</a:t>
            </a:r>
            <a:r>
              <a:rPr lang="fr-FR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, Read, Update, </a:t>
            </a:r>
            <a:r>
              <a:rPr lang="fr-FR" b="0" i="0" dirty="0" err="1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Delete</a:t>
            </a:r>
            <a:r>
              <a:rPr lang="fr-FR" b="0" i="0" dirty="0">
                <a:effectLst/>
                <a:highlight>
                  <a:srgbClr val="FAF9F8"/>
                </a:highlight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7" name="Espace réservé pour une image  16" descr="Une image contenant texte, habits, conception, tableau blanc&#10;&#10;Description générée automatiquement">
            <a:extLst>
              <a:ext uri="{FF2B5EF4-FFF2-40B4-BE49-F238E27FC236}">
                <a16:creationId xmlns:a16="http://schemas.microsoft.com/office/drawing/2014/main" id="{683FD0D8-AC29-4BDB-0CE1-D8A0830B7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1394" r="31394"/>
          <a:stretch>
            <a:fillRect/>
          </a:stretch>
        </p:blipFill>
        <p:spPr>
          <a:xfrm>
            <a:off x="7040165" y="791918"/>
            <a:ext cx="4935835" cy="5158782"/>
          </a:xfr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34BC476C-805E-A41F-1DF2-BA1BF58FFB28}"/>
              </a:ext>
            </a:extLst>
          </p:cNvPr>
          <p:cNvSpPr txBox="1">
            <a:spLocks/>
          </p:cNvSpPr>
          <p:nvPr/>
        </p:nvSpPr>
        <p:spPr>
          <a:xfrm>
            <a:off x="1885916" y="10986"/>
            <a:ext cx="8593010" cy="683372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Fonctionnalités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66067C-244D-E71A-11A1-E73262385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0" y="1120010"/>
            <a:ext cx="3097646" cy="1657331"/>
          </a:xfrm>
          <a:prstGeom prst="rect">
            <a:avLst/>
          </a:prstGeom>
        </p:spPr>
      </p:pic>
      <p:pic>
        <p:nvPicPr>
          <p:cNvPr id="10" name="Image 9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8CABC902-9578-CBB0-C2FC-B2278DB5D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436" y="2895120"/>
            <a:ext cx="3457239" cy="1585909"/>
          </a:xfrm>
          <a:prstGeom prst="rect">
            <a:avLst/>
          </a:prstGeom>
        </p:spPr>
      </p:pic>
      <p:pic>
        <p:nvPicPr>
          <p:cNvPr id="14" name="Image 13" descr="Une image contenant texte, logiciel, Icône d’ordinateur, Logiciel multimédia">
            <a:extLst>
              <a:ext uri="{FF2B5EF4-FFF2-40B4-BE49-F238E27FC236}">
                <a16:creationId xmlns:a16="http://schemas.microsoft.com/office/drawing/2014/main" id="{85760967-8303-A87A-040A-6B0660ACD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695" y="958356"/>
            <a:ext cx="3297131" cy="17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 descr="Bloc d’accentuation gauche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14" y="4209788"/>
            <a:ext cx="1984175" cy="114824"/>
          </a:xfrm>
          <a:prstGeom prst="rect">
            <a:avLst/>
          </a:prstGeom>
          <a:solidFill>
            <a:schemeClr val="accent4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14" y="4382130"/>
            <a:ext cx="5472000" cy="360000"/>
          </a:xfrm>
        </p:spPr>
        <p:txBody>
          <a:bodyPr rtlCol="0"/>
          <a:lstStyle/>
          <a:p>
            <a:pPr rtl="0"/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Ui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14" y="4683306"/>
            <a:ext cx="5472000" cy="576501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fr-FR" dirty="0">
                <a:solidFill>
                  <a:srgbClr val="4D5156"/>
                </a:solidFill>
                <a:highlight>
                  <a:srgbClr val="FFFFFF"/>
                </a:highlight>
              </a:rPr>
              <a:t>E</a:t>
            </a:r>
            <a:r>
              <a:rPr lang="fr-F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nsemble de règles de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design proposées par Google</a:t>
            </a:r>
            <a:r>
              <a:rPr lang="fr-F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 et qui s'appliquent à l'interface graphique des logiciels et applications.</a:t>
            </a:r>
            <a:endParaRPr lang="fr-FR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12" descr="Barre d’accentuation droite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9465" y="133394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37286" y="4296852"/>
            <a:ext cx="5472000" cy="358775"/>
          </a:xfrm>
        </p:spPr>
        <p:txBody>
          <a:bodyPr rtlCol="0"/>
          <a:lstStyle/>
          <a:p>
            <a:pPr rtl="0"/>
            <a:r>
              <a:rPr lang="fr-FR" dirty="0"/>
              <a:t>Postman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7173" y="4646097"/>
            <a:ext cx="5472113" cy="1854596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/>
              <a:t>Postman est un outil de développement d'API qui facilite la création, le </a:t>
            </a:r>
            <a:r>
              <a:rPr lang="fr-FR" dirty="0">
                <a:solidFill>
                  <a:srgbClr val="FF0000"/>
                </a:solidFill>
              </a:rPr>
              <a:t>test et la documentation d'API</a:t>
            </a:r>
            <a:r>
              <a:rPr lang="fr-FR" dirty="0"/>
              <a:t>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19" name="Rectangle 11" descr="Bloc d’accentuation gauche">
            <a:extLst>
              <a:ext uri="{FF2B5EF4-FFF2-40B4-BE49-F238E27FC236}">
                <a16:creationId xmlns:a16="http://schemas.microsoft.com/office/drawing/2014/main" id="{808F075F-7E89-45E5-EC0C-E4B0ACC7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19" y="978824"/>
            <a:ext cx="1984175" cy="1148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B746EF2B-768D-C178-E02D-E52D26F188F2}"/>
              </a:ext>
            </a:extLst>
          </p:cNvPr>
          <p:cNvSpPr txBox="1">
            <a:spLocks/>
          </p:cNvSpPr>
          <p:nvPr/>
        </p:nvSpPr>
        <p:spPr>
          <a:xfrm>
            <a:off x="133519" y="1072211"/>
            <a:ext cx="547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err="1"/>
              <a:t>React</a:t>
            </a:r>
            <a:r>
              <a:rPr lang="fr-FR" sz="2400" b="1" dirty="0"/>
              <a:t> </a:t>
            </a:r>
            <a:r>
              <a:rPr lang="fr-FR" sz="2400" b="1" dirty="0" err="1"/>
              <a:t>Js</a:t>
            </a:r>
            <a:endParaRPr lang="fr-FR" sz="2400" b="1" dirty="0"/>
          </a:p>
        </p:txBody>
      </p:sp>
      <p:sp>
        <p:nvSpPr>
          <p:cNvPr id="21" name="Espace réservé du contenu 4">
            <a:extLst>
              <a:ext uri="{FF2B5EF4-FFF2-40B4-BE49-F238E27FC236}">
                <a16:creationId xmlns:a16="http://schemas.microsoft.com/office/drawing/2014/main" id="{14AEBE9A-5E2A-8783-C7A6-D9A0EBD48093}"/>
              </a:ext>
            </a:extLst>
          </p:cNvPr>
          <p:cNvSpPr txBox="1">
            <a:spLocks/>
          </p:cNvSpPr>
          <p:nvPr/>
        </p:nvSpPr>
        <p:spPr>
          <a:xfrm>
            <a:off x="133519" y="1376207"/>
            <a:ext cx="5472000" cy="5295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0" i="0" dirty="0" err="1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React</a:t>
            </a:r>
            <a:r>
              <a:rPr lang="fr-F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 est une bibliothèque JavaScript libre. </a:t>
            </a:r>
            <a:r>
              <a:rPr lang="fr-F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il est facile de créer des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interfaces utilisateurs</a:t>
            </a:r>
            <a:r>
              <a:rPr lang="fr-F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interactives.</a:t>
            </a:r>
            <a:endParaRPr lang="fr-FR" dirty="0"/>
          </a:p>
        </p:txBody>
      </p:sp>
      <p:sp>
        <p:nvSpPr>
          <p:cNvPr id="24" name="Rectangle 12" descr="Barre d’accentuation droite&#10;">
            <a:extLst>
              <a:ext uri="{FF2B5EF4-FFF2-40B4-BE49-F238E27FC236}">
                <a16:creationId xmlns:a16="http://schemas.microsoft.com/office/drawing/2014/main" id="{CD785781-4C5A-9235-B846-6AE51C442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7286" y="415237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5" name="Espace réservé du texte 6">
            <a:extLst>
              <a:ext uri="{FF2B5EF4-FFF2-40B4-BE49-F238E27FC236}">
                <a16:creationId xmlns:a16="http://schemas.microsoft.com/office/drawing/2014/main" id="{8F6F186C-EF56-C1DD-0367-F422AE09A9BE}"/>
              </a:ext>
            </a:extLst>
          </p:cNvPr>
          <p:cNvSpPr txBox="1">
            <a:spLocks/>
          </p:cNvSpPr>
          <p:nvPr/>
        </p:nvSpPr>
        <p:spPr>
          <a:xfrm>
            <a:off x="6745568" y="1795284"/>
            <a:ext cx="5472113" cy="18545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API de </a:t>
            </a:r>
            <a:r>
              <a:rPr lang="fr-FR" dirty="0">
                <a:solidFill>
                  <a:srgbClr val="FF0000"/>
                </a:solidFill>
              </a:rPr>
              <a:t>magasin fictif </a:t>
            </a:r>
            <a:r>
              <a:rPr lang="fr-FR" dirty="0"/>
              <a:t>qu’on peut utiliser pour prototyper des sites Web de commerce électronique ou d’apprentissage.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8675A4D8-4472-87A3-2900-51FCC58CD04E}"/>
              </a:ext>
            </a:extLst>
          </p:cNvPr>
          <p:cNvSpPr txBox="1">
            <a:spLocks/>
          </p:cNvSpPr>
          <p:nvPr/>
        </p:nvSpPr>
        <p:spPr>
          <a:xfrm>
            <a:off x="6749465" y="1481467"/>
            <a:ext cx="5472000" cy="358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La Platzi Fake Store API</a:t>
            </a:r>
            <a:r>
              <a:rPr lang="fr-FR" dirty="0"/>
              <a:t> </a:t>
            </a:r>
          </a:p>
        </p:txBody>
      </p:sp>
      <p:sp>
        <p:nvSpPr>
          <p:cNvPr id="28" name="Espace réservé du texte 9">
            <a:extLst>
              <a:ext uri="{FF2B5EF4-FFF2-40B4-BE49-F238E27FC236}">
                <a16:creationId xmlns:a16="http://schemas.microsoft.com/office/drawing/2014/main" id="{E73AEBD9-BD7F-D47B-A4C3-6A4D56D5CFE5}"/>
              </a:ext>
            </a:extLst>
          </p:cNvPr>
          <p:cNvSpPr txBox="1">
            <a:spLocks/>
          </p:cNvSpPr>
          <p:nvPr/>
        </p:nvSpPr>
        <p:spPr>
          <a:xfrm>
            <a:off x="679688" y="0"/>
            <a:ext cx="10845664" cy="8228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dirty="0"/>
              <a:t>Technologies Utilisées</a:t>
            </a:r>
          </a:p>
        </p:txBody>
      </p:sp>
      <p:pic>
        <p:nvPicPr>
          <p:cNvPr id="30" name="Image 29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21579C8A-BB34-04C4-7E85-CA79C473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64" y="2561127"/>
            <a:ext cx="2606956" cy="1253046"/>
          </a:xfrm>
          <a:prstGeom prst="rect">
            <a:avLst/>
          </a:prstGeom>
        </p:spPr>
      </p:pic>
      <p:pic>
        <p:nvPicPr>
          <p:cNvPr id="32" name="Image 31" descr="Une image contenant logo, Police, Graphique, conception&#10;&#10;Description générée automatiquement">
            <a:extLst>
              <a:ext uri="{FF2B5EF4-FFF2-40B4-BE49-F238E27FC236}">
                <a16:creationId xmlns:a16="http://schemas.microsoft.com/office/drawing/2014/main" id="{491250D8-EFAD-1468-013F-77DB71D89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459" y="5239589"/>
            <a:ext cx="3078525" cy="912033"/>
          </a:xfrm>
          <a:prstGeom prst="rect">
            <a:avLst/>
          </a:prstGeom>
        </p:spPr>
      </p:pic>
      <p:pic>
        <p:nvPicPr>
          <p:cNvPr id="3" name="Image 2" descr="Une image contenant Graphique, Police, logo, capture d’écran&#10;&#10;Description générée automatiquement">
            <a:extLst>
              <a:ext uri="{FF2B5EF4-FFF2-40B4-BE49-F238E27FC236}">
                <a16:creationId xmlns:a16="http://schemas.microsoft.com/office/drawing/2014/main" id="{45A2F727-10ED-AB05-F6A5-24CD4927B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8507" y="5239589"/>
            <a:ext cx="3008026" cy="1404614"/>
          </a:xfrm>
          <a:prstGeom prst="rect">
            <a:avLst/>
          </a:prstGeom>
        </p:spPr>
      </p:pic>
      <p:pic>
        <p:nvPicPr>
          <p:cNvPr id="10" name="Image 9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815CCD3B-3431-A887-AEFA-F592CCB16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087" y="2561127"/>
            <a:ext cx="3000375" cy="912034"/>
          </a:xfrm>
          <a:prstGeom prst="rect">
            <a:avLst/>
          </a:prstGeom>
        </p:spPr>
      </p:pic>
      <p:pic>
        <p:nvPicPr>
          <p:cNvPr id="22" name="Image 21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81285B68-984A-7C70-4CC5-1A8647D0D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919292"/>
            <a:ext cx="2490785" cy="1253046"/>
          </a:xfrm>
          <a:prstGeom prst="rect">
            <a:avLst/>
          </a:prstGeom>
        </p:spPr>
      </p:pic>
      <p:pic>
        <p:nvPicPr>
          <p:cNvPr id="29" name="Image 28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416E611B-B7F8-135B-0B27-F073E7A53C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6711" y="5374195"/>
            <a:ext cx="2047875" cy="82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96080" y="439518"/>
            <a:ext cx="5803771" cy="157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205" y="632071"/>
            <a:ext cx="6641900" cy="1124345"/>
          </a:xfrm>
        </p:spPr>
        <p:txBody>
          <a:bodyPr rtlCol="0"/>
          <a:lstStyle/>
          <a:p>
            <a:pPr rtl="0"/>
            <a:r>
              <a:rPr lang="fr-FR" dirty="0"/>
              <a:t>Problèmes rencontrés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/>
          </a:p>
        </p:txBody>
      </p:sp>
      <p:pic>
        <p:nvPicPr>
          <p:cNvPr id="10" name="Image 9" descr="Une image contenant croquis, Dessin d’enfant, Dessin au trait, illustration&#10;&#10;Description générée automatiquement">
            <a:extLst>
              <a:ext uri="{FF2B5EF4-FFF2-40B4-BE49-F238E27FC236}">
                <a16:creationId xmlns:a16="http://schemas.microsoft.com/office/drawing/2014/main" id="{373BB18A-097C-42ED-01C0-D293FF46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378" y="2109576"/>
            <a:ext cx="5188521" cy="36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0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ce réservé d’image 31" descr="Mains en train d’applaudir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16164B-32CC-CDC1-041E-0DA023D09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{7D7F8AA4-1242-4FC2-ABB6-2AE7E6F54326}tf16411250_win32</Template>
  <TotalTime>314</TotalTime>
  <Words>173</Words>
  <Application>Microsoft Office PowerPoint</Application>
  <PresentationFormat>Grand écran</PresentationFormat>
  <Paragraphs>41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Abadi</vt:lpstr>
      <vt:lpstr>Arial</vt:lpstr>
      <vt:lpstr>Arial</vt:lpstr>
      <vt:lpstr>Calibri</vt:lpstr>
      <vt:lpstr>Candara</vt:lpstr>
      <vt:lpstr>Corbel</vt:lpstr>
      <vt:lpstr>Segoe UI</vt:lpstr>
      <vt:lpstr>Times New Roman</vt:lpstr>
      <vt:lpstr>Wingdings</vt:lpstr>
      <vt:lpstr>Personnalisé</vt:lpstr>
      <vt:lpstr>Full Stack Front </vt:lpstr>
      <vt:lpstr>Présentation PowerPoint</vt:lpstr>
      <vt:lpstr>Description</vt:lpstr>
      <vt:lpstr>À propos de nous</vt:lpstr>
      <vt:lpstr>Présentation PowerPoint</vt:lpstr>
      <vt:lpstr>Problèmes rencontrés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Back </dc:title>
  <dc:creator>Ousmane Mamadou DJIRE</dc:creator>
  <cp:lastModifiedBy>Ousmane Mamadou DJIRE</cp:lastModifiedBy>
  <cp:revision>6</cp:revision>
  <dcterms:created xsi:type="dcterms:W3CDTF">2024-04-23T13:26:06Z</dcterms:created>
  <dcterms:modified xsi:type="dcterms:W3CDTF">2024-05-21T13:34:28Z</dcterms:modified>
</cp:coreProperties>
</file>