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Mono-bold.fntdata"/><Relationship Id="rId10" Type="http://schemas.openxmlformats.org/officeDocument/2006/relationships/slide" Target="slides/slide5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e7e43054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e7e43054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e7e43054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e7e43054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e7c8be22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ee7c8be22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e7c8be22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ee7c8be22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e7c8be22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e7c8be22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e7e43054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ee7e43054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e7c8be22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e7c8be22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e7c8be22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e7c8be22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e7e43054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e7e43054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e7c8be22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e7c8be22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e7e43054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e7e43054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e7e43054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e7e43054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e7e43054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e7e43054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e7e4305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e7e4305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teunbrand.github.io/ggh4x/" TargetMode="External"/><Relationship Id="rId4" Type="http://schemas.openxmlformats.org/officeDocument/2006/relationships/hyperlink" Target="https://teunbrand.github.io/ggh4x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cxli233/FriendsDontLetFriends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UPGG Bootcamp Day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388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es layer - o</a:t>
            </a:r>
            <a:r>
              <a:rPr lang="en"/>
              <a:t>ne variable vs.</a:t>
            </a:r>
            <a:r>
              <a:rPr lang="en"/>
              <a:t> two variables</a:t>
            </a:r>
            <a:endParaRPr/>
          </a:p>
        </p:txBody>
      </p:sp>
      <p:sp>
        <p:nvSpPr>
          <p:cNvPr id="110" name="Google Shape;110;p22"/>
          <p:cNvSpPr txBox="1"/>
          <p:nvPr/>
        </p:nvSpPr>
        <p:spPr>
          <a:xfrm>
            <a:off x="5116950" y="169825"/>
            <a:ext cx="195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Y-axis defaults to counts when supplying only one variable to a barplot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0100"/>
            <a:ext cx="8839199" cy="330340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/>
        </p:nvSpPr>
        <p:spPr>
          <a:xfrm>
            <a:off x="152400" y="1193600"/>
            <a:ext cx="448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ggplot(penguins, aes(</a:t>
            </a: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x = species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)) + 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geom_</a:t>
            </a: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bar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4572000" y="1055150"/>
            <a:ext cx="4948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ggplot(penguins, 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aes(</a:t>
            </a: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x = specie</a:t>
            </a: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y = bill_depth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)) + 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geom_</a:t>
            </a: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point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() 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variables - color!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72375"/>
            <a:ext cx="8839200" cy="316276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/>
        </p:nvSpPr>
        <p:spPr>
          <a:xfrm>
            <a:off x="535500" y="1074150"/>
            <a:ext cx="8073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ggplot(data = penguins, 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aes(x = bill_depth_mm, y = bill_length_mm, </a:t>
            </a: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color = species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)) +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geom_point()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(But extremely useful) Layers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Theme: every part of the graph not related directly to data; the “look and feel”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Coordinates: how variables are mapped, scaled, and applied to a particular geometry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Statistics: calculations of derived values; linked to specific geoms Image credit: 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688" y="2848050"/>
            <a:ext cx="7360627" cy="229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264250" y="47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GGPlots Examples (with dataset)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data visualization to get a better idea of the data that you have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Simple scatterplots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Boxplot (based on groups, include with and without jitter) + Violin plot for comparison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Density plots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Histograms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Barplot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Pie chart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Testing output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details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Adding stuff to plots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Adding colors carefully - reference colorblind tools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Adding titles etc.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How to change shapes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How to mess with axis ticks/labels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Facets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Stats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Scales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Patchwork for when plots are too different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Change legends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Making things easier: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Introduce ggraptR and esquisse tools later - you don’t need to remember everything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Ggpubr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Making things harder: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Fancy themes and ggh4x for forbidden techniques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</a:t>
            </a:r>
            <a:r>
              <a:rPr lang="en" u="sng">
                <a:solidFill>
                  <a:schemeClr val="hlink"/>
                </a:solidFill>
                <a:hlinkClick r:id="rId4"/>
              </a:rPr>
              <a:t>ttps://teunbrand.github.io/ggh4x/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Custom themes and functions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and next steps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ended 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Specific fancy plots for genetics</a:t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UMAP/PCA/dimensionality reduction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Manhattan plots (GWAS/QTL)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Survival curves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Chromosome painting/read depth?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Phylogeny, admixture, pedigrees, etc.?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Volcano plots, venn diagram for gene regulation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Map overlays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Circos plots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UpSet plots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Polishing things up</a:t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BioRender for useful graphics and workflows (Duke departmental subscriptions)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Adobe Illustrator for creating and editing vector graphics + formatting (free for Duke students)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71275"/>
            <a:ext cx="8520600" cy="11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Poor Plot habits make confused findings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311700" y="571275"/>
            <a:ext cx="8520600" cy="11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Poor Plot habits make confused findings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01675"/>
            <a:ext cx="3942176" cy="265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2050" y="1785536"/>
            <a:ext cx="4571999" cy="2490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850" y="152400"/>
            <a:ext cx="8000220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Data Visualization skills Important?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5029800" y="4647550"/>
            <a:ext cx="3802500" cy="4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Chenxin Li, 2024,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GitHub - cxli233/FriendsDontLetFriends: Friends don't let friends make certain types of data visualization - What are they and why are they bad.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2925" y="1394275"/>
            <a:ext cx="6349225" cy="31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Graphical Practices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Information should be conveyed: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Clearly</a:t>
            </a:r>
            <a:r>
              <a:rPr lang="en"/>
              <a:t>: the focus is on the data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Accurately</a:t>
            </a:r>
            <a:r>
              <a:rPr lang="en"/>
              <a:t>: no distortions, distractions, or critical omissions in the data presented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Intuitively</a:t>
            </a:r>
            <a:r>
              <a:rPr lang="en"/>
              <a:t>: with minimal need for explanation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Revealingly</a:t>
            </a:r>
            <a:r>
              <a:rPr lang="en"/>
              <a:t>: uncovers trends and organization in data; ideally leads to insight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Engagingly</a:t>
            </a:r>
            <a:r>
              <a:rPr lang="en"/>
              <a:t>: invites the viewer to think about what results mean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Consistently</a:t>
            </a:r>
            <a:r>
              <a:rPr lang="en"/>
              <a:t>: orientation, scale, color, font, encodings, expected location, etc.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/>
              <a:t>Relationally</a:t>
            </a:r>
            <a:r>
              <a:rPr lang="en"/>
              <a:t>: connects to the overall narrative and to other visuals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Graphical</a:t>
            </a:r>
            <a:r>
              <a:rPr lang="en"/>
              <a:t> Plotting In R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graphics treats each type of plot separately 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Many different functions, each with distinct syntax and arguments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Hard to learn and remember; hard to read / update code later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Hard to experiment with different plot types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ggplot2 is built around the idea of a </a:t>
            </a:r>
            <a:r>
              <a:rPr b="1" lang="en"/>
              <a:t>“grammar of graphics”</a:t>
            </a:r>
            <a:r>
              <a:rPr lang="en"/>
              <a:t> (Wilkinson 1999) 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Core concept: define plots based on semantic components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Important advantages: 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Uses consistent syntax and arguments for all plot types: easier to learn / code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Allows combination of plot types through layering, multiple plots through faceting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Provides customizable themes: consistency is easier for audiences / readers to follow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25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in layers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37" y="875725"/>
            <a:ext cx="8127126" cy="37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25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in layers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37" y="875725"/>
            <a:ext cx="8127126" cy="37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625" y="3684778"/>
            <a:ext cx="6589899" cy="12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