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napToGrid="0" snapToObjects="1">
      <p:cViewPr>
        <p:scale>
          <a:sx n="109" d="100"/>
          <a:sy n="109" d="100"/>
        </p:scale>
        <p:origin x="14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12562-D48A-C042-8047-E8567315CB5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6D3EE-8AEB-AB4E-A134-01375E30A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12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6D3EE-8AEB-AB4E-A134-01375E30AF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7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5BF6E20-E1BF-E240-811C-68562DDB15D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4E01AF9-A5A9-C241-BB58-DB7BDB98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5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6E20-E1BF-E240-811C-68562DDB15D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1AF9-A5A9-C241-BB58-DB7BDB98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6E20-E1BF-E240-811C-68562DDB15D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1AF9-A5A9-C241-BB58-DB7BDB98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81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6E20-E1BF-E240-811C-68562DDB15D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1AF9-A5A9-C241-BB58-DB7BDB98B8E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646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6E20-E1BF-E240-811C-68562DDB15D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1AF9-A5A9-C241-BB58-DB7BDB98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39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6E20-E1BF-E240-811C-68562DDB15D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1AF9-A5A9-C241-BB58-DB7BDB98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06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6E20-E1BF-E240-811C-68562DDB15D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1AF9-A5A9-C241-BB58-DB7BDB98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74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6E20-E1BF-E240-811C-68562DDB15D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1AF9-A5A9-C241-BB58-DB7BDB98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9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6E20-E1BF-E240-811C-68562DDB15D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1AF9-A5A9-C241-BB58-DB7BDB98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1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6E20-E1BF-E240-811C-68562DDB15D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1AF9-A5A9-C241-BB58-DB7BDB98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7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6E20-E1BF-E240-811C-68562DDB15D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1AF9-A5A9-C241-BB58-DB7BDB98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6E20-E1BF-E240-811C-68562DDB15D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1AF9-A5A9-C241-BB58-DB7BDB98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6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6E20-E1BF-E240-811C-68562DDB15D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1AF9-A5A9-C241-BB58-DB7BDB98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3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6E20-E1BF-E240-811C-68562DDB15D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1AF9-A5A9-C241-BB58-DB7BDB98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3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6E20-E1BF-E240-811C-68562DDB15D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1AF9-A5A9-C241-BB58-DB7BDB98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6E20-E1BF-E240-811C-68562DDB15D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1AF9-A5A9-C241-BB58-DB7BDB98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6E20-E1BF-E240-811C-68562DDB15D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01AF9-A5A9-C241-BB58-DB7BDB98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5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F6E20-E1BF-E240-811C-68562DDB15D3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01AF9-A5A9-C241-BB58-DB7BDB98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62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EFB8-F98D-9141-A877-C7F005152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ENGI 301 Project_02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AA523-D1C2-E94A-9AD0-B36F67A45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Odnan</a:t>
            </a:r>
            <a:r>
              <a:rPr lang="en-US" dirty="0"/>
              <a:t> Galvan</a:t>
            </a:r>
          </a:p>
        </p:txBody>
      </p:sp>
    </p:spTree>
    <p:extLst>
      <p:ext uri="{BB962C8B-B14F-4D97-AF65-F5344CB8AC3E}">
        <p14:creationId xmlns:p14="http://schemas.microsoft.com/office/powerpoint/2010/main" val="254787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7903-E341-A64A-915E-A6CDB187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(current state)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CE02-BC88-8C4A-BD9A-D2F8BC354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</a:t>
            </a:r>
            <a:r>
              <a:rPr lang="en-US" dirty="0" err="1"/>
              <a:t>PocketBeagle</a:t>
            </a:r>
            <a:r>
              <a:rPr lang="en-US" dirty="0"/>
              <a:t> sits on a breadboard at the bottom of a box, with all interactive parts of the product on top of the box.</a:t>
            </a:r>
          </a:p>
          <a:p>
            <a:r>
              <a:rPr lang="en-US" dirty="0"/>
              <a:t>The size of breadboard and location of pins of the </a:t>
            </a:r>
            <a:r>
              <a:rPr lang="en-US" dirty="0" err="1"/>
              <a:t>pocketBeagle</a:t>
            </a:r>
            <a:r>
              <a:rPr lang="en-US" dirty="0"/>
              <a:t> complicate connections and make everything messier that necessary.</a:t>
            </a:r>
          </a:p>
        </p:txBody>
      </p:sp>
    </p:spTree>
    <p:extLst>
      <p:ext uri="{BB962C8B-B14F-4D97-AF65-F5344CB8AC3E}">
        <p14:creationId xmlns:p14="http://schemas.microsoft.com/office/powerpoint/2010/main" val="323271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4A5A-E01D-E848-A457-DA0887ED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Functionality (PCB purpose)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A787-3A4C-D048-BF08-19DB1DF8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I hope to implement the PCB as the roof of the box, with only a thin layer covering it. This would allow components on top of the box to sit in their regular position, connecting to the PCB underneath them.</a:t>
            </a:r>
          </a:p>
          <a:p>
            <a:pPr>
              <a:lnSpc>
                <a:spcPct val="110000"/>
              </a:lnSpc>
            </a:pPr>
            <a:r>
              <a:rPr lang="en-US" sz="1700"/>
              <a:t>The components inside the box, such as the </a:t>
            </a:r>
            <a:r>
              <a:rPr lang="en-US" sz="1700" err="1"/>
              <a:t>PocketBeagle</a:t>
            </a:r>
            <a:r>
              <a:rPr lang="en-US" sz="1700"/>
              <a:t> and light sensor, would be welded into board upside down, essentially hanging upside down.</a:t>
            </a:r>
          </a:p>
          <a:p>
            <a:pPr>
              <a:lnSpc>
                <a:spcPct val="110000"/>
              </a:lnSpc>
            </a:pPr>
            <a:r>
              <a:rPr lang="en-US" sz="1700"/>
              <a:t>This would reduce the height needed for the box and no more wires would be required. </a:t>
            </a:r>
          </a:p>
        </p:txBody>
      </p:sp>
      <p:pic>
        <p:nvPicPr>
          <p:cNvPr id="5" name="Picture 4" descr="A picture containing sitting, table, computer, board&#10;&#10;Description automatically generated">
            <a:extLst>
              <a:ext uri="{FF2B5EF4-FFF2-40B4-BE49-F238E27FC236}">
                <a16:creationId xmlns:a16="http://schemas.microsoft.com/office/drawing/2014/main" id="{91E435E3-2F16-414F-846C-998AAD8774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12703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733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9BB2-A81F-7B45-9207-0DF84F5B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Functioning Block Diagram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D5745B-05B8-0844-A1FA-157224FA8BBF}"/>
              </a:ext>
            </a:extLst>
          </p:cNvPr>
          <p:cNvSpPr/>
          <p:nvPr/>
        </p:nvSpPr>
        <p:spPr>
          <a:xfrm>
            <a:off x="4523709" y="1965268"/>
            <a:ext cx="3141406" cy="443644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3F168-B650-D34B-9D94-6EDEFCE66303}"/>
              </a:ext>
            </a:extLst>
          </p:cNvPr>
          <p:cNvSpPr txBox="1"/>
          <p:nvPr/>
        </p:nvSpPr>
        <p:spPr>
          <a:xfrm>
            <a:off x="7136262" y="4292822"/>
            <a:ext cx="528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PWM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92590-A626-C74B-989C-7C925247FD77}"/>
              </a:ext>
            </a:extLst>
          </p:cNvPr>
          <p:cNvSpPr txBox="1"/>
          <p:nvPr/>
        </p:nvSpPr>
        <p:spPr>
          <a:xfrm>
            <a:off x="6870023" y="5176851"/>
            <a:ext cx="964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GPIO 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362EA-8334-F548-AD1E-5A4522489353}"/>
              </a:ext>
            </a:extLst>
          </p:cNvPr>
          <p:cNvSpPr txBox="1"/>
          <p:nvPr/>
        </p:nvSpPr>
        <p:spPr>
          <a:xfrm>
            <a:off x="4633709" y="5057021"/>
            <a:ext cx="6182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USB0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D4F49C6-9EDD-CA49-9F5B-EE4E0C87311C}"/>
              </a:ext>
            </a:extLst>
          </p:cNvPr>
          <p:cNvSpPr/>
          <p:nvPr/>
        </p:nvSpPr>
        <p:spPr>
          <a:xfrm>
            <a:off x="8974003" y="4050841"/>
            <a:ext cx="1280674" cy="62983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Continuous Rotation Servo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6514C8F-F03A-574C-BDD4-FBD264234FD4}"/>
              </a:ext>
            </a:extLst>
          </p:cNvPr>
          <p:cNvSpPr/>
          <p:nvPr/>
        </p:nvSpPr>
        <p:spPr>
          <a:xfrm>
            <a:off x="8991694" y="5009989"/>
            <a:ext cx="1303407" cy="62983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Adafruit 4 Digit LCD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F25E56-3528-3D4E-8627-4E5D9781D9E6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665115" y="4365760"/>
            <a:ext cx="1308888" cy="42478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A061FB-121F-E44E-9958-DAD8A8CD682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494203" y="5294420"/>
            <a:ext cx="1497491" cy="30488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AC9AE51-1546-594B-A0E3-BD381844E941}"/>
              </a:ext>
            </a:extLst>
          </p:cNvPr>
          <p:cNvSpPr/>
          <p:nvPr/>
        </p:nvSpPr>
        <p:spPr>
          <a:xfrm>
            <a:off x="2293927" y="4904237"/>
            <a:ext cx="1223493" cy="58753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/>
              <a:t>μ</a:t>
            </a:r>
            <a:r>
              <a:rPr lang="en-US" sz="1200" dirty="0"/>
              <a:t>USB Host</a:t>
            </a:r>
          </a:p>
          <a:p>
            <a:pPr algn="ctr"/>
            <a:r>
              <a:rPr lang="en-US" sz="1200" dirty="0"/>
              <a:t>Connector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BF2720A-5307-2C4C-B299-C98792A8F0D7}"/>
              </a:ext>
            </a:extLst>
          </p:cNvPr>
          <p:cNvSpPr/>
          <p:nvPr/>
        </p:nvSpPr>
        <p:spPr>
          <a:xfrm>
            <a:off x="2646052" y="3805332"/>
            <a:ext cx="1037750" cy="49101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Light Sensor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178D5F-2ADC-7F4C-BC85-A217356A0EEE}"/>
              </a:ext>
            </a:extLst>
          </p:cNvPr>
          <p:cNvSpPr txBox="1"/>
          <p:nvPr/>
        </p:nvSpPr>
        <p:spPr>
          <a:xfrm>
            <a:off x="4614343" y="3859623"/>
            <a:ext cx="4380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SDA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1495C3-CDFF-3745-97AC-B138B155BB4B}"/>
              </a:ext>
            </a:extLst>
          </p:cNvPr>
          <p:cNvSpPr txBox="1"/>
          <p:nvPr/>
        </p:nvSpPr>
        <p:spPr>
          <a:xfrm>
            <a:off x="6836846" y="5423396"/>
            <a:ext cx="981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GPIO 15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12AD44-F6EE-0046-90C6-4C2EBD8BC5E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538345" y="5324908"/>
            <a:ext cx="1453349" cy="166862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5783705-5671-2045-869A-00E216B658C8}"/>
              </a:ext>
            </a:extLst>
          </p:cNvPr>
          <p:cNvSpPr txBox="1"/>
          <p:nvPr/>
        </p:nvSpPr>
        <p:spPr>
          <a:xfrm>
            <a:off x="3743167" y="4875727"/>
            <a:ext cx="77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 Volts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9324EB0-6C04-C24E-A0AF-F6D666B3931A}"/>
              </a:ext>
            </a:extLst>
          </p:cNvPr>
          <p:cNvSpPr/>
          <p:nvPr/>
        </p:nvSpPr>
        <p:spPr>
          <a:xfrm>
            <a:off x="2526325" y="2444114"/>
            <a:ext cx="1037750" cy="49101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WIFI Adapter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69E58-9371-7E4E-8FFC-1B70FBE75D6B}"/>
              </a:ext>
            </a:extLst>
          </p:cNvPr>
          <p:cNvSpPr txBox="1"/>
          <p:nvPr/>
        </p:nvSpPr>
        <p:spPr>
          <a:xfrm>
            <a:off x="4721812" y="2375942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3DEE27-3A01-3C4D-8504-918ECBEFBB1A}"/>
              </a:ext>
            </a:extLst>
          </p:cNvPr>
          <p:cNvSpPr txBox="1"/>
          <p:nvPr/>
        </p:nvSpPr>
        <p:spPr>
          <a:xfrm>
            <a:off x="4721812" y="2577964"/>
            <a:ext cx="3113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3231DA-254A-5148-94FC-CD84DC415663}"/>
              </a:ext>
            </a:extLst>
          </p:cNvPr>
          <p:cNvSpPr txBox="1"/>
          <p:nvPr/>
        </p:nvSpPr>
        <p:spPr>
          <a:xfrm>
            <a:off x="4737842" y="2794341"/>
            <a:ext cx="279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3E9FBF8-2798-E345-8608-941D7998E575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3564075" y="2460120"/>
            <a:ext cx="1157737" cy="229503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4A5925-7D38-A549-9BEF-341E54986A28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3564075" y="2689623"/>
            <a:ext cx="1157737" cy="3757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139AFF-2003-6847-AF51-D0549DD17654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3564075" y="2689623"/>
            <a:ext cx="1173767" cy="220134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4642DF7-5563-C247-9462-2AD18C170BDE}"/>
              </a:ext>
            </a:extLst>
          </p:cNvPr>
          <p:cNvSpPr txBox="1"/>
          <p:nvPr/>
        </p:nvSpPr>
        <p:spPr>
          <a:xfrm>
            <a:off x="4614343" y="4133985"/>
            <a:ext cx="4380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SCL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7762D2-2CE2-4B43-82CC-BB8C6FF4C387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3683802" y="3975039"/>
            <a:ext cx="930541" cy="75802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3B39A1-8B67-AB43-A960-EC7A25E137D2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>
            <a:off x="3683802" y="4050841"/>
            <a:ext cx="839907" cy="132651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45607C-DB73-B649-91C3-0A21351F1C9C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517420" y="5198004"/>
            <a:ext cx="1116289" cy="0"/>
          </a:xfrm>
          <a:prstGeom prst="lin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35352B3-2423-A246-B36F-78CF2DF957F1}"/>
              </a:ext>
            </a:extLst>
          </p:cNvPr>
          <p:cNvSpPr/>
          <p:nvPr/>
        </p:nvSpPr>
        <p:spPr>
          <a:xfrm>
            <a:off x="9352767" y="1602502"/>
            <a:ext cx="1174556" cy="49101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Potentiometer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45A17DA-EF76-F84A-901E-026763F1BF79}"/>
              </a:ext>
            </a:extLst>
          </p:cNvPr>
          <p:cNvSpPr/>
          <p:nvPr/>
        </p:nvSpPr>
        <p:spPr>
          <a:xfrm>
            <a:off x="9421170" y="2316141"/>
            <a:ext cx="1037750" cy="49101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24094D1-D7C9-504A-96A4-2FA2F71F181F}"/>
              </a:ext>
            </a:extLst>
          </p:cNvPr>
          <p:cNvSpPr/>
          <p:nvPr/>
        </p:nvSpPr>
        <p:spPr>
          <a:xfrm>
            <a:off x="8991694" y="1357803"/>
            <a:ext cx="1852152" cy="1667370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B79CB-D26A-A140-B230-934DF5E87D43}"/>
              </a:ext>
            </a:extLst>
          </p:cNvPr>
          <p:cNvSpPr txBox="1"/>
          <p:nvPr/>
        </p:nvSpPr>
        <p:spPr>
          <a:xfrm>
            <a:off x="7048247" y="250406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714F0A-FA49-5A49-B97C-F847E2DF8013}"/>
              </a:ext>
            </a:extLst>
          </p:cNvPr>
          <p:cNvSpPr txBox="1"/>
          <p:nvPr/>
        </p:nvSpPr>
        <p:spPr>
          <a:xfrm>
            <a:off x="6917602" y="2825623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3.3V_OUT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89EDBF-9DFB-AE42-91F9-11E22AA89A20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7645686" y="2191488"/>
            <a:ext cx="1346008" cy="757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0E78A15-FF81-674D-A365-2A837FED5B0C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7494203" y="2191488"/>
            <a:ext cx="1497491" cy="435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1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DA8F-43AC-8C43-B560-6BBD6B25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Mechanical Block Diagram (</a:t>
            </a:r>
            <a:r>
              <a:rPr lang="en-US" dirty="0" err="1"/>
              <a:t>tOP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1EC949-7D70-1A44-AF05-3B0C3E4A6D99}"/>
              </a:ext>
            </a:extLst>
          </p:cNvPr>
          <p:cNvSpPr/>
          <p:nvPr/>
        </p:nvSpPr>
        <p:spPr>
          <a:xfrm>
            <a:off x="1665962" y="1979112"/>
            <a:ext cx="9068843" cy="3645074"/>
          </a:xfrm>
          <a:prstGeom prst="rect">
            <a:avLst/>
          </a:prstGeom>
          <a:noFill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4647C1-CAC8-8445-BA6C-034D98CB10E9}"/>
              </a:ext>
            </a:extLst>
          </p:cNvPr>
          <p:cNvSpPr/>
          <p:nvPr/>
        </p:nvSpPr>
        <p:spPr>
          <a:xfrm>
            <a:off x="2086708" y="2227385"/>
            <a:ext cx="7326278" cy="352864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A5B80F-89B0-8145-8729-CD064FB869B0}"/>
              </a:ext>
            </a:extLst>
          </p:cNvPr>
          <p:cNvSpPr/>
          <p:nvPr/>
        </p:nvSpPr>
        <p:spPr>
          <a:xfrm>
            <a:off x="2445482" y="2618138"/>
            <a:ext cx="1293010" cy="290927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C6CE0C-EB38-AF4B-85DA-214B7AC852FB}"/>
              </a:ext>
            </a:extLst>
          </p:cNvPr>
          <p:cNvSpPr/>
          <p:nvPr/>
        </p:nvSpPr>
        <p:spPr>
          <a:xfrm>
            <a:off x="5944272" y="4975256"/>
            <a:ext cx="808130" cy="3232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Switch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89C388-7D1B-5B48-B4AE-A6F6E1285C5B}"/>
              </a:ext>
            </a:extLst>
          </p:cNvPr>
          <p:cNvSpPr/>
          <p:nvPr/>
        </p:nvSpPr>
        <p:spPr>
          <a:xfrm rot="5400000">
            <a:off x="5157438" y="1555364"/>
            <a:ext cx="1713238" cy="318403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 Display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0FDD88-803E-DE4F-AAC3-BB884E446728}"/>
              </a:ext>
            </a:extLst>
          </p:cNvPr>
          <p:cNvSpPr/>
          <p:nvPr/>
        </p:nvSpPr>
        <p:spPr>
          <a:xfrm>
            <a:off x="7606075" y="4740742"/>
            <a:ext cx="614180" cy="61418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Potentiometer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365E92-87E2-B543-920E-F3363EFBE02C}"/>
              </a:ext>
            </a:extLst>
          </p:cNvPr>
          <p:cNvCxnSpPr>
            <a:cxnSpLocks/>
          </p:cNvCxnSpPr>
          <p:nvPr/>
        </p:nvCxnSpPr>
        <p:spPr>
          <a:xfrm>
            <a:off x="1664677" y="2618138"/>
            <a:ext cx="0" cy="2930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76F491-1DF5-614E-B841-3A7C17B99F3C}"/>
              </a:ext>
            </a:extLst>
          </p:cNvPr>
          <p:cNvCxnSpPr>
            <a:cxnSpLocks/>
          </p:cNvCxnSpPr>
          <p:nvPr/>
        </p:nvCxnSpPr>
        <p:spPr>
          <a:xfrm flipH="1">
            <a:off x="1459523" y="2620401"/>
            <a:ext cx="410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2A18B4-43C0-8E48-91D2-0B1C478C10D7}"/>
              </a:ext>
            </a:extLst>
          </p:cNvPr>
          <p:cNvCxnSpPr>
            <a:cxnSpLocks/>
          </p:cNvCxnSpPr>
          <p:nvPr/>
        </p:nvCxnSpPr>
        <p:spPr>
          <a:xfrm flipH="1">
            <a:off x="1459523" y="5548588"/>
            <a:ext cx="410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D42A4F-ADE6-1542-814E-4F8E554A9E93}"/>
              </a:ext>
            </a:extLst>
          </p:cNvPr>
          <p:cNvSpPr txBox="1"/>
          <p:nvPr/>
        </p:nvSpPr>
        <p:spPr>
          <a:xfrm rot="16200000">
            <a:off x="1113675" y="394601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1.7”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646598-F9FC-254F-B173-AB47E3B3F234}"/>
              </a:ext>
            </a:extLst>
          </p:cNvPr>
          <p:cNvCxnSpPr>
            <a:cxnSpLocks/>
          </p:cNvCxnSpPr>
          <p:nvPr/>
        </p:nvCxnSpPr>
        <p:spPr>
          <a:xfrm>
            <a:off x="10561099" y="2225122"/>
            <a:ext cx="0" cy="3530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216D6E-9148-2A49-B808-0EC35940487D}"/>
              </a:ext>
            </a:extLst>
          </p:cNvPr>
          <p:cNvCxnSpPr>
            <a:cxnSpLocks/>
          </p:cNvCxnSpPr>
          <p:nvPr/>
        </p:nvCxnSpPr>
        <p:spPr>
          <a:xfrm flipH="1">
            <a:off x="10333893" y="2225122"/>
            <a:ext cx="410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41A9A5-205C-374E-87A6-0F0558667C17}"/>
              </a:ext>
            </a:extLst>
          </p:cNvPr>
          <p:cNvCxnSpPr>
            <a:cxnSpLocks/>
          </p:cNvCxnSpPr>
          <p:nvPr/>
        </p:nvCxnSpPr>
        <p:spPr>
          <a:xfrm flipH="1">
            <a:off x="10333893" y="5759604"/>
            <a:ext cx="4544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D05C89C-453F-D04F-8E18-1D9361AAF3A6}"/>
              </a:ext>
            </a:extLst>
          </p:cNvPr>
          <p:cNvSpPr txBox="1"/>
          <p:nvPr/>
        </p:nvSpPr>
        <p:spPr>
          <a:xfrm rot="5400000">
            <a:off x="10543369" y="381948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2.3”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0A97E4-733D-FB49-92F5-B20169151B72}"/>
              </a:ext>
            </a:extLst>
          </p:cNvPr>
          <p:cNvCxnSpPr>
            <a:cxnSpLocks/>
          </p:cNvCxnSpPr>
          <p:nvPr/>
        </p:nvCxnSpPr>
        <p:spPr>
          <a:xfrm flipH="1">
            <a:off x="2086708" y="6440811"/>
            <a:ext cx="7326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826AA0-0FD9-A547-8A5F-3B276A89693C}"/>
              </a:ext>
            </a:extLst>
          </p:cNvPr>
          <p:cNvCxnSpPr>
            <a:cxnSpLocks/>
          </p:cNvCxnSpPr>
          <p:nvPr/>
        </p:nvCxnSpPr>
        <p:spPr>
          <a:xfrm>
            <a:off x="9430038" y="6261966"/>
            <a:ext cx="0" cy="348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0A9B6F-CFDF-9945-B5DD-CAA97820B799}"/>
              </a:ext>
            </a:extLst>
          </p:cNvPr>
          <p:cNvCxnSpPr>
            <a:cxnSpLocks/>
          </p:cNvCxnSpPr>
          <p:nvPr/>
        </p:nvCxnSpPr>
        <p:spPr>
          <a:xfrm>
            <a:off x="2070549" y="6261966"/>
            <a:ext cx="0" cy="357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20AB28-3934-7C4A-B567-18F44F2FCCF8}"/>
              </a:ext>
            </a:extLst>
          </p:cNvPr>
          <p:cNvSpPr txBox="1"/>
          <p:nvPr/>
        </p:nvSpPr>
        <p:spPr>
          <a:xfrm>
            <a:off x="5455036" y="64473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</p:spTree>
    <p:extLst>
      <p:ext uri="{BB962C8B-B14F-4D97-AF65-F5344CB8AC3E}">
        <p14:creationId xmlns:p14="http://schemas.microsoft.com/office/powerpoint/2010/main" val="262656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9C0F-00A9-3A43-8016-FE3917EC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mechanical diagram (Bottom)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E24A56-CD48-9C4D-8560-B278B40605C9}"/>
              </a:ext>
            </a:extLst>
          </p:cNvPr>
          <p:cNvSpPr/>
          <p:nvPr/>
        </p:nvSpPr>
        <p:spPr>
          <a:xfrm>
            <a:off x="5438545" y="3342144"/>
            <a:ext cx="3782058" cy="22304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D24AC3-9BAE-7D4B-A1A2-6C0927644896}"/>
              </a:ext>
            </a:extLst>
          </p:cNvPr>
          <p:cNvSpPr/>
          <p:nvPr/>
        </p:nvSpPr>
        <p:spPr>
          <a:xfrm>
            <a:off x="4205410" y="4330835"/>
            <a:ext cx="888946" cy="11637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Light Sensor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598262-5C29-0049-92C7-E934BA9931E6}"/>
              </a:ext>
            </a:extLst>
          </p:cNvPr>
          <p:cNvSpPr/>
          <p:nvPr/>
        </p:nvSpPr>
        <p:spPr>
          <a:xfrm>
            <a:off x="4458677" y="5199067"/>
            <a:ext cx="452554" cy="4525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LED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31A3E6-1547-994B-99CA-8CD73832ACD9}"/>
              </a:ext>
            </a:extLst>
          </p:cNvPr>
          <p:cNvSpPr/>
          <p:nvPr/>
        </p:nvSpPr>
        <p:spPr>
          <a:xfrm>
            <a:off x="8512414" y="4182094"/>
            <a:ext cx="864656" cy="598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Micro USB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C79967-5E0F-9B42-A25D-3D6309177025}"/>
              </a:ext>
            </a:extLst>
          </p:cNvPr>
          <p:cNvSpPr/>
          <p:nvPr/>
        </p:nvSpPr>
        <p:spPr>
          <a:xfrm>
            <a:off x="7042295" y="1454332"/>
            <a:ext cx="1212196" cy="2634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WIFI Adapter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2D8594-84E5-0B4D-83A0-84F35D8E8D73}"/>
              </a:ext>
            </a:extLst>
          </p:cNvPr>
          <p:cNvSpPr/>
          <p:nvPr/>
        </p:nvSpPr>
        <p:spPr>
          <a:xfrm>
            <a:off x="2050792" y="2265371"/>
            <a:ext cx="7326278" cy="352864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36E8F-FE69-014F-99F9-09889120660A}"/>
              </a:ext>
            </a:extLst>
          </p:cNvPr>
          <p:cNvSpPr/>
          <p:nvPr/>
        </p:nvSpPr>
        <p:spPr>
          <a:xfrm>
            <a:off x="2409566" y="2656124"/>
            <a:ext cx="1293010" cy="290927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E83FEF-F47C-BB44-B7C3-FD4FDC50E79C}"/>
              </a:ext>
            </a:extLst>
          </p:cNvPr>
          <p:cNvCxnSpPr>
            <a:cxnSpLocks/>
          </p:cNvCxnSpPr>
          <p:nvPr/>
        </p:nvCxnSpPr>
        <p:spPr>
          <a:xfrm>
            <a:off x="1664677" y="2618138"/>
            <a:ext cx="0" cy="2930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15C976-A78A-5E42-ADAE-00958DD9B948}"/>
              </a:ext>
            </a:extLst>
          </p:cNvPr>
          <p:cNvCxnSpPr>
            <a:cxnSpLocks/>
          </p:cNvCxnSpPr>
          <p:nvPr/>
        </p:nvCxnSpPr>
        <p:spPr>
          <a:xfrm flipH="1">
            <a:off x="1459523" y="2620401"/>
            <a:ext cx="410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1B858F-103D-5B4E-A3FB-F5BD73B4FECA}"/>
              </a:ext>
            </a:extLst>
          </p:cNvPr>
          <p:cNvCxnSpPr>
            <a:cxnSpLocks/>
          </p:cNvCxnSpPr>
          <p:nvPr/>
        </p:nvCxnSpPr>
        <p:spPr>
          <a:xfrm flipH="1">
            <a:off x="1459523" y="5548588"/>
            <a:ext cx="410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77AE71-9D64-F14D-9BB5-F8FB068CDE59}"/>
              </a:ext>
            </a:extLst>
          </p:cNvPr>
          <p:cNvSpPr txBox="1"/>
          <p:nvPr/>
        </p:nvSpPr>
        <p:spPr>
          <a:xfrm rot="16200000">
            <a:off x="1113675" y="394601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1.7”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08F2BD-8E3A-364A-BF53-87BDEF2E41F1}"/>
              </a:ext>
            </a:extLst>
          </p:cNvPr>
          <p:cNvCxnSpPr>
            <a:cxnSpLocks/>
          </p:cNvCxnSpPr>
          <p:nvPr/>
        </p:nvCxnSpPr>
        <p:spPr>
          <a:xfrm>
            <a:off x="10561099" y="2225122"/>
            <a:ext cx="0" cy="3530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26CEC0-5BE3-754F-B8D6-78AA3D1DB84A}"/>
              </a:ext>
            </a:extLst>
          </p:cNvPr>
          <p:cNvCxnSpPr>
            <a:cxnSpLocks/>
          </p:cNvCxnSpPr>
          <p:nvPr/>
        </p:nvCxnSpPr>
        <p:spPr>
          <a:xfrm flipH="1">
            <a:off x="10333893" y="2225122"/>
            <a:ext cx="410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2BC891-7877-AF45-865F-696D19E0A050}"/>
              </a:ext>
            </a:extLst>
          </p:cNvPr>
          <p:cNvCxnSpPr>
            <a:cxnSpLocks/>
          </p:cNvCxnSpPr>
          <p:nvPr/>
        </p:nvCxnSpPr>
        <p:spPr>
          <a:xfrm flipH="1">
            <a:off x="10333893" y="5759604"/>
            <a:ext cx="4544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B81C17-19C7-5647-9284-58A259A05801}"/>
              </a:ext>
            </a:extLst>
          </p:cNvPr>
          <p:cNvSpPr txBox="1"/>
          <p:nvPr/>
        </p:nvSpPr>
        <p:spPr>
          <a:xfrm rot="5400000">
            <a:off x="10543369" y="381948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2.3”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2C8640-EC49-644E-BE47-5506205D1D93}"/>
              </a:ext>
            </a:extLst>
          </p:cNvPr>
          <p:cNvCxnSpPr>
            <a:cxnSpLocks/>
          </p:cNvCxnSpPr>
          <p:nvPr/>
        </p:nvCxnSpPr>
        <p:spPr>
          <a:xfrm>
            <a:off x="9844599" y="3278615"/>
            <a:ext cx="0" cy="2244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A492A5-3F8B-6D4E-BD84-FCB8A2CD7138}"/>
              </a:ext>
            </a:extLst>
          </p:cNvPr>
          <p:cNvCxnSpPr>
            <a:cxnSpLocks/>
          </p:cNvCxnSpPr>
          <p:nvPr/>
        </p:nvCxnSpPr>
        <p:spPr>
          <a:xfrm flipH="1">
            <a:off x="9639445" y="3304158"/>
            <a:ext cx="410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3AECF5-0EF3-EA42-8CA7-B29FF4F340E0}"/>
              </a:ext>
            </a:extLst>
          </p:cNvPr>
          <p:cNvCxnSpPr>
            <a:cxnSpLocks/>
          </p:cNvCxnSpPr>
          <p:nvPr/>
        </p:nvCxnSpPr>
        <p:spPr>
          <a:xfrm flipH="1">
            <a:off x="9604276" y="5552049"/>
            <a:ext cx="454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1C93A4-9240-AC4F-958E-A7DCCDA521A9}"/>
              </a:ext>
            </a:extLst>
          </p:cNvPr>
          <p:cNvCxnSpPr>
            <a:cxnSpLocks/>
          </p:cNvCxnSpPr>
          <p:nvPr/>
        </p:nvCxnSpPr>
        <p:spPr>
          <a:xfrm flipH="1">
            <a:off x="5474461" y="5983611"/>
            <a:ext cx="36812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6DF50A-12FF-3F49-83BE-8B73CC172F4A}"/>
              </a:ext>
            </a:extLst>
          </p:cNvPr>
          <p:cNvCxnSpPr>
            <a:cxnSpLocks/>
          </p:cNvCxnSpPr>
          <p:nvPr/>
        </p:nvCxnSpPr>
        <p:spPr>
          <a:xfrm>
            <a:off x="9184282" y="5813717"/>
            <a:ext cx="0" cy="348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4672F4-D1D7-A64D-8C92-AD4ED62EA181}"/>
              </a:ext>
            </a:extLst>
          </p:cNvPr>
          <p:cNvCxnSpPr>
            <a:cxnSpLocks/>
          </p:cNvCxnSpPr>
          <p:nvPr/>
        </p:nvCxnSpPr>
        <p:spPr>
          <a:xfrm>
            <a:off x="5458302" y="5804766"/>
            <a:ext cx="0" cy="357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398208-B643-3842-86A1-9BE84465A046}"/>
              </a:ext>
            </a:extLst>
          </p:cNvPr>
          <p:cNvCxnSpPr>
            <a:cxnSpLocks/>
          </p:cNvCxnSpPr>
          <p:nvPr/>
        </p:nvCxnSpPr>
        <p:spPr>
          <a:xfrm flipH="1">
            <a:off x="2086708" y="6440811"/>
            <a:ext cx="7326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121CB8-E1B5-0043-B2C2-86ED4428D7F9}"/>
              </a:ext>
            </a:extLst>
          </p:cNvPr>
          <p:cNvCxnSpPr>
            <a:cxnSpLocks/>
          </p:cNvCxnSpPr>
          <p:nvPr/>
        </p:nvCxnSpPr>
        <p:spPr>
          <a:xfrm>
            <a:off x="9430038" y="6261966"/>
            <a:ext cx="0" cy="348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34BEEA-399A-9842-A9E9-3160FDD91090}"/>
              </a:ext>
            </a:extLst>
          </p:cNvPr>
          <p:cNvCxnSpPr>
            <a:cxnSpLocks/>
          </p:cNvCxnSpPr>
          <p:nvPr/>
        </p:nvCxnSpPr>
        <p:spPr>
          <a:xfrm>
            <a:off x="2070549" y="6261966"/>
            <a:ext cx="0" cy="357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3C1ED96-F7FD-3B48-AFB5-9713659C0C8B}"/>
              </a:ext>
            </a:extLst>
          </p:cNvPr>
          <p:cNvSpPr txBox="1"/>
          <p:nvPr/>
        </p:nvSpPr>
        <p:spPr>
          <a:xfrm>
            <a:off x="5455036" y="64473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F1453F-E9E2-094B-B85B-6195B6DDB6DD}"/>
              </a:ext>
            </a:extLst>
          </p:cNvPr>
          <p:cNvSpPr txBox="1"/>
          <p:nvPr/>
        </p:nvSpPr>
        <p:spPr>
          <a:xfrm>
            <a:off x="7026391" y="5961779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4AE4F1-AD72-F047-B17A-27501675E879}"/>
              </a:ext>
            </a:extLst>
          </p:cNvPr>
          <p:cNvSpPr txBox="1"/>
          <p:nvPr/>
        </p:nvSpPr>
        <p:spPr>
          <a:xfrm rot="5400000">
            <a:off x="9669371" y="424813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1.38”</a:t>
            </a:r>
          </a:p>
        </p:txBody>
      </p:sp>
    </p:spTree>
    <p:extLst>
      <p:ext uri="{BB962C8B-B14F-4D97-AF65-F5344CB8AC3E}">
        <p14:creationId xmlns:p14="http://schemas.microsoft.com/office/powerpoint/2010/main" val="324908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05F053-3A0A-A349-A91E-0AE8B3DB33B1}"/>
              </a:ext>
            </a:extLst>
          </p:cNvPr>
          <p:cNvSpPr/>
          <p:nvPr/>
        </p:nvSpPr>
        <p:spPr>
          <a:xfrm>
            <a:off x="5474461" y="3304158"/>
            <a:ext cx="3782058" cy="22304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3C6148-91E5-E349-8D0E-89967BFAE6E1}"/>
              </a:ext>
            </a:extLst>
          </p:cNvPr>
          <p:cNvSpPr/>
          <p:nvPr/>
        </p:nvSpPr>
        <p:spPr>
          <a:xfrm>
            <a:off x="4241326" y="4292849"/>
            <a:ext cx="888946" cy="11637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Light Sensor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0D47A9-0A67-DF4A-910E-1651E8699BA8}"/>
              </a:ext>
            </a:extLst>
          </p:cNvPr>
          <p:cNvSpPr/>
          <p:nvPr/>
        </p:nvSpPr>
        <p:spPr>
          <a:xfrm>
            <a:off x="4446701" y="5047832"/>
            <a:ext cx="452554" cy="45255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LED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00969F-0343-F54B-9C31-979ED1BBD83F}"/>
              </a:ext>
            </a:extLst>
          </p:cNvPr>
          <p:cNvSpPr/>
          <p:nvPr/>
        </p:nvSpPr>
        <p:spPr>
          <a:xfrm>
            <a:off x="8548330" y="4144108"/>
            <a:ext cx="864656" cy="598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Micro USB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ABD65F-0D52-5741-9C54-5804BBC1A631}"/>
              </a:ext>
            </a:extLst>
          </p:cNvPr>
          <p:cNvSpPr/>
          <p:nvPr/>
        </p:nvSpPr>
        <p:spPr>
          <a:xfrm>
            <a:off x="7078211" y="1416346"/>
            <a:ext cx="1212196" cy="2634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WIFI Adapter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4C3E8-1298-AD40-95BB-61ABE997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338" y="130693"/>
            <a:ext cx="9905998" cy="1478570"/>
          </a:xfrm>
        </p:spPr>
        <p:txBody>
          <a:bodyPr/>
          <a:lstStyle/>
          <a:p>
            <a:r>
              <a:rPr lang="en-US" dirty="0"/>
              <a:t>Mechanical Diagram (overall 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24BB02-5403-D346-8FA2-30B3E170AF9F}"/>
              </a:ext>
            </a:extLst>
          </p:cNvPr>
          <p:cNvSpPr/>
          <p:nvPr/>
        </p:nvSpPr>
        <p:spPr>
          <a:xfrm>
            <a:off x="2086708" y="2227385"/>
            <a:ext cx="7326278" cy="352864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CA3CB9-0F8D-5049-A4DD-46415B49B6FF}"/>
              </a:ext>
            </a:extLst>
          </p:cNvPr>
          <p:cNvSpPr/>
          <p:nvPr/>
        </p:nvSpPr>
        <p:spPr>
          <a:xfrm>
            <a:off x="2445482" y="2618138"/>
            <a:ext cx="1293010" cy="290927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47ADFF-E40E-CC46-8ED5-094EBEF49F1E}"/>
              </a:ext>
            </a:extLst>
          </p:cNvPr>
          <p:cNvSpPr/>
          <p:nvPr/>
        </p:nvSpPr>
        <p:spPr>
          <a:xfrm>
            <a:off x="5944272" y="4975256"/>
            <a:ext cx="808130" cy="3232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Switch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2A61D6-F7FE-8548-8CFE-A775F2582F10}"/>
              </a:ext>
            </a:extLst>
          </p:cNvPr>
          <p:cNvSpPr/>
          <p:nvPr/>
        </p:nvSpPr>
        <p:spPr>
          <a:xfrm rot="5400000">
            <a:off x="5157438" y="1555364"/>
            <a:ext cx="1713238" cy="318403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 Display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76C997-8FDB-0742-88C7-54FA4B0CFFEA}"/>
              </a:ext>
            </a:extLst>
          </p:cNvPr>
          <p:cNvSpPr/>
          <p:nvPr/>
        </p:nvSpPr>
        <p:spPr>
          <a:xfrm>
            <a:off x="7606075" y="4740742"/>
            <a:ext cx="614180" cy="61418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Potentiometer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CD340F-D5B9-054E-987D-39D861C4AB64}"/>
              </a:ext>
            </a:extLst>
          </p:cNvPr>
          <p:cNvCxnSpPr>
            <a:cxnSpLocks/>
          </p:cNvCxnSpPr>
          <p:nvPr/>
        </p:nvCxnSpPr>
        <p:spPr>
          <a:xfrm>
            <a:off x="1664677" y="2618138"/>
            <a:ext cx="0" cy="2930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E6718B-C34E-6F45-830F-5DAD9CAC75E3}"/>
              </a:ext>
            </a:extLst>
          </p:cNvPr>
          <p:cNvCxnSpPr>
            <a:cxnSpLocks/>
          </p:cNvCxnSpPr>
          <p:nvPr/>
        </p:nvCxnSpPr>
        <p:spPr>
          <a:xfrm flipH="1">
            <a:off x="1459523" y="2620401"/>
            <a:ext cx="410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8EF5A6-EF7E-034B-BF5F-50B6E153503E}"/>
              </a:ext>
            </a:extLst>
          </p:cNvPr>
          <p:cNvCxnSpPr>
            <a:cxnSpLocks/>
          </p:cNvCxnSpPr>
          <p:nvPr/>
        </p:nvCxnSpPr>
        <p:spPr>
          <a:xfrm flipH="1">
            <a:off x="1459523" y="5548588"/>
            <a:ext cx="410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08166C-A17B-4D48-A6C7-56C5EE7F7023}"/>
              </a:ext>
            </a:extLst>
          </p:cNvPr>
          <p:cNvSpPr txBox="1"/>
          <p:nvPr/>
        </p:nvSpPr>
        <p:spPr>
          <a:xfrm rot="16200000">
            <a:off x="1113675" y="394601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1.7”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7BB022-D0D9-CE43-AD81-A7B55CBE55D2}"/>
              </a:ext>
            </a:extLst>
          </p:cNvPr>
          <p:cNvCxnSpPr>
            <a:cxnSpLocks/>
          </p:cNvCxnSpPr>
          <p:nvPr/>
        </p:nvCxnSpPr>
        <p:spPr>
          <a:xfrm>
            <a:off x="10561099" y="2225122"/>
            <a:ext cx="0" cy="3530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86977C-DD34-524E-AF05-F6A72D17BCDE}"/>
              </a:ext>
            </a:extLst>
          </p:cNvPr>
          <p:cNvCxnSpPr>
            <a:cxnSpLocks/>
          </p:cNvCxnSpPr>
          <p:nvPr/>
        </p:nvCxnSpPr>
        <p:spPr>
          <a:xfrm flipH="1">
            <a:off x="10333893" y="2225122"/>
            <a:ext cx="410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EA8B7E-ACBE-9A41-A36C-B88C3ABC877D}"/>
              </a:ext>
            </a:extLst>
          </p:cNvPr>
          <p:cNvCxnSpPr>
            <a:cxnSpLocks/>
          </p:cNvCxnSpPr>
          <p:nvPr/>
        </p:nvCxnSpPr>
        <p:spPr>
          <a:xfrm flipH="1">
            <a:off x="10333893" y="5759604"/>
            <a:ext cx="4544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2C43E02-5C9C-104D-ABBD-A59024666A2D}"/>
              </a:ext>
            </a:extLst>
          </p:cNvPr>
          <p:cNvSpPr txBox="1"/>
          <p:nvPr/>
        </p:nvSpPr>
        <p:spPr>
          <a:xfrm rot="5400000">
            <a:off x="10543369" y="381948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2.3”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7BA014-50C5-D448-9A7A-B6652A27C0E5}"/>
              </a:ext>
            </a:extLst>
          </p:cNvPr>
          <p:cNvCxnSpPr>
            <a:cxnSpLocks/>
          </p:cNvCxnSpPr>
          <p:nvPr/>
        </p:nvCxnSpPr>
        <p:spPr>
          <a:xfrm>
            <a:off x="9844599" y="3278615"/>
            <a:ext cx="0" cy="2244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E475F2-A1D2-084C-B8F2-71ACB680EF25}"/>
              </a:ext>
            </a:extLst>
          </p:cNvPr>
          <p:cNvCxnSpPr>
            <a:cxnSpLocks/>
          </p:cNvCxnSpPr>
          <p:nvPr/>
        </p:nvCxnSpPr>
        <p:spPr>
          <a:xfrm flipH="1">
            <a:off x="9639445" y="3304158"/>
            <a:ext cx="410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2416B2-3DE1-154E-87EF-4F7EE75BD729}"/>
              </a:ext>
            </a:extLst>
          </p:cNvPr>
          <p:cNvCxnSpPr>
            <a:cxnSpLocks/>
          </p:cNvCxnSpPr>
          <p:nvPr/>
        </p:nvCxnSpPr>
        <p:spPr>
          <a:xfrm flipH="1">
            <a:off x="9604276" y="5552049"/>
            <a:ext cx="454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BB4E0E-4912-8745-8BC6-9E166EA670D4}"/>
              </a:ext>
            </a:extLst>
          </p:cNvPr>
          <p:cNvCxnSpPr>
            <a:cxnSpLocks/>
          </p:cNvCxnSpPr>
          <p:nvPr/>
        </p:nvCxnSpPr>
        <p:spPr>
          <a:xfrm flipH="1">
            <a:off x="5474461" y="5983611"/>
            <a:ext cx="36812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AF53A83-C358-2843-B0F9-AB0C748C7FCA}"/>
              </a:ext>
            </a:extLst>
          </p:cNvPr>
          <p:cNvCxnSpPr>
            <a:cxnSpLocks/>
          </p:cNvCxnSpPr>
          <p:nvPr/>
        </p:nvCxnSpPr>
        <p:spPr>
          <a:xfrm>
            <a:off x="9184282" y="5813717"/>
            <a:ext cx="0" cy="348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B158F6-96C7-7640-95B5-6D7B0AA8A563}"/>
              </a:ext>
            </a:extLst>
          </p:cNvPr>
          <p:cNvCxnSpPr>
            <a:cxnSpLocks/>
          </p:cNvCxnSpPr>
          <p:nvPr/>
        </p:nvCxnSpPr>
        <p:spPr>
          <a:xfrm>
            <a:off x="5458302" y="5804766"/>
            <a:ext cx="0" cy="357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4F3E4B8-694B-3B41-84AE-8251409E4FCF}"/>
              </a:ext>
            </a:extLst>
          </p:cNvPr>
          <p:cNvSpPr txBox="1"/>
          <p:nvPr/>
        </p:nvSpPr>
        <p:spPr>
          <a:xfrm rot="5400000">
            <a:off x="9669371" y="424813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1.38”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D1A7E-8B50-5A4C-A59B-C03A50697FD0}"/>
              </a:ext>
            </a:extLst>
          </p:cNvPr>
          <p:cNvSpPr txBox="1"/>
          <p:nvPr/>
        </p:nvSpPr>
        <p:spPr>
          <a:xfrm>
            <a:off x="7070474" y="596695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2.2”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2841800-A438-C944-B833-CCF7F8CC7770}"/>
              </a:ext>
            </a:extLst>
          </p:cNvPr>
          <p:cNvCxnSpPr>
            <a:cxnSpLocks/>
          </p:cNvCxnSpPr>
          <p:nvPr/>
        </p:nvCxnSpPr>
        <p:spPr>
          <a:xfrm flipH="1">
            <a:off x="2086708" y="6440811"/>
            <a:ext cx="73262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55BC92-FF6F-2443-BFD0-7EF921BB59F2}"/>
              </a:ext>
            </a:extLst>
          </p:cNvPr>
          <p:cNvCxnSpPr>
            <a:cxnSpLocks/>
          </p:cNvCxnSpPr>
          <p:nvPr/>
        </p:nvCxnSpPr>
        <p:spPr>
          <a:xfrm>
            <a:off x="9430038" y="6261966"/>
            <a:ext cx="0" cy="348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A94D37-6C2C-3940-A7C6-53023D6D8DD2}"/>
              </a:ext>
            </a:extLst>
          </p:cNvPr>
          <p:cNvCxnSpPr>
            <a:cxnSpLocks/>
          </p:cNvCxnSpPr>
          <p:nvPr/>
        </p:nvCxnSpPr>
        <p:spPr>
          <a:xfrm>
            <a:off x="2070549" y="6261966"/>
            <a:ext cx="0" cy="357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51917F8-A1CA-6648-969F-AEE9FCB34633}"/>
              </a:ext>
            </a:extLst>
          </p:cNvPr>
          <p:cNvSpPr txBox="1"/>
          <p:nvPr/>
        </p:nvSpPr>
        <p:spPr>
          <a:xfrm>
            <a:off x="5455036" y="64473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</p:spTree>
    <p:extLst>
      <p:ext uri="{BB962C8B-B14F-4D97-AF65-F5344CB8AC3E}">
        <p14:creationId xmlns:p14="http://schemas.microsoft.com/office/powerpoint/2010/main" val="524426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261</Words>
  <Application>Microsoft Macintosh PowerPoint</Application>
  <PresentationFormat>Widescreen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</vt:lpstr>
      <vt:lpstr>ENGI 301 Project_02 Proposal</vt:lpstr>
      <vt:lpstr>Functionality (current state)</vt:lpstr>
      <vt:lpstr>Functionality (PCB purpose)</vt:lpstr>
      <vt:lpstr>Functioning Block Diagram</vt:lpstr>
      <vt:lpstr>Mechanical Block Diagram (tOP)</vt:lpstr>
      <vt:lpstr>mechanical diagram (Bottom)</vt:lpstr>
      <vt:lpstr>Mechanical Diagram (overall view)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 301 Project_02 Proposal</dc:title>
  <dc:creator>Odnan Galvan</dc:creator>
  <cp:lastModifiedBy>Odnan Galvan</cp:lastModifiedBy>
  <cp:revision>11</cp:revision>
  <dcterms:created xsi:type="dcterms:W3CDTF">2019-11-24T23:58:54Z</dcterms:created>
  <dcterms:modified xsi:type="dcterms:W3CDTF">2019-11-26T06:41:11Z</dcterms:modified>
</cp:coreProperties>
</file>