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lear Sans" charset="1" panose="020B0503030202020304"/>
      <p:regular r:id="rId14"/>
    </p:embeddedFont>
    <p:embeddedFont>
      <p:font typeface="Clear Sans Bold" charset="1" panose="020B0803030202020304"/>
      <p:regular r:id="rId15"/>
    </p:embeddedFont>
    <p:embeddedFont>
      <p:font typeface="Clear Sans Italics" charset="1" panose="020B0503030202090304"/>
      <p:regular r:id="rId16"/>
    </p:embeddedFont>
    <p:embeddedFont>
      <p:font typeface="Clear Sans Bold Italics" charset="1" panose="020B0803030202090304"/>
      <p:regular r:id="rId17"/>
    </p:embeddedFont>
    <p:embeddedFont>
      <p:font typeface="Clear Sans Thin" charset="1" panose="020B0203030202020304"/>
      <p:regular r:id="rId18"/>
    </p:embeddedFont>
    <p:embeddedFont>
      <p:font typeface="Clear Sans Light" charset="1" panose="020B0303030202020304"/>
      <p:regular r:id="rId19"/>
    </p:embeddedFont>
    <p:embeddedFont>
      <p:font typeface="Clear Sans Medium" charset="1" panose="020B0603030202020304"/>
      <p:regular r:id="rId20"/>
    </p:embeddedFont>
    <p:embeddedFont>
      <p:font typeface="Clear Sans Medium Italics" charset="1" panose="020B0603030202090304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Open Sans Italics" charset="1" panose="020B0606030504020204"/>
      <p:regular r:id="rId24"/>
    </p:embeddedFont>
    <p:embeddedFont>
      <p:font typeface="Open Sans Bold Italics" charset="1" panose="020B0806030504020204"/>
      <p:regular r:id="rId25"/>
    </p:embeddedFont>
    <p:embeddedFont>
      <p:font typeface="Open Sans Light" charset="1" panose="020B0306030504020204"/>
      <p:regular r:id="rId26"/>
    </p:embeddedFont>
    <p:embeddedFont>
      <p:font typeface="Open Sans Light Italics" charset="1" panose="020B0306030504020204"/>
      <p:regular r:id="rId27"/>
    </p:embeddedFont>
    <p:embeddedFont>
      <p:font typeface="Open Sans Ultra-Bold" charset="1" panose="00000000000000000000"/>
      <p:regular r:id="rId28"/>
    </p:embeddedFont>
    <p:embeddedFont>
      <p:font typeface="Open Sans Ultra-Bold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614483" y="2764050"/>
            <a:ext cx="10835168" cy="4720800"/>
          </a:xfrm>
          <a:custGeom>
            <a:avLst/>
            <a:gdLst/>
            <a:ahLst/>
            <a:cxnLst/>
            <a:rect r="r" b="b" t="t" l="l"/>
            <a:pathLst>
              <a:path h="4720800" w="10835168">
                <a:moveTo>
                  <a:pt x="0" y="0"/>
                </a:moveTo>
                <a:lnTo>
                  <a:pt x="10835168" y="0"/>
                </a:lnTo>
                <a:lnTo>
                  <a:pt x="10835168" y="4720800"/>
                </a:lnTo>
                <a:lnTo>
                  <a:pt x="0" y="4720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39" t="0" r="-3639" b="-1387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140492" y="3454507"/>
            <a:ext cx="3021811" cy="3120927"/>
            <a:chOff x="0" y="0"/>
            <a:chExt cx="6350000" cy="6558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0" t="-14499" r="0" b="-14499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9" id="9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674029" y="2873920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UM POUCO SOBRE MIM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67277" y="4529633"/>
            <a:ext cx="7481390" cy="197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Light"/>
              </a:rPr>
              <a:t>  Atualmente tenho 16 anos e estou cursando no Senai desenvolvimento de sistema, e cada dia estou a disposto a aprender mais sobre a programação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75465" y="9640794"/>
            <a:ext cx="127984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694515" y="1989419"/>
            <a:ext cx="0" cy="72688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147517" y="3286353"/>
            <a:ext cx="11326403" cy="365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3472">
                <a:solidFill>
                  <a:srgbClr val="000000"/>
                </a:solidFill>
                <a:latin typeface="Open Sans Bold"/>
              </a:rPr>
              <a:t>"Uma empresa de transporte de ônibus enfrentava dificuldades com a superlotação nos horários de pico. Diante desse desafio, eles solicitaram à equipe de desenvolvimento de sistemas do SENAI a criação de um identificador de passageiros e um sistema de contagem."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4494" y="0"/>
            <a:ext cx="14072011" cy="10213336"/>
          </a:xfrm>
          <a:custGeom>
            <a:avLst/>
            <a:gdLst/>
            <a:ahLst/>
            <a:cxnLst/>
            <a:rect r="r" b="b" t="t" l="l"/>
            <a:pathLst>
              <a:path h="10213336" w="14072011">
                <a:moveTo>
                  <a:pt x="0" y="0"/>
                </a:moveTo>
                <a:lnTo>
                  <a:pt x="14072011" y="0"/>
                </a:lnTo>
                <a:lnTo>
                  <a:pt x="14072011" y="10213336"/>
                </a:lnTo>
                <a:lnTo>
                  <a:pt x="0" y="10213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49" r="-1560" b="-1249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7544948" y="110"/>
            <a:ext cx="47406" cy="82296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047750" y="2716307"/>
            <a:ext cx="0" cy="72688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56415" y="-2647105"/>
            <a:ext cx="0" cy="12038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675465" y="9640794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610963" y="660009"/>
            <a:ext cx="13066074" cy="8909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CONTAGEM DE PASSAGEIROS EM VIAGENS DE ÔNIBUS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1. HORÁRIO DE PICO DA LINHA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INFORMAÇÕES DE PICO: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HORA DE INÍCIO DO PICO DA LINHA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HORA FINAL DO PICO DA LINHA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2. INICIALIZANDO SENSORES E CÂMERAS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INICIANDO O MONITORAMENTO: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HORA ATUAL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ALGUÉM ENTROU?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ALGUÉM SAIU?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VIAGEM EM ANDAMENTO?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3. RELATÓRIO DE CONTAGEM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DADOS DE PASSAGEIROS: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PASSAGEIROS ENTRANDO NO HORÁRIO DE PICO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NÚMERO MÁXIMO DE PASSAGEIROS NO ÔNIBUS</a:t>
            </a:r>
          </a:p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2521" spc="146">
                <a:solidFill>
                  <a:srgbClr val="000000"/>
                </a:solidFill>
                <a:latin typeface="Anonymous Pro Bold"/>
              </a:rPr>
              <a:t>TOTAL DE PASSAGEIROS QUE ENTRARAM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5140" y="1391196"/>
            <a:ext cx="12032288" cy="8103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CONTAGEM DE PASSAGEIROS EM VIAGENS DE ÔNIBUS CIDADE DE RIO DO SUL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HORÁRIO DE PICO DA LINHA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DETALHES DO PICO: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HORA DE INÍCIO DO PICO DA LINHA: 17:00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HORA FINAL DO PICO DA LINHA: 21:00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INICIALIZANDO SENSORES E CÂMERAS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INICIANDO MONITORAMENTO: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HORA ATUAL: 17:01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ALGUÉM ENTROU? - SIM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ALGUÉM SAIU? - NÃO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VIAGEM EM ANDAMENTO? - SIM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RELATÓRIO DE CONTAGEM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DADOS DE PASSAGEIROS: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PASSAGEIROS NO HORÁRIO DE PICO: 35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MÁXIMO DE PASSAGEIROS NO ÔNIBUS: 40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 spc="140">
                <a:solidFill>
                  <a:srgbClr val="000000"/>
                </a:solidFill>
                <a:latin typeface="Anonymous Pro Bold"/>
              </a:rPr>
              <a:t>TOTAL DE PASSAGEIROS QUE ENTRARAM: 12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1577" y="4562376"/>
            <a:ext cx="5581759" cy="2110364"/>
          </a:xfrm>
          <a:custGeom>
            <a:avLst/>
            <a:gdLst/>
            <a:ahLst/>
            <a:cxnLst/>
            <a:rect r="r" b="b" t="t" l="l"/>
            <a:pathLst>
              <a:path h="2110364" w="5581759">
                <a:moveTo>
                  <a:pt x="0" y="0"/>
                </a:moveTo>
                <a:lnTo>
                  <a:pt x="5581759" y="0"/>
                </a:lnTo>
                <a:lnTo>
                  <a:pt x="5581759" y="2110363"/>
                </a:lnTo>
                <a:lnTo>
                  <a:pt x="0" y="211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87261" y="3846014"/>
            <a:ext cx="3913479" cy="3913479"/>
          </a:xfrm>
          <a:custGeom>
            <a:avLst/>
            <a:gdLst/>
            <a:ahLst/>
            <a:cxnLst/>
            <a:rect r="r" b="b" t="t" l="l"/>
            <a:pathLst>
              <a:path h="3913479" w="3913479">
                <a:moveTo>
                  <a:pt x="0" y="0"/>
                </a:moveTo>
                <a:lnTo>
                  <a:pt x="3913478" y="0"/>
                </a:lnTo>
                <a:lnTo>
                  <a:pt x="3913478" y="3913479"/>
                </a:lnTo>
                <a:lnTo>
                  <a:pt x="0" y="3913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29326" y="3970177"/>
            <a:ext cx="5229974" cy="3702764"/>
          </a:xfrm>
          <a:custGeom>
            <a:avLst/>
            <a:gdLst/>
            <a:ahLst/>
            <a:cxnLst/>
            <a:rect r="r" b="b" t="t" l="l"/>
            <a:pathLst>
              <a:path h="3702764" w="5229974">
                <a:moveTo>
                  <a:pt x="0" y="0"/>
                </a:moveTo>
                <a:lnTo>
                  <a:pt x="5229974" y="0"/>
                </a:lnTo>
                <a:lnTo>
                  <a:pt x="5229974" y="3702763"/>
                </a:lnTo>
                <a:lnTo>
                  <a:pt x="0" y="3702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39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40026" y="1335347"/>
            <a:ext cx="1287021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Linguagens utilizadas </a:t>
            </a:r>
          </a:p>
        </p:txBody>
      </p:sp>
      <p:sp>
        <p:nvSpPr>
          <p:cNvPr name="AutoShape 6" id="6"/>
          <p:cNvSpPr/>
          <p:nvPr/>
        </p:nvSpPr>
        <p:spPr>
          <a:xfrm>
            <a:off x="11100739" y="5802754"/>
            <a:ext cx="928587" cy="188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98697" y="1161526"/>
            <a:ext cx="7667191" cy="304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38"/>
              </a:lnSpc>
            </a:pPr>
            <a:r>
              <a:rPr lang="en-US" sz="8741">
                <a:solidFill>
                  <a:srgbClr val="000000"/>
                </a:solidFill>
                <a:latin typeface="Open Sans Bold"/>
              </a:rPr>
              <a:t>COMO FICOU?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1294" y="5503322"/>
            <a:ext cx="15132016" cy="1370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sz="3937">
                <a:solidFill>
                  <a:srgbClr val="000000"/>
                </a:solidFill>
                <a:latin typeface="Open Sans Bold"/>
              </a:rPr>
              <a:t>file:///C:/Users/Odorizzi/Desktop/meu%20trabalho/index.html</a:t>
            </a:r>
          </a:p>
        </p:txBody>
      </p:sp>
      <p:sp>
        <p:nvSpPr>
          <p:cNvPr name="AutoShape 4" id="4"/>
          <p:cNvSpPr/>
          <p:nvPr/>
        </p:nvSpPr>
        <p:spPr>
          <a:xfrm>
            <a:off x="2686956" y="602048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2686956" y="8265977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DAFzAx3l90g</dc:identifier>
  <dcterms:modified xsi:type="dcterms:W3CDTF">2011-08-01T06:04:30Z</dcterms:modified>
  <cp:revision>1</cp:revision>
  <dc:title>Apresentação de Slides Corporativo Preto e Branco</dc:title>
</cp:coreProperties>
</file>