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>
        <p:scale>
          <a:sx n="150" d="100"/>
          <a:sy n="150" d="100"/>
        </p:scale>
        <p:origin x="1590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4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2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1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3549B-39DF-4457-A582-85EF66F651ED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15F93-67ED-4BA6-BF08-AD2B39DB4B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8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54CD9E-D350-E178-251D-F1B6DEA2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79" y="567452"/>
            <a:ext cx="4716358" cy="42350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C7DC7E-9D6C-504A-282E-A96B91C2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79" y="4802549"/>
            <a:ext cx="4716358" cy="42987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4FCB99-EFD7-15E8-A8E5-C6F49C5E3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79" y="9101283"/>
            <a:ext cx="4716358" cy="293224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B490471-B6A0-CE6A-56BE-AF16319F6782}"/>
              </a:ext>
            </a:extLst>
          </p:cNvPr>
          <p:cNvSpPr txBox="1"/>
          <p:nvPr/>
        </p:nvSpPr>
        <p:spPr>
          <a:xfrm>
            <a:off x="289560" y="19812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 nodos</a:t>
            </a:r>
            <a:endParaRPr lang="en-US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3952007-B571-5C8A-E346-C2AB194CB8B9}"/>
              </a:ext>
            </a:extLst>
          </p:cNvPr>
          <p:cNvCxnSpPr>
            <a:cxnSpLocks/>
          </p:cNvCxnSpPr>
          <p:nvPr/>
        </p:nvCxnSpPr>
        <p:spPr>
          <a:xfrm>
            <a:off x="944880" y="2729865"/>
            <a:ext cx="47487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40B77A9-2183-114C-1AD7-620DB22A21C8}"/>
              </a:ext>
            </a:extLst>
          </p:cNvPr>
          <p:cNvCxnSpPr>
            <a:cxnSpLocks/>
          </p:cNvCxnSpPr>
          <p:nvPr/>
        </p:nvCxnSpPr>
        <p:spPr>
          <a:xfrm>
            <a:off x="944880" y="3217545"/>
            <a:ext cx="47487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5A071F6-39A5-62BB-8538-142ABB1DD064}"/>
              </a:ext>
            </a:extLst>
          </p:cNvPr>
          <p:cNvCxnSpPr>
            <a:cxnSpLocks/>
          </p:cNvCxnSpPr>
          <p:nvPr/>
        </p:nvCxnSpPr>
        <p:spPr>
          <a:xfrm>
            <a:off x="944880" y="4802549"/>
            <a:ext cx="47487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21CE61F-219C-6FF1-62F3-BF72E29FF767}"/>
              </a:ext>
            </a:extLst>
          </p:cNvPr>
          <p:cNvCxnSpPr>
            <a:cxnSpLocks/>
          </p:cNvCxnSpPr>
          <p:nvPr/>
        </p:nvCxnSpPr>
        <p:spPr>
          <a:xfrm>
            <a:off x="998220" y="5945505"/>
            <a:ext cx="46954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F630181-FED8-B416-3245-36649A9544F1}"/>
              </a:ext>
            </a:extLst>
          </p:cNvPr>
          <p:cNvCxnSpPr>
            <a:cxnSpLocks/>
          </p:cNvCxnSpPr>
          <p:nvPr/>
        </p:nvCxnSpPr>
        <p:spPr>
          <a:xfrm>
            <a:off x="998220" y="6875145"/>
            <a:ext cx="46954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9BE828D-FB93-1AF3-8FE4-FC9B74DE7EED}"/>
              </a:ext>
            </a:extLst>
          </p:cNvPr>
          <p:cNvCxnSpPr>
            <a:cxnSpLocks/>
          </p:cNvCxnSpPr>
          <p:nvPr/>
        </p:nvCxnSpPr>
        <p:spPr>
          <a:xfrm>
            <a:off x="998220" y="7195185"/>
            <a:ext cx="46954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69BF4FC-7984-4546-6BA8-95B33A1964B8}"/>
              </a:ext>
            </a:extLst>
          </p:cNvPr>
          <p:cNvCxnSpPr>
            <a:cxnSpLocks/>
          </p:cNvCxnSpPr>
          <p:nvPr/>
        </p:nvCxnSpPr>
        <p:spPr>
          <a:xfrm>
            <a:off x="998220" y="7827645"/>
            <a:ext cx="46954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382CDF8-0852-948F-D70E-A18272CF4759}"/>
              </a:ext>
            </a:extLst>
          </p:cNvPr>
          <p:cNvCxnSpPr>
            <a:cxnSpLocks/>
          </p:cNvCxnSpPr>
          <p:nvPr/>
        </p:nvCxnSpPr>
        <p:spPr>
          <a:xfrm>
            <a:off x="998220" y="9435465"/>
            <a:ext cx="46954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47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Torres Soto</dc:creator>
  <cp:lastModifiedBy>Rodrigo Torres Soto</cp:lastModifiedBy>
  <cp:revision>1</cp:revision>
  <dcterms:created xsi:type="dcterms:W3CDTF">2024-09-28T00:25:56Z</dcterms:created>
  <dcterms:modified xsi:type="dcterms:W3CDTF">2024-09-28T06:01:46Z</dcterms:modified>
</cp:coreProperties>
</file>