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Work Sans"/>
      <p:regular r:id="rId21"/>
      <p:bold r:id="rId22"/>
    </p:embeddedFont>
    <p:embeddedFont>
      <p:font typeface="Shadows Into Light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WorkSans-bold.fntdata"/><Relationship Id="rId10" Type="http://schemas.openxmlformats.org/officeDocument/2006/relationships/slide" Target="slides/slide5.xml"/><Relationship Id="rId21" Type="http://schemas.openxmlformats.org/officeDocument/2006/relationships/font" Target="fonts/Work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hadowsIn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e9bd11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e9bd11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1e9bd11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1e9bd11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1e9bd112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1e9bd112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1e9bd112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1e9bd112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1e9bd11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1e9bd11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1e9bd112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1e9bd112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1e9bd1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1e9bd1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1e9bd11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1e9bd11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1e9bd11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1e9bd1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1e9bd11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1e9bd11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1e9bd11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1e9bd11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1e9bd11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1e9bd11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1e9bd11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1e9bd11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1e9bd112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1e9bd11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719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PUZZ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4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80150" y="1812350"/>
            <a:ext cx="73683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E7B1E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92825" y="1897175"/>
            <a:ext cx="42576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43375" y="2648000"/>
            <a:ext cx="47208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Work Sans"/>
                <a:ea typeface="Work Sans"/>
                <a:cs typeface="Work Sans"/>
                <a:sym typeface="Work Sans"/>
              </a:rPr>
              <a:t>Welcome</a:t>
            </a:r>
            <a:endParaRPr sz="6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311700" y="609425"/>
            <a:ext cx="7009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5: 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We ask the user if they commuted a lot on that day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81975" y="4548450"/>
            <a:ext cx="814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will replace this by analysing the </a:t>
            </a:r>
            <a:r>
              <a:rPr lang="en"/>
              <a:t>footsteps</a:t>
            </a:r>
            <a:r>
              <a:rPr lang="en"/>
              <a:t> and location tracking.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42096" l="0" r="0" t="0"/>
          <a:stretch/>
        </p:blipFill>
        <p:spPr>
          <a:xfrm>
            <a:off x="0" y="1312313"/>
            <a:ext cx="9144001" cy="29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11700" y="483925"/>
            <a:ext cx="7009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6: We ask the user how hungry they are.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81975" y="4548450"/>
            <a:ext cx="814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*Our algorithm will automatically calculate this and predict food accordingly.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32745" l="0" r="0" t="0"/>
          <a:stretch/>
        </p:blipFill>
        <p:spPr>
          <a:xfrm>
            <a:off x="0" y="1152475"/>
            <a:ext cx="91440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311700" y="357525"/>
            <a:ext cx="7009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7: Our algorithm predicts the food choice accordingly.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281975" y="4548450"/>
            <a:ext cx="814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*Our algorithm will automatically calculate this and predict food accordingly.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25059" l="0" r="0" t="0"/>
          <a:stretch/>
        </p:blipFill>
        <p:spPr>
          <a:xfrm>
            <a:off x="0" y="848475"/>
            <a:ext cx="9144001" cy="38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00825" y="217800"/>
            <a:ext cx="6353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Impact"/>
                <a:ea typeface="Impact"/>
                <a:cs typeface="Impact"/>
                <a:sym typeface="Impact"/>
              </a:rPr>
              <a:t>CURRENT </a:t>
            </a:r>
            <a:r>
              <a:rPr b="1" lang="en" sz="3600">
                <a:latin typeface="Impact"/>
                <a:ea typeface="Impact"/>
                <a:cs typeface="Impact"/>
                <a:sym typeface="Impact"/>
              </a:rPr>
              <a:t>ALGORITHM </a:t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386075" y="1202275"/>
            <a:ext cx="8382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We predict the mood by the questionnaire.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Each question is assigned a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priority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value.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We have seperate lists of foods based on density and sugar level in the food.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Later combinational value of different food items is compared to the priority value.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Using approximation, multiple combinational dishes are recommended to the user.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2051550" y="272950"/>
            <a:ext cx="50409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Impact"/>
                <a:ea typeface="Impact"/>
                <a:cs typeface="Impact"/>
                <a:sym typeface="Impact"/>
              </a:rPr>
              <a:t>ALGORITHM DEVELOPMENT</a:t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386075" y="1202275"/>
            <a:ext cx="8382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Integration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of Deep machine learning of user’s mood and patterns. 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We will predict the mood of user by monitoring the user’s activities like: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lphaL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Facial Recognition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lphaL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REM and Deep Sleep Patterns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lphaL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Movement Patterns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lphaL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Web History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lphaL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Recent Music choices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lphaL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Phone History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2457300" y="2143975"/>
            <a:ext cx="4229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332700" y="107100"/>
            <a:ext cx="2767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Impact"/>
                <a:ea typeface="Impact"/>
                <a:cs typeface="Impact"/>
                <a:sym typeface="Impact"/>
              </a:rPr>
              <a:t>PROBLEM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650" y="954975"/>
            <a:ext cx="8980200" cy="4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With over half  a million orders every day online food industry is clocking with 15% growth rate every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quarter. With This Rapid Growth Comes Huge Competition, which brings hundreds of cuisines on your fingertips,but according to paper published in </a:t>
            </a:r>
            <a:r>
              <a:rPr i="1" lang="en" sz="2000">
                <a:solidFill>
                  <a:srgbClr val="2A5C24"/>
                </a:solidFill>
                <a:latin typeface="Work Sans"/>
                <a:ea typeface="Work Sans"/>
                <a:cs typeface="Work Sans"/>
                <a:sym typeface="Work Sans"/>
              </a:rPr>
              <a:t>International Journal of Environmental Research and Public Health.</a:t>
            </a:r>
            <a:r>
              <a:rPr lang="en" sz="2000">
                <a:solidFill>
                  <a:srgbClr val="2A5C24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000">
              <a:solidFill>
                <a:srgbClr val="2A5C2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One problem which remains constant is </a:t>
            </a:r>
            <a:r>
              <a:rPr i="1" lang="en" sz="2000">
                <a:latin typeface="Work Sans"/>
                <a:ea typeface="Work Sans"/>
                <a:cs typeface="Work Sans"/>
                <a:sym typeface="Work Sans"/>
              </a:rPr>
              <a:t>What To Order?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which is faced by approx 63.87% of people.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With Hundreds of options from cuisines to dishes around its very easy for any user to get lost in the whole menu which results in 23.8% leaving the app without ordering. 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222550" y="276425"/>
            <a:ext cx="46989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Impact"/>
                <a:ea typeface="Impact"/>
                <a:cs typeface="Impact"/>
                <a:sym typeface="Impact"/>
              </a:rPr>
              <a:t>RESEARCHED</a:t>
            </a:r>
            <a:r>
              <a:rPr b="1" lang="en" sz="4800">
                <a:latin typeface="Impact"/>
                <a:ea typeface="Impact"/>
                <a:cs typeface="Impact"/>
                <a:sym typeface="Impact"/>
              </a:rPr>
              <a:t> DATA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59025"/>
            <a:ext cx="8520598" cy="32650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101772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97% People have high influence of Behaviour and Lifestyle on Online Food Ordering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Opinions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and 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Recommendations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Influence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94.8% People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11700" y="13023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Analysing The User’s Eating and Sleeping Patterns.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Analysing The Scientific Needs of the body.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Predicting the current mood of the user.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Recommending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combinations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of meals judging all the 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above factors.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Finally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Recommending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multiple Combinations which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satisfies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the users need ,Hence Reducing all the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hassle.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56800" y="360725"/>
            <a:ext cx="2630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Impact"/>
                <a:ea typeface="Impact"/>
                <a:cs typeface="Impact"/>
                <a:sym typeface="Impact"/>
              </a:rPr>
              <a:t>SOLUTION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395300" y="579775"/>
            <a:ext cx="63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Impact"/>
                <a:ea typeface="Impact"/>
                <a:cs typeface="Impact"/>
                <a:sym typeface="Impact"/>
              </a:rPr>
              <a:t>PROTOTYPE  MODEL</a:t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395300" y="2084700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29900" y="1293500"/>
            <a:ext cx="82842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We predict the user’s mood by analysing their day to day activities.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For prototype we are using a small questionnaire to predict the user’s mood, which will be replaced with an algorithm to predict mood by user’s activity.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The questionnaire acts as a replacement for machine learning algorithms for the predictions.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Once we predict the mood we will suggest the user multiple different meal that will satisfy them based on our mood analysis.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The food suggestions are based on scientific analysis on how to increase endorphins, dopamine and serotonin while maintaining a healthy caloric 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maintenance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diet.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611300" y="260575"/>
            <a:ext cx="59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PREDICTION ALGORITHM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43075" y="1135650"/>
            <a:ext cx="6640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1: Asking the user’s name.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65617" l="0" r="0" t="832"/>
          <a:stretch/>
        </p:blipFill>
        <p:spPr>
          <a:xfrm>
            <a:off x="311700" y="1661875"/>
            <a:ext cx="8400100" cy="1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81975" y="824250"/>
            <a:ext cx="6640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2: Asking the user’s Music choice.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81975" y="4548450"/>
            <a:ext cx="814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will replace this by analysing the recent music choices of the user.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65828" l="0" r="0" t="0"/>
          <a:stretch/>
        </p:blipFill>
        <p:spPr>
          <a:xfrm>
            <a:off x="145850" y="1735725"/>
            <a:ext cx="8838250" cy="17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11700" y="785350"/>
            <a:ext cx="6640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3: We ask the user how was their day.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81975" y="4548450"/>
            <a:ext cx="814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*We will replace this by analysing the current day activity, Facial recognition and Web Searches.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63531" l="0" r="0" t="0"/>
          <a:stretch/>
        </p:blipFill>
        <p:spPr>
          <a:xfrm>
            <a:off x="0" y="1434300"/>
            <a:ext cx="9144001" cy="18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11700" y="744175"/>
            <a:ext cx="6640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Step 4: We ask the user if any big event has happened.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81975" y="4548450"/>
            <a:ext cx="814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will replace this by analysing the current day activity, Facial recognition and Web Searches.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0" y="1513088"/>
            <a:ext cx="9144001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