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418A4-9BBE-407B-B457-6CDD7D3DA33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819F9-2945-4271-A117-84BD8808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1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819F9-2945-4271-A117-84BD8808D4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1AA3-D019-4597-87F3-8D2D4AFE11F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5F8F-52A8-443B-A6AD-66E18707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9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1AA3-D019-4597-87F3-8D2D4AFE11F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5F8F-52A8-443B-A6AD-66E18707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1AA3-D019-4597-87F3-8D2D4AFE11F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5F8F-52A8-443B-A6AD-66E18707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0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1AA3-D019-4597-87F3-8D2D4AFE11F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5F8F-52A8-443B-A6AD-66E18707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1AA3-D019-4597-87F3-8D2D4AFE11F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5F8F-52A8-443B-A6AD-66E18707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1AA3-D019-4597-87F3-8D2D4AFE11F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5F8F-52A8-443B-A6AD-66E18707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1AA3-D019-4597-87F3-8D2D4AFE11F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5F8F-52A8-443B-A6AD-66E187072E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8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1AA3-D019-4597-87F3-8D2D4AFE11F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5F8F-52A8-443B-A6AD-66E18707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1AA3-D019-4597-87F3-8D2D4AFE11F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5F8F-52A8-443B-A6AD-66E18707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1AA3-D019-4597-87F3-8D2D4AFE11F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5F8F-52A8-443B-A6AD-66E18707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66A1AA3-D019-4597-87F3-8D2D4AFE11F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5F8F-52A8-443B-A6AD-66E18707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66A1AA3-D019-4597-87F3-8D2D4AFE11F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725F8F-52A8-443B-A6AD-66E18707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0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9558-3720-BF55-95AF-66CAFD167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96" y="333167"/>
            <a:ext cx="9144000" cy="79733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FC5E0-A845-E38F-39FA-3CDA93565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930" y="1567448"/>
            <a:ext cx="9144000" cy="1861551"/>
          </a:xfrm>
        </p:spPr>
        <p:txBody>
          <a:bodyPr>
            <a:normAutofit fontScale="85000" lnSpcReduction="20000"/>
          </a:bodyPr>
          <a:lstStyle/>
          <a:p>
            <a:r>
              <a:rPr lang="en-US" sz="5200" dirty="0"/>
              <a:t>MAVEN TOYS STORE</a:t>
            </a:r>
          </a:p>
          <a:p>
            <a:r>
              <a:rPr lang="en-US" sz="3900" dirty="0"/>
              <a:t>ANALYSIS</a:t>
            </a:r>
          </a:p>
          <a:p>
            <a:endParaRPr lang="en-US" dirty="0"/>
          </a:p>
          <a:p>
            <a:pPr algn="r"/>
            <a:r>
              <a:rPr lang="en-US" dirty="0"/>
              <a:t>- Odufuwa Sayo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03157-E9F8-0793-9E92-035AB63CC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214384" cy="3955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43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ACC2-109C-2153-D270-ADF7A287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1800" b="1" dirty="0"/>
              <a:t>Maven Toys Store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87BE-6AD3-6C5F-4D02-724FA2B2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826"/>
            <a:ext cx="5257800" cy="53321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primary objective of the maven toys store is to achieve sustainable business growth while addressing existing challenges.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We need to examine the dataset with SQL and help the maven toys store understand its business growth by answering simple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5A5FC-C7C6-C70B-F9CE-58837C388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72" y="1458273"/>
            <a:ext cx="4992757" cy="39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8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3D90-B047-F995-8A69-8E56A674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2"/>
            <a:ext cx="4509052" cy="298173"/>
          </a:xfrm>
        </p:spPr>
        <p:txBody>
          <a:bodyPr>
            <a:normAutofit fontScale="90000"/>
          </a:bodyPr>
          <a:lstStyle/>
          <a:p>
            <a:r>
              <a:rPr lang="en-US" sz="1800" b="1" dirty="0"/>
              <a:t>Maven Toys Store Analysis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583-FDB5-9FBC-99E8-55CE02AA4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0" y="1825625"/>
            <a:ext cx="1078727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DIVISION OF QUESTIONS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1800" dirty="0"/>
              <a:t>Queries include:</a:t>
            </a:r>
          </a:p>
          <a:p>
            <a:pPr marL="0" indent="0">
              <a:buNone/>
            </a:pPr>
            <a:r>
              <a:rPr lang="en-US" sz="1800" dirty="0"/>
              <a:t>SELECT, GROUP, ORDER BY,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3C680-10A4-D1BD-2AD3-190F9BE09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2" y="2612070"/>
            <a:ext cx="4794372" cy="2508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8B5B4-3A91-6BA6-BDDA-6F4B757BF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95" y="2612070"/>
            <a:ext cx="4532443" cy="25085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0D48F3-8105-ADDE-C59E-7921B48E80E3}"/>
              </a:ext>
            </a:extLst>
          </p:cNvPr>
          <p:cNvSpPr txBox="1"/>
          <p:nvPr/>
        </p:nvSpPr>
        <p:spPr>
          <a:xfrm>
            <a:off x="1938130" y="3358489"/>
            <a:ext cx="2594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</a:rPr>
              <a:t>EASY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77425-E9BB-B988-E3EB-E0428441F39B}"/>
              </a:ext>
            </a:extLst>
          </p:cNvPr>
          <p:cNvSpPr txBox="1"/>
          <p:nvPr/>
        </p:nvSpPr>
        <p:spPr>
          <a:xfrm>
            <a:off x="6957391" y="3429000"/>
            <a:ext cx="3810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MODERATE</a:t>
            </a:r>
          </a:p>
        </p:txBody>
      </p:sp>
    </p:spTree>
    <p:extLst>
      <p:ext uri="{BB962C8B-B14F-4D97-AF65-F5344CB8AC3E}">
        <p14:creationId xmlns:p14="http://schemas.microsoft.com/office/powerpoint/2010/main" val="245568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43C8-1F4B-02DA-6232-BCED447A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EASY</a:t>
            </a:r>
            <a:br>
              <a:rPr lang="en-US" dirty="0"/>
            </a:br>
            <a:r>
              <a:rPr lang="en-US" dirty="0"/>
              <a:t>                                  </a:t>
            </a:r>
            <a:r>
              <a:rPr lang="en-US" sz="4000" b="1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057A-7194-C095-979F-6F32481D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" y="1510749"/>
            <a:ext cx="10936357" cy="66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ontserrat" panose="020F0502020204030204" pitchFamily="2" charset="0"/>
              </a:rPr>
              <a:t>Which product categories drive the biggest profits? Is this the same across store locations?</a:t>
            </a:r>
            <a:endParaRPr lang="en-US" sz="2000" dirty="0">
              <a:solidFill>
                <a:srgbClr val="000000"/>
              </a:solidFill>
              <a:effectLst/>
              <a:latin typeface="Montserrat" panose="020F0502020204030204" pitchFamily="2" charset="0"/>
              <a:ea typeface="Calibri" panose="020F0502020204030204" pitchFamily="34" charset="0"/>
              <a:cs typeface="Montserrat" panose="020F0502020204030204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18CD2-D37F-BD2E-D006-494CA48F4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11605"/>
            <a:ext cx="6019800" cy="4357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FFC2FF-C447-2EA7-80AB-ECB178FE4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7" y="2311605"/>
            <a:ext cx="5784574" cy="43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8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4C16-4F53-0C9A-B62F-91F7F9CA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97" y="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EASY</a:t>
            </a:r>
            <a:br>
              <a:rPr lang="en-US" dirty="0"/>
            </a:br>
            <a:r>
              <a:rPr lang="en-US" dirty="0"/>
              <a:t>                                  </a:t>
            </a:r>
            <a:r>
              <a:rPr lang="en-US" sz="4000" b="1" dirty="0"/>
              <a:t>QUESTION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DCD1-DFF7-7BF8-8942-AF65A3E8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" y="1540565"/>
            <a:ext cx="10807148" cy="616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 much money is tied up in inventory at the toy stores?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72DED-D337-2BD3-2C3C-682A84AC3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3" y="2291728"/>
            <a:ext cx="6623201" cy="4377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677CE-D95F-3B29-CE6B-90DE8B0FC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44" y="2291728"/>
            <a:ext cx="4810540" cy="43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1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B431-E641-710D-ECCF-FF443DC0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-2851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EASY</a:t>
            </a:r>
            <a:br>
              <a:rPr lang="en-US" dirty="0"/>
            </a:br>
            <a:r>
              <a:rPr lang="en-US" dirty="0"/>
              <a:t>                                  </a:t>
            </a:r>
            <a:r>
              <a:rPr lang="en-US" sz="4000" b="1" dirty="0"/>
              <a:t>QUESTION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5EB8-07DD-0154-23CD-8128380C4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530627"/>
            <a:ext cx="10906539" cy="616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ontserrat" panose="020F0502020204030204" pitchFamily="2" charset="0"/>
              </a:rPr>
              <a:t>Most sale transactions (volume) by product category and location.</a:t>
            </a:r>
            <a:endParaRPr lang="en-US" sz="2400" dirty="0">
              <a:solidFill>
                <a:srgbClr val="000000"/>
              </a:solidFill>
              <a:effectLst/>
              <a:latin typeface="Montserrat" panose="020F0502020204030204" pitchFamily="2" charset="0"/>
              <a:ea typeface="Calibri" panose="020F0502020204030204" pitchFamily="34" charset="0"/>
              <a:cs typeface="Montserrat" panose="020F0502020204030204" pitchFamily="2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28E27A-70E2-F953-F544-9A5B75A07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" y="2237644"/>
            <a:ext cx="6659218" cy="4530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F368DB-0EB7-3325-FADE-F236BD91A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25" y="2237644"/>
            <a:ext cx="5119784" cy="453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9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4BE6-C67C-64F9-F0C5-D01094CD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5" y="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MODERATE</a:t>
            </a:r>
            <a:br>
              <a:rPr lang="en-US" dirty="0"/>
            </a:br>
            <a:r>
              <a:rPr lang="en-US" dirty="0"/>
              <a:t>                                  </a:t>
            </a:r>
            <a:r>
              <a:rPr lang="en-US" sz="4000" b="1" dirty="0"/>
              <a:t>QUESTION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27A1-BB84-62A9-942B-777B80EE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520687"/>
            <a:ext cx="10767391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 10 most revenue stores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50520-95C9-885B-71D3-CA6684608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2206486"/>
            <a:ext cx="5844209" cy="4651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6B3CA-893B-F07E-A3D2-2FE5AE878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65" y="2206486"/>
            <a:ext cx="5691809" cy="46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2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20C6-7FF1-6A41-E79C-A13AEC78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" y="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MODERATE</a:t>
            </a:r>
            <a:br>
              <a:rPr lang="en-US" dirty="0"/>
            </a:br>
            <a:r>
              <a:rPr lang="en-US" dirty="0"/>
              <a:t>                                  </a:t>
            </a:r>
            <a:r>
              <a:rPr lang="en-US" sz="4000" b="1" dirty="0"/>
              <a:t>QUESTION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EA6A-2B07-5BAD-C409-853BBA77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1480930"/>
            <a:ext cx="10866783" cy="675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Bottom 10 least revenue stores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36F13-086E-FD35-2697-55349B5AC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2156791"/>
            <a:ext cx="5774635" cy="4654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05E79-7B93-F3DF-8C2B-42594685F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915" y="2156791"/>
            <a:ext cx="5774633" cy="46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45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</TotalTime>
  <Words>153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Montserrat</vt:lpstr>
      <vt:lpstr>Wingdings</vt:lpstr>
      <vt:lpstr>Parcel</vt:lpstr>
      <vt:lpstr>SQL PROJECT</vt:lpstr>
      <vt:lpstr>Maven Toys Store Analysis</vt:lpstr>
      <vt:lpstr>Maven Toys Store Analysis</vt:lpstr>
      <vt:lpstr>EASY                                   QUESTION 1</vt:lpstr>
      <vt:lpstr>EASY                                   QUESTION 2</vt:lpstr>
      <vt:lpstr>EASY                                   QUESTION 3</vt:lpstr>
      <vt:lpstr>MODERATE                                   QUESTION 1</vt:lpstr>
      <vt:lpstr>MODERATE                                   QUESTION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Sayo Odufuwa</dc:creator>
  <cp:lastModifiedBy>Sayo Odufuwa</cp:lastModifiedBy>
  <cp:revision>2</cp:revision>
  <dcterms:created xsi:type="dcterms:W3CDTF">2024-06-21T10:21:21Z</dcterms:created>
  <dcterms:modified xsi:type="dcterms:W3CDTF">2024-06-21T10:39:13Z</dcterms:modified>
</cp:coreProperties>
</file>