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77" r:id="rId5"/>
    <p:sldId id="267" r:id="rId6"/>
    <p:sldId id="268" r:id="rId7"/>
    <p:sldId id="269" r:id="rId8"/>
    <p:sldId id="270" r:id="rId9"/>
    <p:sldId id="271" r:id="rId10"/>
    <p:sldId id="278" r:id="rId11"/>
    <p:sldId id="275" r:id="rId12"/>
    <p:sldId id="280" r:id="rId13"/>
    <p:sldId id="281" r:id="rId14"/>
    <p:sldId id="282" r:id="rId15"/>
    <p:sldId id="27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041AA-ACDC-41FC-9E11-F1CD3F56E22B}" v="314" dt="2024-06-15T18:14:00.749"/>
    <p1510:client id="{8E9D6C6D-C517-432A-938B-6A2EA38B98BC}" v="632" dt="2024-06-15T16:14:00.181"/>
    <p1510:client id="{97F0D000-3A41-484F-8677-8B25CBF9954B}" v="31" dt="2024-06-16T15:57:2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D75DA-8B5A-45C8-849F-03810A049A8B}" type="doc">
      <dgm:prSet loTypeId="urn:microsoft.com/office/officeart/2005/8/layout/defaul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0F17E3C-2472-455A-A5F5-48601B867323}">
      <dgm:prSet/>
      <dgm:spPr/>
      <dgm:t>
        <a:bodyPr/>
        <a:lstStyle/>
        <a:p>
          <a:r>
            <a:rPr lang="en-US"/>
            <a:t>Salary: </a:t>
          </a:r>
        </a:p>
      </dgm:t>
    </dgm:pt>
    <dgm:pt modelId="{130AEF24-CE6E-42CE-89BE-318854466CED}" type="parTrans" cxnId="{1F349C7F-9526-4C92-9488-647D11D9FA81}">
      <dgm:prSet/>
      <dgm:spPr/>
      <dgm:t>
        <a:bodyPr/>
        <a:lstStyle/>
        <a:p>
          <a:endParaRPr lang="en-US"/>
        </a:p>
      </dgm:t>
    </dgm:pt>
    <dgm:pt modelId="{40AE14CB-DA05-4EB0-86EA-3E400D64ACCF}" type="sibTrans" cxnId="{1F349C7F-9526-4C92-9488-647D11D9FA81}">
      <dgm:prSet/>
      <dgm:spPr/>
      <dgm:t>
        <a:bodyPr/>
        <a:lstStyle/>
        <a:p>
          <a:endParaRPr lang="en-US"/>
        </a:p>
      </dgm:t>
    </dgm:pt>
    <dgm:pt modelId="{E62BC9E2-A3B1-4FDE-8664-5E7127E6845B}">
      <dgm:prSet/>
      <dgm:spPr/>
      <dgm:t>
        <a:bodyPr/>
        <a:lstStyle/>
        <a:p>
          <a:r>
            <a:rPr lang="en-US"/>
            <a:t>The average salary is approximately $58,137.</a:t>
          </a:r>
        </a:p>
      </dgm:t>
    </dgm:pt>
    <dgm:pt modelId="{35FA5656-7CBB-4D11-A1BB-55D45E95BF4E}" type="parTrans" cxnId="{99E6587A-FE74-4B59-930A-1D9DB7010F74}">
      <dgm:prSet/>
      <dgm:spPr/>
      <dgm:t>
        <a:bodyPr/>
        <a:lstStyle/>
        <a:p>
          <a:endParaRPr lang="en-US"/>
        </a:p>
      </dgm:t>
    </dgm:pt>
    <dgm:pt modelId="{F074B549-7BA2-4230-8C49-1A798C7022F0}" type="sibTrans" cxnId="{99E6587A-FE74-4B59-930A-1D9DB7010F74}">
      <dgm:prSet/>
      <dgm:spPr/>
      <dgm:t>
        <a:bodyPr/>
        <a:lstStyle/>
        <a:p>
          <a:endParaRPr lang="en-US"/>
        </a:p>
      </dgm:t>
    </dgm:pt>
    <dgm:pt modelId="{2368CF1A-EEDE-419E-9AD8-0856A27CFF66}">
      <dgm:prSet/>
      <dgm:spPr/>
      <dgm:t>
        <a:bodyPr/>
        <a:lstStyle/>
        <a:p>
          <a:r>
            <a:rPr lang="en-US"/>
            <a:t>The minimum salary is $40,001, and the maximum is $388,112.</a:t>
          </a:r>
        </a:p>
      </dgm:t>
    </dgm:pt>
    <dgm:pt modelId="{6FAD48CE-F553-4150-AAB2-DC0DD11D9A6E}" type="parTrans" cxnId="{26EC9B7B-E136-4ADB-9379-489493508CC3}">
      <dgm:prSet/>
      <dgm:spPr/>
      <dgm:t>
        <a:bodyPr/>
        <a:lstStyle/>
        <a:p>
          <a:endParaRPr lang="en-US"/>
        </a:p>
      </dgm:t>
    </dgm:pt>
    <dgm:pt modelId="{EC8BDA8C-5809-4DD7-8493-EBE48C7F4C5B}" type="sibTrans" cxnId="{26EC9B7B-E136-4ADB-9379-489493508CC3}">
      <dgm:prSet/>
      <dgm:spPr/>
      <dgm:t>
        <a:bodyPr/>
        <a:lstStyle/>
        <a:p>
          <a:endParaRPr lang="en-US"/>
        </a:p>
      </dgm:t>
    </dgm:pt>
    <dgm:pt modelId="{1CF028AF-A9CA-4925-9A49-657DDAD4493C}">
      <dgm:prSet/>
      <dgm:spPr/>
      <dgm:t>
        <a:bodyPr/>
        <a:lstStyle/>
        <a:p>
          <a:r>
            <a:rPr lang="en-US"/>
            <a:t>There is a wide range of salaries, indicating high variability.</a:t>
          </a:r>
        </a:p>
      </dgm:t>
    </dgm:pt>
    <dgm:pt modelId="{7F886E9E-6A74-41AF-8695-993FD993EF10}" type="parTrans" cxnId="{4D5D3863-C150-420D-BDDA-5A0AEA7A3FBD}">
      <dgm:prSet/>
      <dgm:spPr/>
      <dgm:t>
        <a:bodyPr/>
        <a:lstStyle/>
        <a:p>
          <a:endParaRPr lang="en-US"/>
        </a:p>
      </dgm:t>
    </dgm:pt>
    <dgm:pt modelId="{59F8D719-3F72-4A25-8F52-1B0C062621D6}" type="sibTrans" cxnId="{4D5D3863-C150-420D-BDDA-5A0AEA7A3FBD}">
      <dgm:prSet/>
      <dgm:spPr/>
      <dgm:t>
        <a:bodyPr/>
        <a:lstStyle/>
        <a:p>
          <a:endParaRPr lang="en-US"/>
        </a:p>
      </dgm:t>
    </dgm:pt>
    <dgm:pt modelId="{B59B3FD4-51B0-481D-83D6-3D2ED4794397}">
      <dgm:prSet/>
      <dgm:spPr/>
      <dgm:t>
        <a:bodyPr/>
        <a:lstStyle/>
        <a:p>
          <a:r>
            <a:rPr lang="en-US"/>
            <a:t>Age: </a:t>
          </a:r>
        </a:p>
      </dgm:t>
    </dgm:pt>
    <dgm:pt modelId="{8FC087A6-39EB-43E9-A768-F17F30A27B02}" type="parTrans" cxnId="{9555B263-DA5B-4037-BB4D-7CFFA279B6DC}">
      <dgm:prSet/>
      <dgm:spPr/>
      <dgm:t>
        <a:bodyPr/>
        <a:lstStyle/>
        <a:p>
          <a:endParaRPr lang="en-US"/>
        </a:p>
      </dgm:t>
    </dgm:pt>
    <dgm:pt modelId="{D896CC9D-5424-4DD3-91A9-A409919C8063}" type="sibTrans" cxnId="{9555B263-DA5B-4037-BB4D-7CFFA279B6DC}">
      <dgm:prSet/>
      <dgm:spPr/>
      <dgm:t>
        <a:bodyPr/>
        <a:lstStyle/>
        <a:p>
          <a:endParaRPr lang="en-US"/>
        </a:p>
      </dgm:t>
    </dgm:pt>
    <dgm:pt modelId="{6CCBD00A-5924-4BBE-B90C-51B2C4DAD642}">
      <dgm:prSet/>
      <dgm:spPr/>
      <dgm:t>
        <a:bodyPr/>
        <a:lstStyle/>
        <a:p>
          <a:r>
            <a:rPr lang="en-US"/>
            <a:t>The average age of employees is around 25 years.</a:t>
          </a:r>
        </a:p>
      </dgm:t>
    </dgm:pt>
    <dgm:pt modelId="{BC02348E-6135-4AA6-AD25-D7538863F9C5}" type="parTrans" cxnId="{6AA4200E-C131-4ACE-8922-CE3C9ED8791F}">
      <dgm:prSet/>
      <dgm:spPr/>
      <dgm:t>
        <a:bodyPr/>
        <a:lstStyle/>
        <a:p>
          <a:endParaRPr lang="en-US"/>
        </a:p>
      </dgm:t>
    </dgm:pt>
    <dgm:pt modelId="{E782C41B-DBBD-4D5E-A637-E49A94CF4417}" type="sibTrans" cxnId="{6AA4200E-C131-4ACE-8922-CE3C9ED8791F}">
      <dgm:prSet/>
      <dgm:spPr/>
      <dgm:t>
        <a:bodyPr/>
        <a:lstStyle/>
        <a:p>
          <a:endParaRPr lang="en-US"/>
        </a:p>
      </dgm:t>
    </dgm:pt>
    <dgm:pt modelId="{3C7D7E99-0F23-4B55-9DF2-8101E89595D7}">
      <dgm:prSet/>
      <dgm:spPr/>
      <dgm:t>
        <a:bodyPr/>
        <a:lstStyle/>
        <a:p>
          <a:r>
            <a:rPr lang="en-US"/>
            <a:t>The youngest employee is 21, and the oldest is 45.</a:t>
          </a:r>
        </a:p>
      </dgm:t>
    </dgm:pt>
    <dgm:pt modelId="{941116C2-3313-4A01-9486-2C232B7EAF5C}" type="parTrans" cxnId="{C789DFCF-14E1-403F-8413-58523403FF20}">
      <dgm:prSet/>
      <dgm:spPr/>
      <dgm:t>
        <a:bodyPr/>
        <a:lstStyle/>
        <a:p>
          <a:endParaRPr lang="en-US"/>
        </a:p>
      </dgm:t>
    </dgm:pt>
    <dgm:pt modelId="{98139232-5D7C-4D84-80F9-05F26E6FF5D2}" type="sibTrans" cxnId="{C789DFCF-14E1-403F-8413-58523403FF20}">
      <dgm:prSet/>
      <dgm:spPr/>
      <dgm:t>
        <a:bodyPr/>
        <a:lstStyle/>
        <a:p>
          <a:endParaRPr lang="en-US"/>
        </a:p>
      </dgm:t>
    </dgm:pt>
    <dgm:pt modelId="{4B161599-289A-4D6B-A276-C1BE904EB8C6}">
      <dgm:prSet/>
      <dgm:spPr/>
      <dgm:t>
        <a:bodyPr/>
        <a:lstStyle/>
        <a:p>
          <a:r>
            <a:rPr lang="en-US"/>
            <a:t>The majority of employees are between 22 and 25 years old.</a:t>
          </a:r>
        </a:p>
      </dgm:t>
    </dgm:pt>
    <dgm:pt modelId="{EE7D07AB-B2F6-4045-9986-0CE532DABDCA}" type="parTrans" cxnId="{116DB061-F544-4A2C-807E-541536727FF1}">
      <dgm:prSet/>
      <dgm:spPr/>
      <dgm:t>
        <a:bodyPr/>
        <a:lstStyle/>
        <a:p>
          <a:endParaRPr lang="en-US"/>
        </a:p>
      </dgm:t>
    </dgm:pt>
    <dgm:pt modelId="{860F37A5-A68A-4057-82FF-A53AAE3059F6}" type="sibTrans" cxnId="{116DB061-F544-4A2C-807E-541536727FF1}">
      <dgm:prSet/>
      <dgm:spPr/>
      <dgm:t>
        <a:bodyPr/>
        <a:lstStyle/>
        <a:p>
          <a:endParaRPr lang="en-US"/>
        </a:p>
      </dgm:t>
    </dgm:pt>
    <dgm:pt modelId="{97DF1555-6371-430E-BBE3-C08BC015F093}">
      <dgm:prSet/>
      <dgm:spPr/>
      <dgm:t>
        <a:bodyPr/>
        <a:lstStyle/>
        <a:p>
          <a:r>
            <a:rPr lang="en-US"/>
            <a:t>Experience: </a:t>
          </a:r>
        </a:p>
      </dgm:t>
    </dgm:pt>
    <dgm:pt modelId="{82BF3BBB-1CFF-4716-B46F-3BAE66AFA22F}" type="parTrans" cxnId="{DC2CAEC6-AA69-4563-B258-303BC10E7C1A}">
      <dgm:prSet/>
      <dgm:spPr/>
      <dgm:t>
        <a:bodyPr/>
        <a:lstStyle/>
        <a:p>
          <a:endParaRPr lang="en-US"/>
        </a:p>
      </dgm:t>
    </dgm:pt>
    <dgm:pt modelId="{A6BD3A89-31B7-4D5D-8F2A-B9FD2C6B2096}" type="sibTrans" cxnId="{DC2CAEC6-AA69-4563-B258-303BC10E7C1A}">
      <dgm:prSet/>
      <dgm:spPr/>
      <dgm:t>
        <a:bodyPr/>
        <a:lstStyle/>
        <a:p>
          <a:endParaRPr lang="en-US"/>
        </a:p>
      </dgm:t>
    </dgm:pt>
    <dgm:pt modelId="{B644DA33-4414-4E4C-89DA-C18B5E8BDD2A}">
      <dgm:prSet/>
      <dgm:spPr/>
      <dgm:t>
        <a:bodyPr/>
        <a:lstStyle/>
        <a:p>
          <a:r>
            <a:rPr lang="en-US"/>
            <a:t>The average past experience is about 1.6 years.</a:t>
          </a:r>
        </a:p>
      </dgm:t>
    </dgm:pt>
    <dgm:pt modelId="{F0BFC7DC-6E38-4F21-9C19-759541440D25}" type="parTrans" cxnId="{F6269B64-31CF-4A33-8FFD-EEB2C69BA08D}">
      <dgm:prSet/>
      <dgm:spPr/>
      <dgm:t>
        <a:bodyPr/>
        <a:lstStyle/>
        <a:p>
          <a:endParaRPr lang="en-US"/>
        </a:p>
      </dgm:t>
    </dgm:pt>
    <dgm:pt modelId="{24A4D511-6081-4459-8439-45EE62B4D846}" type="sibTrans" cxnId="{F6269B64-31CF-4A33-8FFD-EEB2C69BA08D}">
      <dgm:prSet/>
      <dgm:spPr/>
      <dgm:t>
        <a:bodyPr/>
        <a:lstStyle/>
        <a:p>
          <a:endParaRPr lang="en-US"/>
        </a:p>
      </dgm:t>
    </dgm:pt>
    <dgm:pt modelId="{49E8D484-BD4B-49A6-BFDB-7275292A5F38}">
      <dgm:prSet/>
      <dgm:spPr/>
      <dgm:t>
        <a:bodyPr/>
        <a:lstStyle/>
        <a:p>
          <a:r>
            <a:rPr lang="en-US"/>
            <a:t>Many employees have no prior experience (minimum is 0).</a:t>
          </a:r>
        </a:p>
      </dgm:t>
    </dgm:pt>
    <dgm:pt modelId="{23D7A835-5968-4E6A-85DD-3087249EEF44}" type="parTrans" cxnId="{365B66EC-6F58-48D6-86D7-9FA2C25FBE3C}">
      <dgm:prSet/>
      <dgm:spPr/>
      <dgm:t>
        <a:bodyPr/>
        <a:lstStyle/>
        <a:p>
          <a:endParaRPr lang="en-US"/>
        </a:p>
      </dgm:t>
    </dgm:pt>
    <dgm:pt modelId="{2668B359-28D6-4653-B728-63D0BCB1CECC}" type="sibTrans" cxnId="{365B66EC-6F58-48D6-86D7-9FA2C25FBE3C}">
      <dgm:prSet/>
      <dgm:spPr/>
      <dgm:t>
        <a:bodyPr/>
        <a:lstStyle/>
        <a:p>
          <a:endParaRPr lang="en-US"/>
        </a:p>
      </dgm:t>
    </dgm:pt>
    <dgm:pt modelId="{E162FEF1-04BF-4FD4-8E74-6B48E4346A00}">
      <dgm:prSet/>
      <dgm:spPr/>
      <dgm:t>
        <a:bodyPr/>
        <a:lstStyle/>
        <a:p>
          <a:r>
            <a:rPr lang="en-US"/>
            <a:t>The most experienced employee has 23 years of past experience.</a:t>
          </a:r>
        </a:p>
      </dgm:t>
    </dgm:pt>
    <dgm:pt modelId="{A6F6FC48-A863-4D67-A962-C8490F0A5D5E}" type="parTrans" cxnId="{5CA31800-FF44-4A2A-9BA5-658C9D111A83}">
      <dgm:prSet/>
      <dgm:spPr/>
      <dgm:t>
        <a:bodyPr/>
        <a:lstStyle/>
        <a:p>
          <a:endParaRPr lang="en-US"/>
        </a:p>
      </dgm:t>
    </dgm:pt>
    <dgm:pt modelId="{09D876C3-A76A-450E-AC51-0EE3B12E96AC}" type="sibTrans" cxnId="{5CA31800-FF44-4A2A-9BA5-658C9D111A83}">
      <dgm:prSet/>
      <dgm:spPr/>
      <dgm:t>
        <a:bodyPr/>
        <a:lstStyle/>
        <a:p>
          <a:endParaRPr lang="en-US"/>
        </a:p>
      </dgm:t>
    </dgm:pt>
    <dgm:pt modelId="{7C30A4BA-B4B5-4DF5-A376-3D0AAB9F1A52}">
      <dgm:prSet/>
      <dgm:spPr/>
      <dgm:t>
        <a:bodyPr/>
        <a:lstStyle/>
        <a:p>
          <a:r>
            <a:rPr lang="en-US"/>
            <a:t>Performance Ratings: </a:t>
          </a:r>
        </a:p>
      </dgm:t>
    </dgm:pt>
    <dgm:pt modelId="{5A84077A-B191-44C5-A7BE-3BD15594D5A5}" type="parTrans" cxnId="{85FBE506-B79A-4FF2-8041-B09F5B2E2D52}">
      <dgm:prSet/>
      <dgm:spPr/>
      <dgm:t>
        <a:bodyPr/>
        <a:lstStyle/>
        <a:p>
          <a:endParaRPr lang="en-US"/>
        </a:p>
      </dgm:t>
    </dgm:pt>
    <dgm:pt modelId="{4776B38A-3836-4598-95DA-AE974CC1456B}" type="sibTrans" cxnId="{85FBE506-B79A-4FF2-8041-B09F5B2E2D52}">
      <dgm:prSet/>
      <dgm:spPr/>
      <dgm:t>
        <a:bodyPr/>
        <a:lstStyle/>
        <a:p>
          <a:endParaRPr lang="en-US"/>
        </a:p>
      </dgm:t>
    </dgm:pt>
    <dgm:pt modelId="{C609D7AB-E28F-4B49-9C33-B8AF3CE9F3C0}">
      <dgm:prSet/>
      <dgm:spPr/>
      <dgm:t>
        <a:bodyPr/>
        <a:lstStyle/>
        <a:p>
          <a:r>
            <a:rPr lang="en-US"/>
            <a:t>Ratings range from 2 to 5.</a:t>
          </a:r>
        </a:p>
      </dgm:t>
    </dgm:pt>
    <dgm:pt modelId="{0081EC1B-764E-4727-9CD1-8B838CAEBC1F}" type="parTrans" cxnId="{C0EAC8FD-8A07-4B3A-97ED-7A99B8438D18}">
      <dgm:prSet/>
      <dgm:spPr/>
      <dgm:t>
        <a:bodyPr/>
        <a:lstStyle/>
        <a:p>
          <a:endParaRPr lang="en-US"/>
        </a:p>
      </dgm:t>
    </dgm:pt>
    <dgm:pt modelId="{22ED70DF-E9AB-4D7C-8C3E-C321BB4F196D}" type="sibTrans" cxnId="{C0EAC8FD-8A07-4B3A-97ED-7A99B8438D18}">
      <dgm:prSet/>
      <dgm:spPr/>
      <dgm:t>
        <a:bodyPr/>
        <a:lstStyle/>
        <a:p>
          <a:endParaRPr lang="en-US"/>
        </a:p>
      </dgm:t>
    </dgm:pt>
    <dgm:pt modelId="{D995D869-256B-4CA6-92A1-E7132E2CA2EF}">
      <dgm:prSet/>
      <dgm:spPr/>
      <dgm:t>
        <a:bodyPr/>
        <a:lstStyle/>
        <a:p>
          <a:r>
            <a:rPr lang="en-US"/>
            <a:t>The average rating is about 3.5.</a:t>
          </a:r>
        </a:p>
      </dgm:t>
    </dgm:pt>
    <dgm:pt modelId="{4D025912-4319-49FC-A263-62593CD97BD4}" type="parTrans" cxnId="{3E88CDCB-F52F-408A-8C88-353094D8C2F4}">
      <dgm:prSet/>
      <dgm:spPr/>
      <dgm:t>
        <a:bodyPr/>
        <a:lstStyle/>
        <a:p>
          <a:endParaRPr lang="en-US"/>
        </a:p>
      </dgm:t>
    </dgm:pt>
    <dgm:pt modelId="{48EAD547-958E-4A52-8BA2-3C133070E04E}" type="sibTrans" cxnId="{3E88CDCB-F52F-408A-8C88-353094D8C2F4}">
      <dgm:prSet/>
      <dgm:spPr/>
      <dgm:t>
        <a:bodyPr/>
        <a:lstStyle/>
        <a:p>
          <a:endParaRPr lang="en-US"/>
        </a:p>
      </dgm:t>
    </dgm:pt>
    <dgm:pt modelId="{F23B0C6B-6475-486C-BB05-17D5E3D8DD8E}">
      <dgm:prSet/>
      <dgm:spPr/>
      <dgm:t>
        <a:bodyPr/>
        <a:lstStyle/>
        <a:p>
          <a:r>
            <a:rPr lang="en-US"/>
            <a:t>Leaves: </a:t>
          </a:r>
        </a:p>
      </dgm:t>
    </dgm:pt>
    <dgm:pt modelId="{0A1C444A-D3E0-4DD7-B300-EE9A738656B6}" type="parTrans" cxnId="{00AF2E60-33A6-41CB-8692-092DE06C9732}">
      <dgm:prSet/>
      <dgm:spPr/>
      <dgm:t>
        <a:bodyPr/>
        <a:lstStyle/>
        <a:p>
          <a:endParaRPr lang="en-US"/>
        </a:p>
      </dgm:t>
    </dgm:pt>
    <dgm:pt modelId="{D35E4FF1-0357-4A37-AF0E-DA8A2428F020}" type="sibTrans" cxnId="{00AF2E60-33A6-41CB-8692-092DE06C9732}">
      <dgm:prSet/>
      <dgm:spPr/>
      <dgm:t>
        <a:bodyPr/>
        <a:lstStyle/>
        <a:p>
          <a:endParaRPr lang="en-US"/>
        </a:p>
      </dgm:t>
    </dgm:pt>
    <dgm:pt modelId="{5741816E-BBAD-4FF4-8ACB-F586562EBEDB}">
      <dgm:prSet/>
      <dgm:spPr/>
      <dgm:t>
        <a:bodyPr/>
        <a:lstStyle/>
        <a:p>
          <a:r>
            <a:rPr lang="en-US"/>
            <a:t>On average, employees have used about 23 leaves.</a:t>
          </a:r>
        </a:p>
      </dgm:t>
    </dgm:pt>
    <dgm:pt modelId="{256C7FF8-39E1-4AB7-A20E-8F73DD4F95E3}" type="parTrans" cxnId="{A94F15F7-327C-4B01-97B1-1381E61A5FAE}">
      <dgm:prSet/>
      <dgm:spPr/>
      <dgm:t>
        <a:bodyPr/>
        <a:lstStyle/>
        <a:p>
          <a:endParaRPr lang="en-US"/>
        </a:p>
      </dgm:t>
    </dgm:pt>
    <dgm:pt modelId="{86ACAB2C-00D9-43D6-BD81-B328562CA386}" type="sibTrans" cxnId="{A94F15F7-327C-4B01-97B1-1381E61A5FAE}">
      <dgm:prSet/>
      <dgm:spPr/>
      <dgm:t>
        <a:bodyPr/>
        <a:lstStyle/>
        <a:p>
          <a:endParaRPr lang="en-US"/>
        </a:p>
      </dgm:t>
    </dgm:pt>
    <dgm:pt modelId="{8446195C-CA81-4A36-8229-4AFD5C460155}">
      <dgm:prSet/>
      <dgm:spPr/>
      <dgm:t>
        <a:bodyPr/>
        <a:lstStyle/>
        <a:p>
          <a:r>
            <a:rPr lang="en-US"/>
            <a:t>The remaining leaves range from 0 to 15, with an average of around 8.</a:t>
          </a:r>
        </a:p>
      </dgm:t>
    </dgm:pt>
    <dgm:pt modelId="{0C26CEAF-24DA-4977-AB34-1BE7A2D19733}" type="parTrans" cxnId="{2B7FEEA3-3380-4BFD-97DD-FB4D6CEC6EA1}">
      <dgm:prSet/>
      <dgm:spPr/>
      <dgm:t>
        <a:bodyPr/>
        <a:lstStyle/>
        <a:p>
          <a:endParaRPr lang="en-US"/>
        </a:p>
      </dgm:t>
    </dgm:pt>
    <dgm:pt modelId="{14F6B209-CD77-425B-B072-7DD7B4A87CB5}" type="sibTrans" cxnId="{2B7FEEA3-3380-4BFD-97DD-FB4D6CEC6EA1}">
      <dgm:prSet/>
      <dgm:spPr/>
      <dgm:t>
        <a:bodyPr/>
        <a:lstStyle/>
        <a:p>
          <a:endParaRPr lang="en-US"/>
        </a:p>
      </dgm:t>
    </dgm:pt>
    <dgm:pt modelId="{591747D0-581E-431D-92AC-171E11E48D44}" type="pres">
      <dgm:prSet presAssocID="{277D75DA-8B5A-45C8-849F-03810A049A8B}" presName="diagram" presStyleCnt="0">
        <dgm:presLayoutVars>
          <dgm:dir/>
          <dgm:resizeHandles val="exact"/>
        </dgm:presLayoutVars>
      </dgm:prSet>
      <dgm:spPr/>
    </dgm:pt>
    <dgm:pt modelId="{EA54829A-5F75-46E4-9C05-7A706AD3D253}" type="pres">
      <dgm:prSet presAssocID="{80F17E3C-2472-455A-A5F5-48601B867323}" presName="node" presStyleLbl="node1" presStyleIdx="0" presStyleCnt="18">
        <dgm:presLayoutVars>
          <dgm:bulletEnabled val="1"/>
        </dgm:presLayoutVars>
      </dgm:prSet>
      <dgm:spPr/>
    </dgm:pt>
    <dgm:pt modelId="{27C3FD4A-EF5F-48FA-8D95-5DC2A1B018F2}" type="pres">
      <dgm:prSet presAssocID="{40AE14CB-DA05-4EB0-86EA-3E400D64ACCF}" presName="sibTrans" presStyleCnt="0"/>
      <dgm:spPr/>
    </dgm:pt>
    <dgm:pt modelId="{65DB3190-3727-47C5-9243-D58EDF9B2A21}" type="pres">
      <dgm:prSet presAssocID="{E62BC9E2-A3B1-4FDE-8664-5E7127E6845B}" presName="node" presStyleLbl="node1" presStyleIdx="1" presStyleCnt="18">
        <dgm:presLayoutVars>
          <dgm:bulletEnabled val="1"/>
        </dgm:presLayoutVars>
      </dgm:prSet>
      <dgm:spPr/>
    </dgm:pt>
    <dgm:pt modelId="{3D4401CF-B637-4E04-BEFD-8F8EB8F9FF3C}" type="pres">
      <dgm:prSet presAssocID="{F074B549-7BA2-4230-8C49-1A798C7022F0}" presName="sibTrans" presStyleCnt="0"/>
      <dgm:spPr/>
    </dgm:pt>
    <dgm:pt modelId="{C74E0222-D0E7-4613-B62D-342F6939E0AC}" type="pres">
      <dgm:prSet presAssocID="{2368CF1A-EEDE-419E-9AD8-0856A27CFF66}" presName="node" presStyleLbl="node1" presStyleIdx="2" presStyleCnt="18">
        <dgm:presLayoutVars>
          <dgm:bulletEnabled val="1"/>
        </dgm:presLayoutVars>
      </dgm:prSet>
      <dgm:spPr/>
    </dgm:pt>
    <dgm:pt modelId="{D192E95D-E985-4B94-848A-0D613B464789}" type="pres">
      <dgm:prSet presAssocID="{EC8BDA8C-5809-4DD7-8493-EBE48C7F4C5B}" presName="sibTrans" presStyleCnt="0"/>
      <dgm:spPr/>
    </dgm:pt>
    <dgm:pt modelId="{68B7C07F-0C44-4FF1-9127-783DD22741E4}" type="pres">
      <dgm:prSet presAssocID="{1CF028AF-A9CA-4925-9A49-657DDAD4493C}" presName="node" presStyleLbl="node1" presStyleIdx="3" presStyleCnt="18">
        <dgm:presLayoutVars>
          <dgm:bulletEnabled val="1"/>
        </dgm:presLayoutVars>
      </dgm:prSet>
      <dgm:spPr/>
    </dgm:pt>
    <dgm:pt modelId="{62308B99-864A-4996-B127-C064DB44D2F7}" type="pres">
      <dgm:prSet presAssocID="{59F8D719-3F72-4A25-8F52-1B0C062621D6}" presName="sibTrans" presStyleCnt="0"/>
      <dgm:spPr/>
    </dgm:pt>
    <dgm:pt modelId="{C7F180FE-C648-4DE4-87BB-E5248D37F7A8}" type="pres">
      <dgm:prSet presAssocID="{B59B3FD4-51B0-481D-83D6-3D2ED4794397}" presName="node" presStyleLbl="node1" presStyleIdx="4" presStyleCnt="18">
        <dgm:presLayoutVars>
          <dgm:bulletEnabled val="1"/>
        </dgm:presLayoutVars>
      </dgm:prSet>
      <dgm:spPr/>
    </dgm:pt>
    <dgm:pt modelId="{FC3E6849-C7C5-4997-9184-B2E528AABEEF}" type="pres">
      <dgm:prSet presAssocID="{D896CC9D-5424-4DD3-91A9-A409919C8063}" presName="sibTrans" presStyleCnt="0"/>
      <dgm:spPr/>
    </dgm:pt>
    <dgm:pt modelId="{F94ECAF8-F0F9-47D3-B021-CB61B25230C5}" type="pres">
      <dgm:prSet presAssocID="{6CCBD00A-5924-4BBE-B90C-51B2C4DAD642}" presName="node" presStyleLbl="node1" presStyleIdx="5" presStyleCnt="18">
        <dgm:presLayoutVars>
          <dgm:bulletEnabled val="1"/>
        </dgm:presLayoutVars>
      </dgm:prSet>
      <dgm:spPr/>
    </dgm:pt>
    <dgm:pt modelId="{9854E865-BEA4-4BCB-A061-DEE7CFC21D96}" type="pres">
      <dgm:prSet presAssocID="{E782C41B-DBBD-4D5E-A637-E49A94CF4417}" presName="sibTrans" presStyleCnt="0"/>
      <dgm:spPr/>
    </dgm:pt>
    <dgm:pt modelId="{66F03BBB-4A1D-4266-AE98-06A5A0981625}" type="pres">
      <dgm:prSet presAssocID="{3C7D7E99-0F23-4B55-9DF2-8101E89595D7}" presName="node" presStyleLbl="node1" presStyleIdx="6" presStyleCnt="18">
        <dgm:presLayoutVars>
          <dgm:bulletEnabled val="1"/>
        </dgm:presLayoutVars>
      </dgm:prSet>
      <dgm:spPr/>
    </dgm:pt>
    <dgm:pt modelId="{0C263A7E-06E9-4920-B2CE-6B87EA2AF300}" type="pres">
      <dgm:prSet presAssocID="{98139232-5D7C-4D84-80F9-05F26E6FF5D2}" presName="sibTrans" presStyleCnt="0"/>
      <dgm:spPr/>
    </dgm:pt>
    <dgm:pt modelId="{F70F650F-7659-4F12-BBA0-15F1F1FC7262}" type="pres">
      <dgm:prSet presAssocID="{4B161599-289A-4D6B-A276-C1BE904EB8C6}" presName="node" presStyleLbl="node1" presStyleIdx="7" presStyleCnt="18">
        <dgm:presLayoutVars>
          <dgm:bulletEnabled val="1"/>
        </dgm:presLayoutVars>
      </dgm:prSet>
      <dgm:spPr/>
    </dgm:pt>
    <dgm:pt modelId="{79F4E38A-F250-4A91-A6D7-E74BE0DEF41B}" type="pres">
      <dgm:prSet presAssocID="{860F37A5-A68A-4057-82FF-A53AAE3059F6}" presName="sibTrans" presStyleCnt="0"/>
      <dgm:spPr/>
    </dgm:pt>
    <dgm:pt modelId="{F441D50D-945D-44B0-9BCF-67D6DCB978F5}" type="pres">
      <dgm:prSet presAssocID="{97DF1555-6371-430E-BBE3-C08BC015F093}" presName="node" presStyleLbl="node1" presStyleIdx="8" presStyleCnt="18">
        <dgm:presLayoutVars>
          <dgm:bulletEnabled val="1"/>
        </dgm:presLayoutVars>
      </dgm:prSet>
      <dgm:spPr/>
    </dgm:pt>
    <dgm:pt modelId="{B4844147-2A1C-4F0D-93AE-274E2415FDB1}" type="pres">
      <dgm:prSet presAssocID="{A6BD3A89-31B7-4D5D-8F2A-B9FD2C6B2096}" presName="sibTrans" presStyleCnt="0"/>
      <dgm:spPr/>
    </dgm:pt>
    <dgm:pt modelId="{F457E5B8-326A-4B56-8EA8-146BFA57307D}" type="pres">
      <dgm:prSet presAssocID="{B644DA33-4414-4E4C-89DA-C18B5E8BDD2A}" presName="node" presStyleLbl="node1" presStyleIdx="9" presStyleCnt="18">
        <dgm:presLayoutVars>
          <dgm:bulletEnabled val="1"/>
        </dgm:presLayoutVars>
      </dgm:prSet>
      <dgm:spPr/>
    </dgm:pt>
    <dgm:pt modelId="{55AAE56C-C095-4CD2-86BA-ED4253B61A2B}" type="pres">
      <dgm:prSet presAssocID="{24A4D511-6081-4459-8439-45EE62B4D846}" presName="sibTrans" presStyleCnt="0"/>
      <dgm:spPr/>
    </dgm:pt>
    <dgm:pt modelId="{C5AD9CA2-62E0-489C-B77C-81D016A88A8C}" type="pres">
      <dgm:prSet presAssocID="{49E8D484-BD4B-49A6-BFDB-7275292A5F38}" presName="node" presStyleLbl="node1" presStyleIdx="10" presStyleCnt="18">
        <dgm:presLayoutVars>
          <dgm:bulletEnabled val="1"/>
        </dgm:presLayoutVars>
      </dgm:prSet>
      <dgm:spPr/>
    </dgm:pt>
    <dgm:pt modelId="{2286D523-F8F0-4172-AEC7-66CE0BA6EFB3}" type="pres">
      <dgm:prSet presAssocID="{2668B359-28D6-4653-B728-63D0BCB1CECC}" presName="sibTrans" presStyleCnt="0"/>
      <dgm:spPr/>
    </dgm:pt>
    <dgm:pt modelId="{25FDD7B9-1400-4820-A82D-194FC0FC92E6}" type="pres">
      <dgm:prSet presAssocID="{E162FEF1-04BF-4FD4-8E74-6B48E4346A00}" presName="node" presStyleLbl="node1" presStyleIdx="11" presStyleCnt="18">
        <dgm:presLayoutVars>
          <dgm:bulletEnabled val="1"/>
        </dgm:presLayoutVars>
      </dgm:prSet>
      <dgm:spPr/>
    </dgm:pt>
    <dgm:pt modelId="{52B21CDE-EE3F-41CF-91BA-90CC226791BE}" type="pres">
      <dgm:prSet presAssocID="{09D876C3-A76A-450E-AC51-0EE3B12E96AC}" presName="sibTrans" presStyleCnt="0"/>
      <dgm:spPr/>
    </dgm:pt>
    <dgm:pt modelId="{D9DD59BE-A71F-4C99-BAFD-B19F7B6F9B54}" type="pres">
      <dgm:prSet presAssocID="{7C30A4BA-B4B5-4DF5-A376-3D0AAB9F1A52}" presName="node" presStyleLbl="node1" presStyleIdx="12" presStyleCnt="18">
        <dgm:presLayoutVars>
          <dgm:bulletEnabled val="1"/>
        </dgm:presLayoutVars>
      </dgm:prSet>
      <dgm:spPr/>
    </dgm:pt>
    <dgm:pt modelId="{1B178524-6C97-4EFC-B367-4E3919428289}" type="pres">
      <dgm:prSet presAssocID="{4776B38A-3836-4598-95DA-AE974CC1456B}" presName="sibTrans" presStyleCnt="0"/>
      <dgm:spPr/>
    </dgm:pt>
    <dgm:pt modelId="{469782B9-A7F9-4201-9971-82DC74BADB78}" type="pres">
      <dgm:prSet presAssocID="{C609D7AB-E28F-4B49-9C33-B8AF3CE9F3C0}" presName="node" presStyleLbl="node1" presStyleIdx="13" presStyleCnt="18">
        <dgm:presLayoutVars>
          <dgm:bulletEnabled val="1"/>
        </dgm:presLayoutVars>
      </dgm:prSet>
      <dgm:spPr/>
    </dgm:pt>
    <dgm:pt modelId="{F7D72607-E1E4-4A8F-BD48-37C1E2C8F7F0}" type="pres">
      <dgm:prSet presAssocID="{22ED70DF-E9AB-4D7C-8C3E-C321BB4F196D}" presName="sibTrans" presStyleCnt="0"/>
      <dgm:spPr/>
    </dgm:pt>
    <dgm:pt modelId="{99869242-4942-4746-9876-80B053ADA5A0}" type="pres">
      <dgm:prSet presAssocID="{D995D869-256B-4CA6-92A1-E7132E2CA2EF}" presName="node" presStyleLbl="node1" presStyleIdx="14" presStyleCnt="18">
        <dgm:presLayoutVars>
          <dgm:bulletEnabled val="1"/>
        </dgm:presLayoutVars>
      </dgm:prSet>
      <dgm:spPr/>
    </dgm:pt>
    <dgm:pt modelId="{82FD2535-AA0E-43AC-852F-87E440418F5B}" type="pres">
      <dgm:prSet presAssocID="{48EAD547-958E-4A52-8BA2-3C133070E04E}" presName="sibTrans" presStyleCnt="0"/>
      <dgm:spPr/>
    </dgm:pt>
    <dgm:pt modelId="{E9F8CBFC-9D86-432B-8B78-AFFC9ADB0E8A}" type="pres">
      <dgm:prSet presAssocID="{F23B0C6B-6475-486C-BB05-17D5E3D8DD8E}" presName="node" presStyleLbl="node1" presStyleIdx="15" presStyleCnt="18">
        <dgm:presLayoutVars>
          <dgm:bulletEnabled val="1"/>
        </dgm:presLayoutVars>
      </dgm:prSet>
      <dgm:spPr/>
    </dgm:pt>
    <dgm:pt modelId="{66108B8B-9084-4C6A-B48C-39D96C7AAD93}" type="pres">
      <dgm:prSet presAssocID="{D35E4FF1-0357-4A37-AF0E-DA8A2428F020}" presName="sibTrans" presStyleCnt="0"/>
      <dgm:spPr/>
    </dgm:pt>
    <dgm:pt modelId="{2E19166F-0BDC-46D3-A68A-02724DECFE39}" type="pres">
      <dgm:prSet presAssocID="{5741816E-BBAD-4FF4-8ACB-F586562EBEDB}" presName="node" presStyleLbl="node1" presStyleIdx="16" presStyleCnt="18">
        <dgm:presLayoutVars>
          <dgm:bulletEnabled val="1"/>
        </dgm:presLayoutVars>
      </dgm:prSet>
      <dgm:spPr/>
    </dgm:pt>
    <dgm:pt modelId="{8E2CA873-D04A-4D16-A102-BEDB63D046CA}" type="pres">
      <dgm:prSet presAssocID="{86ACAB2C-00D9-43D6-BD81-B328562CA386}" presName="sibTrans" presStyleCnt="0"/>
      <dgm:spPr/>
    </dgm:pt>
    <dgm:pt modelId="{6E5015A1-CCCA-43C7-8123-FF19DA63A77E}" type="pres">
      <dgm:prSet presAssocID="{8446195C-CA81-4A36-8229-4AFD5C460155}" presName="node" presStyleLbl="node1" presStyleIdx="17" presStyleCnt="18">
        <dgm:presLayoutVars>
          <dgm:bulletEnabled val="1"/>
        </dgm:presLayoutVars>
      </dgm:prSet>
      <dgm:spPr/>
    </dgm:pt>
  </dgm:ptLst>
  <dgm:cxnLst>
    <dgm:cxn modelId="{5CA31800-FF44-4A2A-9BA5-658C9D111A83}" srcId="{277D75DA-8B5A-45C8-849F-03810A049A8B}" destId="{E162FEF1-04BF-4FD4-8E74-6B48E4346A00}" srcOrd="11" destOrd="0" parTransId="{A6F6FC48-A863-4D67-A962-C8490F0A5D5E}" sibTransId="{09D876C3-A76A-450E-AC51-0EE3B12E96AC}"/>
    <dgm:cxn modelId="{85FBE506-B79A-4FF2-8041-B09F5B2E2D52}" srcId="{277D75DA-8B5A-45C8-849F-03810A049A8B}" destId="{7C30A4BA-B4B5-4DF5-A376-3D0AAB9F1A52}" srcOrd="12" destOrd="0" parTransId="{5A84077A-B191-44C5-A7BE-3BD15594D5A5}" sibTransId="{4776B38A-3836-4598-95DA-AE974CC1456B}"/>
    <dgm:cxn modelId="{EC95020C-C252-4751-A795-B7C89EB801C4}" type="presOf" srcId="{49E8D484-BD4B-49A6-BFDB-7275292A5F38}" destId="{C5AD9CA2-62E0-489C-B77C-81D016A88A8C}" srcOrd="0" destOrd="0" presId="urn:microsoft.com/office/officeart/2005/8/layout/default"/>
    <dgm:cxn modelId="{75F65F0D-A7A9-4B13-8651-687B25978DDF}" type="presOf" srcId="{97DF1555-6371-430E-BBE3-C08BC015F093}" destId="{F441D50D-945D-44B0-9BCF-67D6DCB978F5}" srcOrd="0" destOrd="0" presId="urn:microsoft.com/office/officeart/2005/8/layout/default"/>
    <dgm:cxn modelId="{6AA4200E-C131-4ACE-8922-CE3C9ED8791F}" srcId="{277D75DA-8B5A-45C8-849F-03810A049A8B}" destId="{6CCBD00A-5924-4BBE-B90C-51B2C4DAD642}" srcOrd="5" destOrd="0" parTransId="{BC02348E-6135-4AA6-AD25-D7538863F9C5}" sibTransId="{E782C41B-DBBD-4D5E-A637-E49A94CF4417}"/>
    <dgm:cxn modelId="{FBAEAA23-A945-472B-BE6D-CD35AEBD71CF}" type="presOf" srcId="{D995D869-256B-4CA6-92A1-E7132E2CA2EF}" destId="{99869242-4942-4746-9876-80B053ADA5A0}" srcOrd="0" destOrd="0" presId="urn:microsoft.com/office/officeart/2005/8/layout/default"/>
    <dgm:cxn modelId="{E000D630-9E66-47D7-A1A3-A275C9833500}" type="presOf" srcId="{5741816E-BBAD-4FF4-8ACB-F586562EBEDB}" destId="{2E19166F-0BDC-46D3-A68A-02724DECFE39}" srcOrd="0" destOrd="0" presId="urn:microsoft.com/office/officeart/2005/8/layout/default"/>
    <dgm:cxn modelId="{4A5AB734-BD2C-4BCB-86AF-2A6DFB748922}" type="presOf" srcId="{80F17E3C-2472-455A-A5F5-48601B867323}" destId="{EA54829A-5F75-46E4-9C05-7A706AD3D253}" srcOrd="0" destOrd="0" presId="urn:microsoft.com/office/officeart/2005/8/layout/default"/>
    <dgm:cxn modelId="{F9109138-E9BC-499F-8295-D412E12ED7F0}" type="presOf" srcId="{1CF028AF-A9CA-4925-9A49-657DDAD4493C}" destId="{68B7C07F-0C44-4FF1-9127-783DD22741E4}" srcOrd="0" destOrd="0" presId="urn:microsoft.com/office/officeart/2005/8/layout/default"/>
    <dgm:cxn modelId="{ADDA6E5D-F589-48CA-838B-E5D1CA37CB6F}" type="presOf" srcId="{B59B3FD4-51B0-481D-83D6-3D2ED4794397}" destId="{C7F180FE-C648-4DE4-87BB-E5248D37F7A8}" srcOrd="0" destOrd="0" presId="urn:microsoft.com/office/officeart/2005/8/layout/default"/>
    <dgm:cxn modelId="{00AF2E60-33A6-41CB-8692-092DE06C9732}" srcId="{277D75DA-8B5A-45C8-849F-03810A049A8B}" destId="{F23B0C6B-6475-486C-BB05-17D5E3D8DD8E}" srcOrd="15" destOrd="0" parTransId="{0A1C444A-D3E0-4DD7-B300-EE9A738656B6}" sibTransId="{D35E4FF1-0357-4A37-AF0E-DA8A2428F020}"/>
    <dgm:cxn modelId="{116DB061-F544-4A2C-807E-541536727FF1}" srcId="{277D75DA-8B5A-45C8-849F-03810A049A8B}" destId="{4B161599-289A-4D6B-A276-C1BE904EB8C6}" srcOrd="7" destOrd="0" parTransId="{EE7D07AB-B2F6-4045-9986-0CE532DABDCA}" sibTransId="{860F37A5-A68A-4057-82FF-A53AAE3059F6}"/>
    <dgm:cxn modelId="{7258B842-C764-4FB1-A46C-C8DC28836702}" type="presOf" srcId="{F23B0C6B-6475-486C-BB05-17D5E3D8DD8E}" destId="{E9F8CBFC-9D86-432B-8B78-AFFC9ADB0E8A}" srcOrd="0" destOrd="0" presId="urn:microsoft.com/office/officeart/2005/8/layout/default"/>
    <dgm:cxn modelId="{4D5D3863-C150-420D-BDDA-5A0AEA7A3FBD}" srcId="{277D75DA-8B5A-45C8-849F-03810A049A8B}" destId="{1CF028AF-A9CA-4925-9A49-657DDAD4493C}" srcOrd="3" destOrd="0" parTransId="{7F886E9E-6A74-41AF-8695-993FD993EF10}" sibTransId="{59F8D719-3F72-4A25-8F52-1B0C062621D6}"/>
    <dgm:cxn modelId="{9555B263-DA5B-4037-BB4D-7CFFA279B6DC}" srcId="{277D75DA-8B5A-45C8-849F-03810A049A8B}" destId="{B59B3FD4-51B0-481D-83D6-3D2ED4794397}" srcOrd="4" destOrd="0" parTransId="{8FC087A6-39EB-43E9-A768-F17F30A27B02}" sibTransId="{D896CC9D-5424-4DD3-91A9-A409919C8063}"/>
    <dgm:cxn modelId="{F6269B64-31CF-4A33-8FFD-EEB2C69BA08D}" srcId="{277D75DA-8B5A-45C8-849F-03810A049A8B}" destId="{B644DA33-4414-4E4C-89DA-C18B5E8BDD2A}" srcOrd="9" destOrd="0" parTransId="{F0BFC7DC-6E38-4F21-9C19-759541440D25}" sibTransId="{24A4D511-6081-4459-8439-45EE62B4D846}"/>
    <dgm:cxn modelId="{16720548-1ECA-4805-A7ED-1A8CAA303D09}" type="presOf" srcId="{8446195C-CA81-4A36-8229-4AFD5C460155}" destId="{6E5015A1-CCCA-43C7-8123-FF19DA63A77E}" srcOrd="0" destOrd="0" presId="urn:microsoft.com/office/officeart/2005/8/layout/default"/>
    <dgm:cxn modelId="{D13BB54D-7E9B-4009-A1A1-90F18C559407}" type="presOf" srcId="{3C7D7E99-0F23-4B55-9DF2-8101E89595D7}" destId="{66F03BBB-4A1D-4266-AE98-06A5A0981625}" srcOrd="0" destOrd="0" presId="urn:microsoft.com/office/officeart/2005/8/layout/default"/>
    <dgm:cxn modelId="{7EB33E6E-74C6-4CBB-AF8B-633CB0E6916F}" type="presOf" srcId="{277D75DA-8B5A-45C8-849F-03810A049A8B}" destId="{591747D0-581E-431D-92AC-171E11E48D44}" srcOrd="0" destOrd="0" presId="urn:microsoft.com/office/officeart/2005/8/layout/default"/>
    <dgm:cxn modelId="{0C1C7C53-E541-456F-A6C9-7C23EF44616B}" type="presOf" srcId="{E162FEF1-04BF-4FD4-8E74-6B48E4346A00}" destId="{25FDD7B9-1400-4820-A82D-194FC0FC92E6}" srcOrd="0" destOrd="0" presId="urn:microsoft.com/office/officeart/2005/8/layout/default"/>
    <dgm:cxn modelId="{99E6587A-FE74-4B59-930A-1D9DB7010F74}" srcId="{277D75DA-8B5A-45C8-849F-03810A049A8B}" destId="{E62BC9E2-A3B1-4FDE-8664-5E7127E6845B}" srcOrd="1" destOrd="0" parTransId="{35FA5656-7CBB-4D11-A1BB-55D45E95BF4E}" sibTransId="{F074B549-7BA2-4230-8C49-1A798C7022F0}"/>
    <dgm:cxn modelId="{26EC9B7B-E136-4ADB-9379-489493508CC3}" srcId="{277D75DA-8B5A-45C8-849F-03810A049A8B}" destId="{2368CF1A-EEDE-419E-9AD8-0856A27CFF66}" srcOrd="2" destOrd="0" parTransId="{6FAD48CE-F553-4150-AAB2-DC0DD11D9A6E}" sibTransId="{EC8BDA8C-5809-4DD7-8493-EBE48C7F4C5B}"/>
    <dgm:cxn modelId="{1F349C7F-9526-4C92-9488-647D11D9FA81}" srcId="{277D75DA-8B5A-45C8-849F-03810A049A8B}" destId="{80F17E3C-2472-455A-A5F5-48601B867323}" srcOrd="0" destOrd="0" parTransId="{130AEF24-CE6E-42CE-89BE-318854466CED}" sibTransId="{40AE14CB-DA05-4EB0-86EA-3E400D64ACCF}"/>
    <dgm:cxn modelId="{4F6CE295-BE07-49C1-B604-DA2188F2B097}" type="presOf" srcId="{4B161599-289A-4D6B-A276-C1BE904EB8C6}" destId="{F70F650F-7659-4F12-BBA0-15F1F1FC7262}" srcOrd="0" destOrd="0" presId="urn:microsoft.com/office/officeart/2005/8/layout/default"/>
    <dgm:cxn modelId="{7458BE97-AEF3-420B-8110-35791209319E}" type="presOf" srcId="{6CCBD00A-5924-4BBE-B90C-51B2C4DAD642}" destId="{F94ECAF8-F0F9-47D3-B021-CB61B25230C5}" srcOrd="0" destOrd="0" presId="urn:microsoft.com/office/officeart/2005/8/layout/default"/>
    <dgm:cxn modelId="{2B7FEEA3-3380-4BFD-97DD-FB4D6CEC6EA1}" srcId="{277D75DA-8B5A-45C8-849F-03810A049A8B}" destId="{8446195C-CA81-4A36-8229-4AFD5C460155}" srcOrd="17" destOrd="0" parTransId="{0C26CEAF-24DA-4977-AB34-1BE7A2D19733}" sibTransId="{14F6B209-CD77-425B-B072-7DD7B4A87CB5}"/>
    <dgm:cxn modelId="{638781B4-732A-4292-B3A4-04470F3645B6}" type="presOf" srcId="{B644DA33-4414-4E4C-89DA-C18B5E8BDD2A}" destId="{F457E5B8-326A-4B56-8EA8-146BFA57307D}" srcOrd="0" destOrd="0" presId="urn:microsoft.com/office/officeart/2005/8/layout/default"/>
    <dgm:cxn modelId="{0549ABBA-374F-47B0-B1F7-0ECAAA2BE06A}" type="presOf" srcId="{E62BC9E2-A3B1-4FDE-8664-5E7127E6845B}" destId="{65DB3190-3727-47C5-9243-D58EDF9B2A21}" srcOrd="0" destOrd="0" presId="urn:microsoft.com/office/officeart/2005/8/layout/default"/>
    <dgm:cxn modelId="{0E1724C4-A89C-4B16-B595-3C3D041C4556}" type="presOf" srcId="{2368CF1A-EEDE-419E-9AD8-0856A27CFF66}" destId="{C74E0222-D0E7-4613-B62D-342F6939E0AC}" srcOrd="0" destOrd="0" presId="urn:microsoft.com/office/officeart/2005/8/layout/default"/>
    <dgm:cxn modelId="{DC2CAEC6-AA69-4563-B258-303BC10E7C1A}" srcId="{277D75DA-8B5A-45C8-849F-03810A049A8B}" destId="{97DF1555-6371-430E-BBE3-C08BC015F093}" srcOrd="8" destOrd="0" parTransId="{82BF3BBB-1CFF-4716-B46F-3BAE66AFA22F}" sibTransId="{A6BD3A89-31B7-4D5D-8F2A-B9FD2C6B2096}"/>
    <dgm:cxn modelId="{3E88CDCB-F52F-408A-8C88-353094D8C2F4}" srcId="{277D75DA-8B5A-45C8-849F-03810A049A8B}" destId="{D995D869-256B-4CA6-92A1-E7132E2CA2EF}" srcOrd="14" destOrd="0" parTransId="{4D025912-4319-49FC-A263-62593CD97BD4}" sibTransId="{48EAD547-958E-4A52-8BA2-3C133070E04E}"/>
    <dgm:cxn modelId="{C789DFCF-14E1-403F-8413-58523403FF20}" srcId="{277D75DA-8B5A-45C8-849F-03810A049A8B}" destId="{3C7D7E99-0F23-4B55-9DF2-8101E89595D7}" srcOrd="6" destOrd="0" parTransId="{941116C2-3313-4A01-9486-2C232B7EAF5C}" sibTransId="{98139232-5D7C-4D84-80F9-05F26E6FF5D2}"/>
    <dgm:cxn modelId="{FCF390D0-09BD-4986-9A6D-EF0354E52242}" type="presOf" srcId="{C609D7AB-E28F-4B49-9C33-B8AF3CE9F3C0}" destId="{469782B9-A7F9-4201-9971-82DC74BADB78}" srcOrd="0" destOrd="0" presId="urn:microsoft.com/office/officeart/2005/8/layout/default"/>
    <dgm:cxn modelId="{365B66EC-6F58-48D6-86D7-9FA2C25FBE3C}" srcId="{277D75DA-8B5A-45C8-849F-03810A049A8B}" destId="{49E8D484-BD4B-49A6-BFDB-7275292A5F38}" srcOrd="10" destOrd="0" parTransId="{23D7A835-5968-4E6A-85DD-3087249EEF44}" sibTransId="{2668B359-28D6-4653-B728-63D0BCB1CECC}"/>
    <dgm:cxn modelId="{A94F15F7-327C-4B01-97B1-1381E61A5FAE}" srcId="{277D75DA-8B5A-45C8-849F-03810A049A8B}" destId="{5741816E-BBAD-4FF4-8ACB-F586562EBEDB}" srcOrd="16" destOrd="0" parTransId="{256C7FF8-39E1-4AB7-A20E-8F73DD4F95E3}" sibTransId="{86ACAB2C-00D9-43D6-BD81-B328562CA386}"/>
    <dgm:cxn modelId="{DB6506FA-CD51-4C0A-8DC6-2BBFBB2FEA42}" type="presOf" srcId="{7C30A4BA-B4B5-4DF5-A376-3D0AAB9F1A52}" destId="{D9DD59BE-A71F-4C99-BAFD-B19F7B6F9B54}" srcOrd="0" destOrd="0" presId="urn:microsoft.com/office/officeart/2005/8/layout/default"/>
    <dgm:cxn modelId="{C0EAC8FD-8A07-4B3A-97ED-7A99B8438D18}" srcId="{277D75DA-8B5A-45C8-849F-03810A049A8B}" destId="{C609D7AB-E28F-4B49-9C33-B8AF3CE9F3C0}" srcOrd="13" destOrd="0" parTransId="{0081EC1B-764E-4727-9CD1-8B838CAEBC1F}" sibTransId="{22ED70DF-E9AB-4D7C-8C3E-C321BB4F196D}"/>
    <dgm:cxn modelId="{3EFD4CEA-1421-42CF-A744-DCE09177812E}" type="presParOf" srcId="{591747D0-581E-431D-92AC-171E11E48D44}" destId="{EA54829A-5F75-46E4-9C05-7A706AD3D253}" srcOrd="0" destOrd="0" presId="urn:microsoft.com/office/officeart/2005/8/layout/default"/>
    <dgm:cxn modelId="{CB567134-A484-4118-B0C3-C01F6A113382}" type="presParOf" srcId="{591747D0-581E-431D-92AC-171E11E48D44}" destId="{27C3FD4A-EF5F-48FA-8D95-5DC2A1B018F2}" srcOrd="1" destOrd="0" presId="urn:microsoft.com/office/officeart/2005/8/layout/default"/>
    <dgm:cxn modelId="{421C994D-D6C0-4841-91C4-C5C1653617D5}" type="presParOf" srcId="{591747D0-581E-431D-92AC-171E11E48D44}" destId="{65DB3190-3727-47C5-9243-D58EDF9B2A21}" srcOrd="2" destOrd="0" presId="urn:microsoft.com/office/officeart/2005/8/layout/default"/>
    <dgm:cxn modelId="{EA48B517-479F-4C6F-8A86-4068E899834F}" type="presParOf" srcId="{591747D0-581E-431D-92AC-171E11E48D44}" destId="{3D4401CF-B637-4E04-BEFD-8F8EB8F9FF3C}" srcOrd="3" destOrd="0" presId="urn:microsoft.com/office/officeart/2005/8/layout/default"/>
    <dgm:cxn modelId="{F2183D50-F352-4812-B812-B69EB5249859}" type="presParOf" srcId="{591747D0-581E-431D-92AC-171E11E48D44}" destId="{C74E0222-D0E7-4613-B62D-342F6939E0AC}" srcOrd="4" destOrd="0" presId="urn:microsoft.com/office/officeart/2005/8/layout/default"/>
    <dgm:cxn modelId="{0AD06D88-5F7B-4EE5-9FF3-614668D1B853}" type="presParOf" srcId="{591747D0-581E-431D-92AC-171E11E48D44}" destId="{D192E95D-E985-4B94-848A-0D613B464789}" srcOrd="5" destOrd="0" presId="urn:microsoft.com/office/officeart/2005/8/layout/default"/>
    <dgm:cxn modelId="{ADEBE650-F782-492D-8CFD-B7D3FC0A08B3}" type="presParOf" srcId="{591747D0-581E-431D-92AC-171E11E48D44}" destId="{68B7C07F-0C44-4FF1-9127-783DD22741E4}" srcOrd="6" destOrd="0" presId="urn:microsoft.com/office/officeart/2005/8/layout/default"/>
    <dgm:cxn modelId="{6BF83773-09BB-4756-85D5-11D8DE2B0393}" type="presParOf" srcId="{591747D0-581E-431D-92AC-171E11E48D44}" destId="{62308B99-864A-4996-B127-C064DB44D2F7}" srcOrd="7" destOrd="0" presId="urn:microsoft.com/office/officeart/2005/8/layout/default"/>
    <dgm:cxn modelId="{630AEEFA-D4E2-4C25-896D-452453B2E267}" type="presParOf" srcId="{591747D0-581E-431D-92AC-171E11E48D44}" destId="{C7F180FE-C648-4DE4-87BB-E5248D37F7A8}" srcOrd="8" destOrd="0" presId="urn:microsoft.com/office/officeart/2005/8/layout/default"/>
    <dgm:cxn modelId="{FEE2BAFA-6015-4252-AE35-BEF3ADA0E6C1}" type="presParOf" srcId="{591747D0-581E-431D-92AC-171E11E48D44}" destId="{FC3E6849-C7C5-4997-9184-B2E528AABEEF}" srcOrd="9" destOrd="0" presId="urn:microsoft.com/office/officeart/2005/8/layout/default"/>
    <dgm:cxn modelId="{DF13A2F2-88C2-4BBF-98AA-654A70E04919}" type="presParOf" srcId="{591747D0-581E-431D-92AC-171E11E48D44}" destId="{F94ECAF8-F0F9-47D3-B021-CB61B25230C5}" srcOrd="10" destOrd="0" presId="urn:microsoft.com/office/officeart/2005/8/layout/default"/>
    <dgm:cxn modelId="{DC2617A1-FD5F-49DC-9596-EE5BEC6E7EE4}" type="presParOf" srcId="{591747D0-581E-431D-92AC-171E11E48D44}" destId="{9854E865-BEA4-4BCB-A061-DEE7CFC21D96}" srcOrd="11" destOrd="0" presId="urn:microsoft.com/office/officeart/2005/8/layout/default"/>
    <dgm:cxn modelId="{53E12D6A-DDDA-42F0-B2AD-B26099997ACF}" type="presParOf" srcId="{591747D0-581E-431D-92AC-171E11E48D44}" destId="{66F03BBB-4A1D-4266-AE98-06A5A0981625}" srcOrd="12" destOrd="0" presId="urn:microsoft.com/office/officeart/2005/8/layout/default"/>
    <dgm:cxn modelId="{88FC6ED5-5754-4590-8489-16B22AD9978F}" type="presParOf" srcId="{591747D0-581E-431D-92AC-171E11E48D44}" destId="{0C263A7E-06E9-4920-B2CE-6B87EA2AF300}" srcOrd="13" destOrd="0" presId="urn:microsoft.com/office/officeart/2005/8/layout/default"/>
    <dgm:cxn modelId="{46569B33-3A39-4FB8-83B1-C237A0E91D3F}" type="presParOf" srcId="{591747D0-581E-431D-92AC-171E11E48D44}" destId="{F70F650F-7659-4F12-BBA0-15F1F1FC7262}" srcOrd="14" destOrd="0" presId="urn:microsoft.com/office/officeart/2005/8/layout/default"/>
    <dgm:cxn modelId="{8D97AE6E-E10F-420D-9AD7-8AC7DDD8F40B}" type="presParOf" srcId="{591747D0-581E-431D-92AC-171E11E48D44}" destId="{79F4E38A-F250-4A91-A6D7-E74BE0DEF41B}" srcOrd="15" destOrd="0" presId="urn:microsoft.com/office/officeart/2005/8/layout/default"/>
    <dgm:cxn modelId="{1AC977CF-1364-4BA7-8B18-2AF13DC1BF89}" type="presParOf" srcId="{591747D0-581E-431D-92AC-171E11E48D44}" destId="{F441D50D-945D-44B0-9BCF-67D6DCB978F5}" srcOrd="16" destOrd="0" presId="urn:microsoft.com/office/officeart/2005/8/layout/default"/>
    <dgm:cxn modelId="{40640746-DB77-43FE-9FB0-12034554D1DA}" type="presParOf" srcId="{591747D0-581E-431D-92AC-171E11E48D44}" destId="{B4844147-2A1C-4F0D-93AE-274E2415FDB1}" srcOrd="17" destOrd="0" presId="urn:microsoft.com/office/officeart/2005/8/layout/default"/>
    <dgm:cxn modelId="{FFFF334E-E4B7-42BA-A52B-5E8D403D1E30}" type="presParOf" srcId="{591747D0-581E-431D-92AC-171E11E48D44}" destId="{F457E5B8-326A-4B56-8EA8-146BFA57307D}" srcOrd="18" destOrd="0" presId="urn:microsoft.com/office/officeart/2005/8/layout/default"/>
    <dgm:cxn modelId="{BF3BC500-5477-47E3-9DC8-343A2B0E3AB9}" type="presParOf" srcId="{591747D0-581E-431D-92AC-171E11E48D44}" destId="{55AAE56C-C095-4CD2-86BA-ED4253B61A2B}" srcOrd="19" destOrd="0" presId="urn:microsoft.com/office/officeart/2005/8/layout/default"/>
    <dgm:cxn modelId="{8D132958-8E26-4E6C-A318-44CD1D65680C}" type="presParOf" srcId="{591747D0-581E-431D-92AC-171E11E48D44}" destId="{C5AD9CA2-62E0-489C-B77C-81D016A88A8C}" srcOrd="20" destOrd="0" presId="urn:microsoft.com/office/officeart/2005/8/layout/default"/>
    <dgm:cxn modelId="{3826253B-3096-495C-B82C-0F04AC69EF75}" type="presParOf" srcId="{591747D0-581E-431D-92AC-171E11E48D44}" destId="{2286D523-F8F0-4172-AEC7-66CE0BA6EFB3}" srcOrd="21" destOrd="0" presId="urn:microsoft.com/office/officeart/2005/8/layout/default"/>
    <dgm:cxn modelId="{BFF0121F-72CC-4C86-9AF7-2A0713FF0F8F}" type="presParOf" srcId="{591747D0-581E-431D-92AC-171E11E48D44}" destId="{25FDD7B9-1400-4820-A82D-194FC0FC92E6}" srcOrd="22" destOrd="0" presId="urn:microsoft.com/office/officeart/2005/8/layout/default"/>
    <dgm:cxn modelId="{EB3AA801-4DF7-4141-BB0E-10834A240F1C}" type="presParOf" srcId="{591747D0-581E-431D-92AC-171E11E48D44}" destId="{52B21CDE-EE3F-41CF-91BA-90CC226791BE}" srcOrd="23" destOrd="0" presId="urn:microsoft.com/office/officeart/2005/8/layout/default"/>
    <dgm:cxn modelId="{C6F2361D-42B2-4276-98B5-63CE5FB15155}" type="presParOf" srcId="{591747D0-581E-431D-92AC-171E11E48D44}" destId="{D9DD59BE-A71F-4C99-BAFD-B19F7B6F9B54}" srcOrd="24" destOrd="0" presId="urn:microsoft.com/office/officeart/2005/8/layout/default"/>
    <dgm:cxn modelId="{ECC77157-D07E-43AD-81B9-3FED481E64EA}" type="presParOf" srcId="{591747D0-581E-431D-92AC-171E11E48D44}" destId="{1B178524-6C97-4EFC-B367-4E3919428289}" srcOrd="25" destOrd="0" presId="urn:microsoft.com/office/officeart/2005/8/layout/default"/>
    <dgm:cxn modelId="{2C4ACFD2-84B2-4CE6-A1E9-B05A00B69397}" type="presParOf" srcId="{591747D0-581E-431D-92AC-171E11E48D44}" destId="{469782B9-A7F9-4201-9971-82DC74BADB78}" srcOrd="26" destOrd="0" presId="urn:microsoft.com/office/officeart/2005/8/layout/default"/>
    <dgm:cxn modelId="{4A70E607-4784-4A8B-BBC3-380742849BB5}" type="presParOf" srcId="{591747D0-581E-431D-92AC-171E11E48D44}" destId="{F7D72607-E1E4-4A8F-BD48-37C1E2C8F7F0}" srcOrd="27" destOrd="0" presId="urn:microsoft.com/office/officeart/2005/8/layout/default"/>
    <dgm:cxn modelId="{FF84B499-6058-493A-B10F-CC7D3FB8252F}" type="presParOf" srcId="{591747D0-581E-431D-92AC-171E11E48D44}" destId="{99869242-4942-4746-9876-80B053ADA5A0}" srcOrd="28" destOrd="0" presId="urn:microsoft.com/office/officeart/2005/8/layout/default"/>
    <dgm:cxn modelId="{903DFB32-0069-4181-9EB7-CB06BF56CF23}" type="presParOf" srcId="{591747D0-581E-431D-92AC-171E11E48D44}" destId="{82FD2535-AA0E-43AC-852F-87E440418F5B}" srcOrd="29" destOrd="0" presId="urn:microsoft.com/office/officeart/2005/8/layout/default"/>
    <dgm:cxn modelId="{75FD9F78-A7E8-4048-9C2E-AEA5EBE0F08F}" type="presParOf" srcId="{591747D0-581E-431D-92AC-171E11E48D44}" destId="{E9F8CBFC-9D86-432B-8B78-AFFC9ADB0E8A}" srcOrd="30" destOrd="0" presId="urn:microsoft.com/office/officeart/2005/8/layout/default"/>
    <dgm:cxn modelId="{B95C7504-C4DC-43DE-85D0-C96125188BC0}" type="presParOf" srcId="{591747D0-581E-431D-92AC-171E11E48D44}" destId="{66108B8B-9084-4C6A-B48C-39D96C7AAD93}" srcOrd="31" destOrd="0" presId="urn:microsoft.com/office/officeart/2005/8/layout/default"/>
    <dgm:cxn modelId="{D09D6400-5EBC-4F54-B5D2-A8AA6764C38D}" type="presParOf" srcId="{591747D0-581E-431D-92AC-171E11E48D44}" destId="{2E19166F-0BDC-46D3-A68A-02724DECFE39}" srcOrd="32" destOrd="0" presId="urn:microsoft.com/office/officeart/2005/8/layout/default"/>
    <dgm:cxn modelId="{ABA7BF15-1DCE-4880-810E-34A9E9F422C6}" type="presParOf" srcId="{591747D0-581E-431D-92AC-171E11E48D44}" destId="{8E2CA873-D04A-4D16-A102-BEDB63D046CA}" srcOrd="33" destOrd="0" presId="urn:microsoft.com/office/officeart/2005/8/layout/default"/>
    <dgm:cxn modelId="{A1C15885-65AE-4A69-A3E8-1194DB9E4876}" type="presParOf" srcId="{591747D0-581E-431D-92AC-171E11E48D44}" destId="{6E5015A1-CCCA-43C7-8123-FF19DA63A77E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E1C97-0CD4-4D33-9C17-A01FC313CFC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766698-FBE6-4FAA-9F35-F7C43B401122}">
      <dgm:prSet/>
      <dgm:spPr/>
      <dgm:t>
        <a:bodyPr/>
        <a:lstStyle/>
        <a:p>
          <a:r>
            <a:rPr lang="en-US" dirty="0"/>
            <a:t>Histogram of Salary Distribution</a:t>
          </a:r>
        </a:p>
      </dgm:t>
    </dgm:pt>
    <dgm:pt modelId="{CD0CC4CE-796E-480A-9F25-15D5EA0D197A}" type="parTrans" cxnId="{373E5F6B-52B4-4AB3-8427-C69AC36B0FDC}">
      <dgm:prSet/>
      <dgm:spPr/>
      <dgm:t>
        <a:bodyPr/>
        <a:lstStyle/>
        <a:p>
          <a:endParaRPr lang="en-US"/>
        </a:p>
      </dgm:t>
    </dgm:pt>
    <dgm:pt modelId="{E546BF04-0E25-4183-9F21-681383A014F7}" type="sibTrans" cxnId="{373E5F6B-52B4-4AB3-8427-C69AC36B0FDC}">
      <dgm:prSet/>
      <dgm:spPr/>
      <dgm:t>
        <a:bodyPr/>
        <a:lstStyle/>
        <a:p>
          <a:endParaRPr lang="en-US"/>
        </a:p>
      </dgm:t>
    </dgm:pt>
    <dgm:pt modelId="{7D695F16-FB03-4620-A5CC-5A50F82785D8}">
      <dgm:prSet/>
      <dgm:spPr/>
      <dgm:t>
        <a:bodyPr/>
        <a:lstStyle/>
        <a:p>
          <a:r>
            <a:rPr lang="en-US" dirty="0"/>
            <a:t>Bar Chart of Average Salary by Designation</a:t>
          </a:r>
        </a:p>
      </dgm:t>
    </dgm:pt>
    <dgm:pt modelId="{AAFFC4E3-DCC5-4F8B-A239-F136FD533565}" type="parTrans" cxnId="{96AC894D-80B9-4A67-9AFD-2F8A87AB99DF}">
      <dgm:prSet/>
      <dgm:spPr/>
      <dgm:t>
        <a:bodyPr/>
        <a:lstStyle/>
        <a:p>
          <a:endParaRPr lang="en-US"/>
        </a:p>
      </dgm:t>
    </dgm:pt>
    <dgm:pt modelId="{FC220293-3F09-47D0-B864-6BF321711D22}" type="sibTrans" cxnId="{96AC894D-80B9-4A67-9AFD-2F8A87AB99DF}">
      <dgm:prSet/>
      <dgm:spPr/>
      <dgm:t>
        <a:bodyPr/>
        <a:lstStyle/>
        <a:p>
          <a:endParaRPr lang="en-US"/>
        </a:p>
      </dgm:t>
    </dgm:pt>
    <dgm:pt modelId="{E523C188-D026-496E-96AA-A02C98B90552}">
      <dgm:prSet/>
      <dgm:spPr/>
      <dgm:t>
        <a:bodyPr/>
        <a:lstStyle/>
        <a:p>
          <a:pPr rtl="0"/>
          <a:r>
            <a:rPr lang="en-US" dirty="0"/>
            <a:t>Scatter Plot of Salary vs Age</a:t>
          </a:r>
          <a:r>
            <a:rPr lang="en-US" dirty="0">
              <a:latin typeface="Neue Haas Grotesk Text Pro"/>
            </a:rPr>
            <a:t> and Experience</a:t>
          </a:r>
          <a:endParaRPr lang="en-US" dirty="0"/>
        </a:p>
      </dgm:t>
    </dgm:pt>
    <dgm:pt modelId="{8A25A0F4-8C79-47F7-A5B3-755D102B78D4}" type="parTrans" cxnId="{A83010EA-0C7D-4D44-9A92-5701594F8980}">
      <dgm:prSet/>
      <dgm:spPr/>
      <dgm:t>
        <a:bodyPr/>
        <a:lstStyle/>
        <a:p>
          <a:endParaRPr lang="en-US"/>
        </a:p>
      </dgm:t>
    </dgm:pt>
    <dgm:pt modelId="{F873431E-DE3D-4BFC-9F8F-E8026F20265E}" type="sibTrans" cxnId="{A83010EA-0C7D-4D44-9A92-5701594F8980}">
      <dgm:prSet/>
      <dgm:spPr/>
      <dgm:t>
        <a:bodyPr/>
        <a:lstStyle/>
        <a:p>
          <a:endParaRPr lang="en-US"/>
        </a:p>
      </dgm:t>
    </dgm:pt>
    <dgm:pt modelId="{F8B5B604-6484-4C2E-A6AC-AE823C1B909E}">
      <dgm:prSet/>
      <dgm:spPr/>
      <dgm:t>
        <a:bodyPr/>
        <a:lstStyle/>
        <a:p>
          <a:r>
            <a:rPr lang="en-US" dirty="0"/>
            <a:t>Box Plot of Salary by Unit</a:t>
          </a:r>
        </a:p>
      </dgm:t>
    </dgm:pt>
    <dgm:pt modelId="{22F69D84-ED25-43C6-BEAF-73A125F10693}" type="parTrans" cxnId="{B4818779-2D26-4FC3-A1CC-5BB57BD31066}">
      <dgm:prSet/>
      <dgm:spPr/>
      <dgm:t>
        <a:bodyPr/>
        <a:lstStyle/>
        <a:p>
          <a:endParaRPr lang="en-US"/>
        </a:p>
      </dgm:t>
    </dgm:pt>
    <dgm:pt modelId="{71685486-D0CB-442D-8737-47352B22F265}" type="sibTrans" cxnId="{B4818779-2D26-4FC3-A1CC-5BB57BD31066}">
      <dgm:prSet/>
      <dgm:spPr/>
      <dgm:t>
        <a:bodyPr/>
        <a:lstStyle/>
        <a:p>
          <a:endParaRPr lang="en-US"/>
        </a:p>
      </dgm:t>
    </dgm:pt>
    <dgm:pt modelId="{D7FE87F7-18C8-4A2F-9945-9EEC6B48C85C}" type="pres">
      <dgm:prSet presAssocID="{3C2E1C97-0CD4-4D33-9C17-A01FC313CFC1}" presName="outerComposite" presStyleCnt="0">
        <dgm:presLayoutVars>
          <dgm:chMax val="5"/>
          <dgm:dir/>
          <dgm:resizeHandles val="exact"/>
        </dgm:presLayoutVars>
      </dgm:prSet>
      <dgm:spPr/>
    </dgm:pt>
    <dgm:pt modelId="{325FD2B1-727C-46BE-ACD5-5B60AC6A1049}" type="pres">
      <dgm:prSet presAssocID="{3C2E1C97-0CD4-4D33-9C17-A01FC313CFC1}" presName="dummyMaxCanvas" presStyleCnt="0">
        <dgm:presLayoutVars/>
      </dgm:prSet>
      <dgm:spPr/>
    </dgm:pt>
    <dgm:pt modelId="{6009BD0A-C0A9-4137-88E6-87D6B3460226}" type="pres">
      <dgm:prSet presAssocID="{3C2E1C97-0CD4-4D33-9C17-A01FC313CFC1}" presName="FourNodes_1" presStyleLbl="node1" presStyleIdx="0" presStyleCnt="4">
        <dgm:presLayoutVars>
          <dgm:bulletEnabled val="1"/>
        </dgm:presLayoutVars>
      </dgm:prSet>
      <dgm:spPr/>
    </dgm:pt>
    <dgm:pt modelId="{66A18FCA-B781-44FD-981B-ECBA0AC16C61}" type="pres">
      <dgm:prSet presAssocID="{3C2E1C97-0CD4-4D33-9C17-A01FC313CFC1}" presName="FourNodes_2" presStyleLbl="node1" presStyleIdx="1" presStyleCnt="4">
        <dgm:presLayoutVars>
          <dgm:bulletEnabled val="1"/>
        </dgm:presLayoutVars>
      </dgm:prSet>
      <dgm:spPr/>
    </dgm:pt>
    <dgm:pt modelId="{7646312C-0BB3-4245-8825-8E18C5AEBD99}" type="pres">
      <dgm:prSet presAssocID="{3C2E1C97-0CD4-4D33-9C17-A01FC313CFC1}" presName="FourNodes_3" presStyleLbl="node1" presStyleIdx="2" presStyleCnt="4">
        <dgm:presLayoutVars>
          <dgm:bulletEnabled val="1"/>
        </dgm:presLayoutVars>
      </dgm:prSet>
      <dgm:spPr/>
    </dgm:pt>
    <dgm:pt modelId="{C6C13C1D-8555-4C00-9618-9D45B62E82B3}" type="pres">
      <dgm:prSet presAssocID="{3C2E1C97-0CD4-4D33-9C17-A01FC313CFC1}" presName="FourNodes_4" presStyleLbl="node1" presStyleIdx="3" presStyleCnt="4">
        <dgm:presLayoutVars>
          <dgm:bulletEnabled val="1"/>
        </dgm:presLayoutVars>
      </dgm:prSet>
      <dgm:spPr/>
    </dgm:pt>
    <dgm:pt modelId="{6F8A8CAE-E64B-4A40-94F0-9F261657C6D3}" type="pres">
      <dgm:prSet presAssocID="{3C2E1C97-0CD4-4D33-9C17-A01FC313CFC1}" presName="FourConn_1-2" presStyleLbl="fgAccFollowNode1" presStyleIdx="0" presStyleCnt="3">
        <dgm:presLayoutVars>
          <dgm:bulletEnabled val="1"/>
        </dgm:presLayoutVars>
      </dgm:prSet>
      <dgm:spPr/>
    </dgm:pt>
    <dgm:pt modelId="{D8C58457-9AF0-4835-907B-E837BDE740A0}" type="pres">
      <dgm:prSet presAssocID="{3C2E1C97-0CD4-4D33-9C17-A01FC313CFC1}" presName="FourConn_2-3" presStyleLbl="fgAccFollowNode1" presStyleIdx="1" presStyleCnt="3">
        <dgm:presLayoutVars>
          <dgm:bulletEnabled val="1"/>
        </dgm:presLayoutVars>
      </dgm:prSet>
      <dgm:spPr/>
    </dgm:pt>
    <dgm:pt modelId="{E96E4AA1-C5A5-4021-84AB-5FA202F91994}" type="pres">
      <dgm:prSet presAssocID="{3C2E1C97-0CD4-4D33-9C17-A01FC313CFC1}" presName="FourConn_3-4" presStyleLbl="fgAccFollowNode1" presStyleIdx="2" presStyleCnt="3">
        <dgm:presLayoutVars>
          <dgm:bulletEnabled val="1"/>
        </dgm:presLayoutVars>
      </dgm:prSet>
      <dgm:spPr/>
    </dgm:pt>
    <dgm:pt modelId="{A83A21E2-C31C-47A9-B2CE-AC54B23F8363}" type="pres">
      <dgm:prSet presAssocID="{3C2E1C97-0CD4-4D33-9C17-A01FC313CFC1}" presName="FourNodes_1_text" presStyleLbl="node1" presStyleIdx="3" presStyleCnt="4">
        <dgm:presLayoutVars>
          <dgm:bulletEnabled val="1"/>
        </dgm:presLayoutVars>
      </dgm:prSet>
      <dgm:spPr/>
    </dgm:pt>
    <dgm:pt modelId="{9AA27A0C-A33A-4B4B-A9A1-B89C68B68E26}" type="pres">
      <dgm:prSet presAssocID="{3C2E1C97-0CD4-4D33-9C17-A01FC313CFC1}" presName="FourNodes_2_text" presStyleLbl="node1" presStyleIdx="3" presStyleCnt="4">
        <dgm:presLayoutVars>
          <dgm:bulletEnabled val="1"/>
        </dgm:presLayoutVars>
      </dgm:prSet>
      <dgm:spPr/>
    </dgm:pt>
    <dgm:pt modelId="{FCFBFA00-8DF4-4EC5-BE6C-CBD8A5A3760D}" type="pres">
      <dgm:prSet presAssocID="{3C2E1C97-0CD4-4D33-9C17-A01FC313CFC1}" presName="FourNodes_3_text" presStyleLbl="node1" presStyleIdx="3" presStyleCnt="4">
        <dgm:presLayoutVars>
          <dgm:bulletEnabled val="1"/>
        </dgm:presLayoutVars>
      </dgm:prSet>
      <dgm:spPr/>
    </dgm:pt>
    <dgm:pt modelId="{1420087C-F3CB-4DFD-BE53-EF36CFF0B4F1}" type="pres">
      <dgm:prSet presAssocID="{3C2E1C97-0CD4-4D33-9C17-A01FC313CFC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644E22C-FC05-47A1-865F-5A34BBAF7DFC}" type="presOf" srcId="{F0766698-FBE6-4FAA-9F35-F7C43B401122}" destId="{A83A21E2-C31C-47A9-B2CE-AC54B23F8363}" srcOrd="1" destOrd="0" presId="urn:microsoft.com/office/officeart/2005/8/layout/vProcess5"/>
    <dgm:cxn modelId="{953F0C2F-53DD-4005-A9E3-07AE6933E8EE}" type="presOf" srcId="{3C2E1C97-0CD4-4D33-9C17-A01FC313CFC1}" destId="{D7FE87F7-18C8-4A2F-9945-9EEC6B48C85C}" srcOrd="0" destOrd="0" presId="urn:microsoft.com/office/officeart/2005/8/layout/vProcess5"/>
    <dgm:cxn modelId="{C757A539-CB63-49C3-AD3F-42BFFF0C66FD}" type="presOf" srcId="{F0766698-FBE6-4FAA-9F35-F7C43B401122}" destId="{6009BD0A-C0A9-4137-88E6-87D6B3460226}" srcOrd="0" destOrd="0" presId="urn:microsoft.com/office/officeart/2005/8/layout/vProcess5"/>
    <dgm:cxn modelId="{C6D72141-3A66-46F2-A2B4-67B438C5A3C3}" type="presOf" srcId="{E523C188-D026-496E-96AA-A02C98B90552}" destId="{7646312C-0BB3-4245-8825-8E18C5AEBD99}" srcOrd="0" destOrd="0" presId="urn:microsoft.com/office/officeart/2005/8/layout/vProcess5"/>
    <dgm:cxn modelId="{7618FC41-B591-4600-A3BC-4B34B4D47D11}" type="presOf" srcId="{F8B5B604-6484-4C2E-A6AC-AE823C1B909E}" destId="{C6C13C1D-8555-4C00-9618-9D45B62E82B3}" srcOrd="0" destOrd="0" presId="urn:microsoft.com/office/officeart/2005/8/layout/vProcess5"/>
    <dgm:cxn modelId="{38460C45-A28D-4687-9842-F62744B4A386}" type="presOf" srcId="{FC220293-3F09-47D0-B864-6BF321711D22}" destId="{D8C58457-9AF0-4835-907B-E837BDE740A0}" srcOrd="0" destOrd="0" presId="urn:microsoft.com/office/officeart/2005/8/layout/vProcess5"/>
    <dgm:cxn modelId="{373E5F6B-52B4-4AB3-8427-C69AC36B0FDC}" srcId="{3C2E1C97-0CD4-4D33-9C17-A01FC313CFC1}" destId="{F0766698-FBE6-4FAA-9F35-F7C43B401122}" srcOrd="0" destOrd="0" parTransId="{CD0CC4CE-796E-480A-9F25-15D5EA0D197A}" sibTransId="{E546BF04-0E25-4183-9F21-681383A014F7}"/>
    <dgm:cxn modelId="{96AC894D-80B9-4A67-9AFD-2F8A87AB99DF}" srcId="{3C2E1C97-0CD4-4D33-9C17-A01FC313CFC1}" destId="{7D695F16-FB03-4620-A5CC-5A50F82785D8}" srcOrd="1" destOrd="0" parTransId="{AAFFC4E3-DCC5-4F8B-A239-F136FD533565}" sibTransId="{FC220293-3F09-47D0-B864-6BF321711D22}"/>
    <dgm:cxn modelId="{EA6C4977-49A1-408B-A546-BFE3721D408E}" type="presOf" srcId="{7D695F16-FB03-4620-A5CC-5A50F82785D8}" destId="{66A18FCA-B781-44FD-981B-ECBA0AC16C61}" srcOrd="0" destOrd="0" presId="urn:microsoft.com/office/officeart/2005/8/layout/vProcess5"/>
    <dgm:cxn modelId="{B4818779-2D26-4FC3-A1CC-5BB57BD31066}" srcId="{3C2E1C97-0CD4-4D33-9C17-A01FC313CFC1}" destId="{F8B5B604-6484-4C2E-A6AC-AE823C1B909E}" srcOrd="3" destOrd="0" parTransId="{22F69D84-ED25-43C6-BEAF-73A125F10693}" sibTransId="{71685486-D0CB-442D-8737-47352B22F265}"/>
    <dgm:cxn modelId="{33227080-C7EA-4660-B2AE-FD50EDE5C4AE}" type="presOf" srcId="{7D695F16-FB03-4620-A5CC-5A50F82785D8}" destId="{9AA27A0C-A33A-4B4B-A9A1-B89C68B68E26}" srcOrd="1" destOrd="0" presId="urn:microsoft.com/office/officeart/2005/8/layout/vProcess5"/>
    <dgm:cxn modelId="{98049D90-8371-4FDD-95FC-975DD62FFBDE}" type="presOf" srcId="{F8B5B604-6484-4C2E-A6AC-AE823C1B909E}" destId="{1420087C-F3CB-4DFD-BE53-EF36CFF0B4F1}" srcOrd="1" destOrd="0" presId="urn:microsoft.com/office/officeart/2005/8/layout/vProcess5"/>
    <dgm:cxn modelId="{F4A89D90-CAF2-4F91-BB13-8420462F42DE}" type="presOf" srcId="{F873431E-DE3D-4BFC-9F8F-E8026F20265E}" destId="{E96E4AA1-C5A5-4021-84AB-5FA202F91994}" srcOrd="0" destOrd="0" presId="urn:microsoft.com/office/officeart/2005/8/layout/vProcess5"/>
    <dgm:cxn modelId="{03A548AD-6963-4FD9-9D2A-9E14E2376056}" type="presOf" srcId="{E523C188-D026-496E-96AA-A02C98B90552}" destId="{FCFBFA00-8DF4-4EC5-BE6C-CBD8A5A3760D}" srcOrd="1" destOrd="0" presId="urn:microsoft.com/office/officeart/2005/8/layout/vProcess5"/>
    <dgm:cxn modelId="{434ADBBA-F557-4774-AEBC-F93ABECDC7F6}" type="presOf" srcId="{E546BF04-0E25-4183-9F21-681383A014F7}" destId="{6F8A8CAE-E64B-4A40-94F0-9F261657C6D3}" srcOrd="0" destOrd="0" presId="urn:microsoft.com/office/officeart/2005/8/layout/vProcess5"/>
    <dgm:cxn modelId="{A83010EA-0C7D-4D44-9A92-5701594F8980}" srcId="{3C2E1C97-0CD4-4D33-9C17-A01FC313CFC1}" destId="{E523C188-D026-496E-96AA-A02C98B90552}" srcOrd="2" destOrd="0" parTransId="{8A25A0F4-8C79-47F7-A5B3-755D102B78D4}" sibTransId="{F873431E-DE3D-4BFC-9F8F-E8026F20265E}"/>
    <dgm:cxn modelId="{B46EE2AF-539E-4176-8328-0473DB26AF4E}" type="presParOf" srcId="{D7FE87F7-18C8-4A2F-9945-9EEC6B48C85C}" destId="{325FD2B1-727C-46BE-ACD5-5B60AC6A1049}" srcOrd="0" destOrd="0" presId="urn:microsoft.com/office/officeart/2005/8/layout/vProcess5"/>
    <dgm:cxn modelId="{35B8207F-B38E-4D6F-AEBC-8BDCD7F0342F}" type="presParOf" srcId="{D7FE87F7-18C8-4A2F-9945-9EEC6B48C85C}" destId="{6009BD0A-C0A9-4137-88E6-87D6B3460226}" srcOrd="1" destOrd="0" presId="urn:microsoft.com/office/officeart/2005/8/layout/vProcess5"/>
    <dgm:cxn modelId="{8BC0AD29-6A52-458A-BD9B-8F5A76A64D09}" type="presParOf" srcId="{D7FE87F7-18C8-4A2F-9945-9EEC6B48C85C}" destId="{66A18FCA-B781-44FD-981B-ECBA0AC16C61}" srcOrd="2" destOrd="0" presId="urn:microsoft.com/office/officeart/2005/8/layout/vProcess5"/>
    <dgm:cxn modelId="{D0635D6F-2AAC-4220-93E9-4B6B882301DA}" type="presParOf" srcId="{D7FE87F7-18C8-4A2F-9945-9EEC6B48C85C}" destId="{7646312C-0BB3-4245-8825-8E18C5AEBD99}" srcOrd="3" destOrd="0" presId="urn:microsoft.com/office/officeart/2005/8/layout/vProcess5"/>
    <dgm:cxn modelId="{52861E40-648B-4EC9-9941-0914049E88B0}" type="presParOf" srcId="{D7FE87F7-18C8-4A2F-9945-9EEC6B48C85C}" destId="{C6C13C1D-8555-4C00-9618-9D45B62E82B3}" srcOrd="4" destOrd="0" presId="urn:microsoft.com/office/officeart/2005/8/layout/vProcess5"/>
    <dgm:cxn modelId="{7971B245-94A1-466F-AEE3-E3CB60B8B4B5}" type="presParOf" srcId="{D7FE87F7-18C8-4A2F-9945-9EEC6B48C85C}" destId="{6F8A8CAE-E64B-4A40-94F0-9F261657C6D3}" srcOrd="5" destOrd="0" presId="urn:microsoft.com/office/officeart/2005/8/layout/vProcess5"/>
    <dgm:cxn modelId="{DFC6FCEB-E551-47D0-9BA3-8AFA222A827F}" type="presParOf" srcId="{D7FE87F7-18C8-4A2F-9945-9EEC6B48C85C}" destId="{D8C58457-9AF0-4835-907B-E837BDE740A0}" srcOrd="6" destOrd="0" presId="urn:microsoft.com/office/officeart/2005/8/layout/vProcess5"/>
    <dgm:cxn modelId="{F01D0246-12CB-4DE6-84F2-5414B54E03B3}" type="presParOf" srcId="{D7FE87F7-18C8-4A2F-9945-9EEC6B48C85C}" destId="{E96E4AA1-C5A5-4021-84AB-5FA202F91994}" srcOrd="7" destOrd="0" presId="urn:microsoft.com/office/officeart/2005/8/layout/vProcess5"/>
    <dgm:cxn modelId="{893AB89E-76C8-4436-B7E4-2103127DC7AB}" type="presParOf" srcId="{D7FE87F7-18C8-4A2F-9945-9EEC6B48C85C}" destId="{A83A21E2-C31C-47A9-B2CE-AC54B23F8363}" srcOrd="8" destOrd="0" presId="urn:microsoft.com/office/officeart/2005/8/layout/vProcess5"/>
    <dgm:cxn modelId="{C290B242-9230-434F-AA3C-2F5886CFE36B}" type="presParOf" srcId="{D7FE87F7-18C8-4A2F-9945-9EEC6B48C85C}" destId="{9AA27A0C-A33A-4B4B-A9A1-B89C68B68E26}" srcOrd="9" destOrd="0" presId="urn:microsoft.com/office/officeart/2005/8/layout/vProcess5"/>
    <dgm:cxn modelId="{3EAD6FCF-8286-4304-AFFF-713B9C9A69F0}" type="presParOf" srcId="{D7FE87F7-18C8-4A2F-9945-9EEC6B48C85C}" destId="{FCFBFA00-8DF4-4EC5-BE6C-CBD8A5A3760D}" srcOrd="10" destOrd="0" presId="urn:microsoft.com/office/officeart/2005/8/layout/vProcess5"/>
    <dgm:cxn modelId="{18BA7442-6C41-4BDD-B132-14BAE5E9E6D4}" type="presParOf" srcId="{D7FE87F7-18C8-4A2F-9945-9EEC6B48C85C}" destId="{1420087C-F3CB-4DFD-BE53-EF36CFF0B4F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5CAE3-75D0-4A84-9F78-9962E55E9AA4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ADF12E-CFAE-45FD-BFF8-E8EB99BA06F2}">
      <dgm:prSet/>
      <dgm:spPr/>
      <dgm:t>
        <a:bodyPr/>
        <a:lstStyle/>
        <a:p>
          <a:r>
            <a:rPr lang="en-US"/>
            <a:t>Handling</a:t>
          </a:r>
        </a:p>
      </dgm:t>
    </dgm:pt>
    <dgm:pt modelId="{0C781E43-86DB-4AE0-AEA0-490F5E34CEF8}" type="parTrans" cxnId="{7A429342-EAC2-4374-8166-1EB1F9DF587D}">
      <dgm:prSet/>
      <dgm:spPr/>
      <dgm:t>
        <a:bodyPr/>
        <a:lstStyle/>
        <a:p>
          <a:endParaRPr lang="en-US"/>
        </a:p>
      </dgm:t>
    </dgm:pt>
    <dgm:pt modelId="{022C399B-9DB8-426F-B953-E2124075E49B}" type="sibTrans" cxnId="{7A429342-EAC2-4374-8166-1EB1F9DF587D}">
      <dgm:prSet/>
      <dgm:spPr/>
      <dgm:t>
        <a:bodyPr/>
        <a:lstStyle/>
        <a:p>
          <a:endParaRPr lang="en-US"/>
        </a:p>
      </dgm:t>
    </dgm:pt>
    <dgm:pt modelId="{0C1C53A4-095C-4F23-A0C0-BA2F4DCBC4D2}">
      <dgm:prSet/>
      <dgm:spPr/>
      <dgm:t>
        <a:bodyPr/>
        <a:lstStyle/>
        <a:p>
          <a:r>
            <a:rPr lang="en-US"/>
            <a:t>Handling Missing Values:</a:t>
          </a:r>
        </a:p>
      </dgm:t>
    </dgm:pt>
    <dgm:pt modelId="{317C04DE-F901-4C15-B4B7-D6D5719C939D}" type="parTrans" cxnId="{CE6B9ADC-7365-4CD8-A9EB-C33CF41C9D86}">
      <dgm:prSet/>
      <dgm:spPr/>
      <dgm:t>
        <a:bodyPr/>
        <a:lstStyle/>
        <a:p>
          <a:endParaRPr lang="en-US"/>
        </a:p>
      </dgm:t>
    </dgm:pt>
    <dgm:pt modelId="{0AF17461-52C8-4C04-B36A-32D3F05FD19B}" type="sibTrans" cxnId="{CE6B9ADC-7365-4CD8-A9EB-C33CF41C9D86}">
      <dgm:prSet/>
      <dgm:spPr/>
      <dgm:t>
        <a:bodyPr/>
        <a:lstStyle/>
        <a:p>
          <a:endParaRPr lang="en-US"/>
        </a:p>
      </dgm:t>
    </dgm:pt>
    <dgm:pt modelId="{3AEB123F-FB33-4DA6-8B21-168A1733D3C2}">
      <dgm:prSet/>
      <dgm:spPr/>
      <dgm:t>
        <a:bodyPr/>
        <a:lstStyle/>
        <a:p>
          <a:r>
            <a:rPr lang="en-US"/>
            <a:t>Fill numerical with median</a:t>
          </a:r>
        </a:p>
      </dgm:t>
    </dgm:pt>
    <dgm:pt modelId="{D08CD026-4EC5-4B12-B9E0-134FE8FD029C}" type="parTrans" cxnId="{BF3E9D7E-6B94-4A42-B2EB-0ED22423CE23}">
      <dgm:prSet/>
      <dgm:spPr/>
      <dgm:t>
        <a:bodyPr/>
        <a:lstStyle/>
        <a:p>
          <a:endParaRPr lang="en-US"/>
        </a:p>
      </dgm:t>
    </dgm:pt>
    <dgm:pt modelId="{98380555-BBF5-433F-AF63-2275DFEC8558}" type="sibTrans" cxnId="{BF3E9D7E-6B94-4A42-B2EB-0ED22423CE23}">
      <dgm:prSet/>
      <dgm:spPr/>
      <dgm:t>
        <a:bodyPr/>
        <a:lstStyle/>
        <a:p>
          <a:endParaRPr lang="en-US"/>
        </a:p>
      </dgm:t>
    </dgm:pt>
    <dgm:pt modelId="{365F6723-4946-4517-B3F5-E611925EF832}">
      <dgm:prSet/>
      <dgm:spPr/>
      <dgm:t>
        <a:bodyPr/>
        <a:lstStyle/>
        <a:p>
          <a:r>
            <a:rPr lang="en-US"/>
            <a:t>Fill categorical with mode</a:t>
          </a:r>
        </a:p>
      </dgm:t>
    </dgm:pt>
    <dgm:pt modelId="{D95B6A4E-A7C8-453D-BE17-54DA82C864B3}" type="parTrans" cxnId="{CDF8A936-7B69-45BE-9DE1-2428E5D71318}">
      <dgm:prSet/>
      <dgm:spPr/>
      <dgm:t>
        <a:bodyPr/>
        <a:lstStyle/>
        <a:p>
          <a:endParaRPr lang="en-US"/>
        </a:p>
      </dgm:t>
    </dgm:pt>
    <dgm:pt modelId="{3BBCFF89-03A0-4DDB-95EA-EB9919997105}" type="sibTrans" cxnId="{CDF8A936-7B69-45BE-9DE1-2428E5D71318}">
      <dgm:prSet/>
      <dgm:spPr/>
      <dgm:t>
        <a:bodyPr/>
        <a:lstStyle/>
        <a:p>
          <a:endParaRPr lang="en-US"/>
        </a:p>
      </dgm:t>
    </dgm:pt>
    <dgm:pt modelId="{1BA032CB-8F87-4803-A40B-DAE7C1FD39ED}">
      <dgm:prSet/>
      <dgm:spPr/>
      <dgm:t>
        <a:bodyPr/>
        <a:lstStyle/>
        <a:p>
          <a:r>
            <a:rPr lang="en-US"/>
            <a:t>Encoding</a:t>
          </a:r>
        </a:p>
      </dgm:t>
    </dgm:pt>
    <dgm:pt modelId="{C1035A51-8E84-46CD-A81A-37914DB988FC}" type="parTrans" cxnId="{8F5F46C5-FE95-44C0-9D85-F1732B3171CC}">
      <dgm:prSet/>
      <dgm:spPr/>
      <dgm:t>
        <a:bodyPr/>
        <a:lstStyle/>
        <a:p>
          <a:endParaRPr lang="en-US"/>
        </a:p>
      </dgm:t>
    </dgm:pt>
    <dgm:pt modelId="{0C05B053-08B6-4766-8ED8-C00138C3520F}" type="sibTrans" cxnId="{8F5F46C5-FE95-44C0-9D85-F1732B3171CC}">
      <dgm:prSet/>
      <dgm:spPr/>
      <dgm:t>
        <a:bodyPr/>
        <a:lstStyle/>
        <a:p>
          <a:endParaRPr lang="en-US"/>
        </a:p>
      </dgm:t>
    </dgm:pt>
    <dgm:pt modelId="{3CCB0C93-1B46-4E70-845D-9FA50671A3A9}">
      <dgm:prSet/>
      <dgm:spPr/>
      <dgm:t>
        <a:bodyPr/>
        <a:lstStyle/>
        <a:p>
          <a:r>
            <a:rPr lang="en-US"/>
            <a:t>Encoding Categorical Variables:</a:t>
          </a:r>
        </a:p>
      </dgm:t>
    </dgm:pt>
    <dgm:pt modelId="{52D98605-852D-4846-A6C8-268206DC683D}" type="parTrans" cxnId="{72DE3925-C376-4695-B683-AE4B0B98722C}">
      <dgm:prSet/>
      <dgm:spPr/>
      <dgm:t>
        <a:bodyPr/>
        <a:lstStyle/>
        <a:p>
          <a:endParaRPr lang="en-US"/>
        </a:p>
      </dgm:t>
    </dgm:pt>
    <dgm:pt modelId="{1C0DBC84-965E-476C-8842-BCCCFC852CF8}" type="sibTrans" cxnId="{72DE3925-C376-4695-B683-AE4B0B98722C}">
      <dgm:prSet/>
      <dgm:spPr/>
      <dgm:t>
        <a:bodyPr/>
        <a:lstStyle/>
        <a:p>
          <a:endParaRPr lang="en-US"/>
        </a:p>
      </dgm:t>
    </dgm:pt>
    <dgm:pt modelId="{7AFE90D2-C78D-40E0-93E6-153E7497B861}">
      <dgm:prSet/>
      <dgm:spPr/>
      <dgm:t>
        <a:bodyPr/>
        <a:lstStyle/>
        <a:p>
          <a:r>
            <a:rPr lang="en-US"/>
            <a:t>One-hot encoding for Designation, Unit, Sex</a:t>
          </a:r>
        </a:p>
      </dgm:t>
    </dgm:pt>
    <dgm:pt modelId="{440CB3F7-D2C1-475B-A769-8D647B9D37CB}" type="parTrans" cxnId="{E717575D-6DDE-49E2-A982-63E94AD56E9B}">
      <dgm:prSet/>
      <dgm:spPr/>
      <dgm:t>
        <a:bodyPr/>
        <a:lstStyle/>
        <a:p>
          <a:endParaRPr lang="en-US"/>
        </a:p>
      </dgm:t>
    </dgm:pt>
    <dgm:pt modelId="{E28ABDEB-F545-4258-AA20-9E3F28F98FB3}" type="sibTrans" cxnId="{E717575D-6DDE-49E2-A982-63E94AD56E9B}">
      <dgm:prSet/>
      <dgm:spPr/>
      <dgm:t>
        <a:bodyPr/>
        <a:lstStyle/>
        <a:p>
          <a:endParaRPr lang="en-US"/>
        </a:p>
      </dgm:t>
    </dgm:pt>
    <dgm:pt modelId="{1B146648-32EF-4575-B66C-2D7286C0EAF0}">
      <dgm:prSet/>
      <dgm:spPr/>
      <dgm:t>
        <a:bodyPr/>
        <a:lstStyle/>
        <a:p>
          <a:r>
            <a:rPr lang="en-US"/>
            <a:t>Label encoding for Ratings</a:t>
          </a:r>
        </a:p>
      </dgm:t>
    </dgm:pt>
    <dgm:pt modelId="{0C4DC408-2AB1-4C77-9A56-2CF3F647F37E}" type="parTrans" cxnId="{D258910A-6822-45A8-A2C2-912DAE3F08F5}">
      <dgm:prSet/>
      <dgm:spPr/>
      <dgm:t>
        <a:bodyPr/>
        <a:lstStyle/>
        <a:p>
          <a:endParaRPr lang="en-US"/>
        </a:p>
      </dgm:t>
    </dgm:pt>
    <dgm:pt modelId="{FE00F9CA-0E58-4DED-8ACF-E780A1961533}" type="sibTrans" cxnId="{D258910A-6822-45A8-A2C2-912DAE3F08F5}">
      <dgm:prSet/>
      <dgm:spPr/>
      <dgm:t>
        <a:bodyPr/>
        <a:lstStyle/>
        <a:p>
          <a:endParaRPr lang="en-US"/>
        </a:p>
      </dgm:t>
    </dgm:pt>
    <dgm:pt modelId="{BA9B3A1A-7C85-4248-9699-5431A7E1A2F9}">
      <dgm:prSet/>
      <dgm:spPr/>
      <dgm:t>
        <a:bodyPr/>
        <a:lstStyle/>
        <a:p>
          <a:r>
            <a:rPr lang="en-US"/>
            <a:t>Scaling</a:t>
          </a:r>
        </a:p>
      </dgm:t>
    </dgm:pt>
    <dgm:pt modelId="{D4F7DD13-7334-47AA-BF07-06914F43E81B}" type="parTrans" cxnId="{68465613-3C9C-4325-BFC2-6E2E61554623}">
      <dgm:prSet/>
      <dgm:spPr/>
      <dgm:t>
        <a:bodyPr/>
        <a:lstStyle/>
        <a:p>
          <a:endParaRPr lang="en-US"/>
        </a:p>
      </dgm:t>
    </dgm:pt>
    <dgm:pt modelId="{869A9E1B-9BC3-476B-8234-3B16707BBE2F}" type="sibTrans" cxnId="{68465613-3C9C-4325-BFC2-6E2E61554623}">
      <dgm:prSet/>
      <dgm:spPr/>
      <dgm:t>
        <a:bodyPr/>
        <a:lstStyle/>
        <a:p>
          <a:endParaRPr lang="en-US"/>
        </a:p>
      </dgm:t>
    </dgm:pt>
    <dgm:pt modelId="{3ACCEF67-80AC-499B-B76F-6B1A8DE6ED3B}">
      <dgm:prSet/>
      <dgm:spPr/>
      <dgm:t>
        <a:bodyPr/>
        <a:lstStyle/>
        <a:p>
          <a:r>
            <a:rPr lang="en-US"/>
            <a:t>Scaling Numerical Features:</a:t>
          </a:r>
        </a:p>
      </dgm:t>
    </dgm:pt>
    <dgm:pt modelId="{3D4047D9-AB96-42B4-B6BC-670383D38CAA}" type="parTrans" cxnId="{F690DD8D-059A-4AA4-880A-4531FB7CE0C0}">
      <dgm:prSet/>
      <dgm:spPr/>
      <dgm:t>
        <a:bodyPr/>
        <a:lstStyle/>
        <a:p>
          <a:endParaRPr lang="en-US"/>
        </a:p>
      </dgm:t>
    </dgm:pt>
    <dgm:pt modelId="{7DD62D0E-14F8-4F34-890C-10275BAD7410}" type="sibTrans" cxnId="{F690DD8D-059A-4AA4-880A-4531FB7CE0C0}">
      <dgm:prSet/>
      <dgm:spPr/>
      <dgm:t>
        <a:bodyPr/>
        <a:lstStyle/>
        <a:p>
          <a:endParaRPr lang="en-US"/>
        </a:p>
      </dgm:t>
    </dgm:pt>
    <dgm:pt modelId="{1A4EA3DB-7054-4111-97EF-A45B4658FC53}">
      <dgm:prSet/>
      <dgm:spPr/>
      <dgm:t>
        <a:bodyPr/>
        <a:lstStyle/>
        <a:p>
          <a:r>
            <a:rPr lang="en-US"/>
            <a:t>StandardScaler </a:t>
          </a:r>
        </a:p>
      </dgm:t>
    </dgm:pt>
    <dgm:pt modelId="{EB6D6DEF-3BF3-454C-98D1-9BEC14DA89BD}" type="parTrans" cxnId="{8DC7FB9C-0C18-4CB0-A046-3A23BB1D65CF}">
      <dgm:prSet/>
      <dgm:spPr/>
      <dgm:t>
        <a:bodyPr/>
        <a:lstStyle/>
        <a:p>
          <a:endParaRPr lang="en-US"/>
        </a:p>
      </dgm:t>
    </dgm:pt>
    <dgm:pt modelId="{FFDAC869-0CFC-475A-BE94-C14BE49C00F2}" type="sibTrans" cxnId="{8DC7FB9C-0C18-4CB0-A046-3A23BB1D65CF}">
      <dgm:prSet/>
      <dgm:spPr/>
      <dgm:t>
        <a:bodyPr/>
        <a:lstStyle/>
        <a:p>
          <a:endParaRPr lang="en-US"/>
        </a:p>
      </dgm:t>
    </dgm:pt>
    <dgm:pt modelId="{A996D01E-7D31-4655-A4B8-7BDE6AA5D170}" type="pres">
      <dgm:prSet presAssocID="{4005CAE3-75D0-4A84-9F78-9962E55E9AA4}" presName="Name0" presStyleCnt="0">
        <dgm:presLayoutVars>
          <dgm:dir/>
          <dgm:animLvl val="lvl"/>
          <dgm:resizeHandles val="exact"/>
        </dgm:presLayoutVars>
      </dgm:prSet>
      <dgm:spPr/>
    </dgm:pt>
    <dgm:pt modelId="{75855251-CACC-4682-BB4F-2FFAD9358AB1}" type="pres">
      <dgm:prSet presAssocID="{71ADF12E-CFAE-45FD-BFF8-E8EB99BA06F2}" presName="linNode" presStyleCnt="0"/>
      <dgm:spPr/>
    </dgm:pt>
    <dgm:pt modelId="{3B4B7E11-267C-4B03-9D46-667114E1A180}" type="pres">
      <dgm:prSet presAssocID="{71ADF12E-CFAE-45FD-BFF8-E8EB99BA06F2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49770F9-CE8E-404B-AA0D-5EC4B8C6380F}" type="pres">
      <dgm:prSet presAssocID="{71ADF12E-CFAE-45FD-BFF8-E8EB99BA06F2}" presName="descendantText" presStyleLbl="alignNode1" presStyleIdx="0" presStyleCnt="3">
        <dgm:presLayoutVars>
          <dgm:bulletEnabled/>
        </dgm:presLayoutVars>
      </dgm:prSet>
      <dgm:spPr/>
    </dgm:pt>
    <dgm:pt modelId="{1D53711C-F7B4-47FD-9BAC-9D58CBB7A45D}" type="pres">
      <dgm:prSet presAssocID="{022C399B-9DB8-426F-B953-E2124075E49B}" presName="sp" presStyleCnt="0"/>
      <dgm:spPr/>
    </dgm:pt>
    <dgm:pt modelId="{BFE0AE72-406E-4D86-9659-4C55152C4729}" type="pres">
      <dgm:prSet presAssocID="{1BA032CB-8F87-4803-A40B-DAE7C1FD39ED}" presName="linNode" presStyleCnt="0"/>
      <dgm:spPr/>
    </dgm:pt>
    <dgm:pt modelId="{C320E198-350C-4219-99D7-BF7B143ACE7C}" type="pres">
      <dgm:prSet presAssocID="{1BA032CB-8F87-4803-A40B-DAE7C1FD39ED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6434D3D9-3D48-437B-BB5D-0065EB06886F}" type="pres">
      <dgm:prSet presAssocID="{1BA032CB-8F87-4803-A40B-DAE7C1FD39ED}" presName="descendantText" presStyleLbl="alignNode1" presStyleIdx="1" presStyleCnt="3">
        <dgm:presLayoutVars>
          <dgm:bulletEnabled/>
        </dgm:presLayoutVars>
      </dgm:prSet>
      <dgm:spPr/>
    </dgm:pt>
    <dgm:pt modelId="{53DAE4A5-DF48-48C5-B010-BBC5EB96B856}" type="pres">
      <dgm:prSet presAssocID="{0C05B053-08B6-4766-8ED8-C00138C3520F}" presName="sp" presStyleCnt="0"/>
      <dgm:spPr/>
    </dgm:pt>
    <dgm:pt modelId="{6189B239-94A9-4711-BACB-38EA7D57D924}" type="pres">
      <dgm:prSet presAssocID="{BA9B3A1A-7C85-4248-9699-5431A7E1A2F9}" presName="linNode" presStyleCnt="0"/>
      <dgm:spPr/>
    </dgm:pt>
    <dgm:pt modelId="{C2B160B8-6C8E-41F4-B74C-167523B450D5}" type="pres">
      <dgm:prSet presAssocID="{BA9B3A1A-7C85-4248-9699-5431A7E1A2F9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9E4A57DD-202F-4E8C-87FD-2C71654773EC}" type="pres">
      <dgm:prSet presAssocID="{BA9B3A1A-7C85-4248-9699-5431A7E1A2F9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D258910A-6822-45A8-A2C2-912DAE3F08F5}" srcId="{3CCB0C93-1B46-4E70-845D-9FA50671A3A9}" destId="{1B146648-32EF-4575-B66C-2D7286C0EAF0}" srcOrd="1" destOrd="0" parTransId="{0C4DC408-2AB1-4C77-9A56-2CF3F647F37E}" sibTransId="{FE00F9CA-0E58-4DED-8ACF-E780A1961533}"/>
    <dgm:cxn modelId="{A677490F-9529-4156-88F5-2B4D3A5C5FCB}" type="presOf" srcId="{3AEB123F-FB33-4DA6-8B21-168A1733D3C2}" destId="{B49770F9-CE8E-404B-AA0D-5EC4B8C6380F}" srcOrd="0" destOrd="1" presId="urn:microsoft.com/office/officeart/2016/7/layout/VerticalHollowActionList"/>
    <dgm:cxn modelId="{68465613-3C9C-4325-BFC2-6E2E61554623}" srcId="{4005CAE3-75D0-4A84-9F78-9962E55E9AA4}" destId="{BA9B3A1A-7C85-4248-9699-5431A7E1A2F9}" srcOrd="2" destOrd="0" parTransId="{D4F7DD13-7334-47AA-BF07-06914F43E81B}" sibTransId="{869A9E1B-9BC3-476B-8234-3B16707BBE2F}"/>
    <dgm:cxn modelId="{72DE3925-C376-4695-B683-AE4B0B98722C}" srcId="{1BA032CB-8F87-4803-A40B-DAE7C1FD39ED}" destId="{3CCB0C93-1B46-4E70-845D-9FA50671A3A9}" srcOrd="0" destOrd="0" parTransId="{52D98605-852D-4846-A6C8-268206DC683D}" sibTransId="{1C0DBC84-965E-476C-8842-BCCCFC852CF8}"/>
    <dgm:cxn modelId="{B9C73A33-CFC1-48A0-8E84-CC40946E7AF6}" type="presOf" srcId="{3ACCEF67-80AC-499B-B76F-6B1A8DE6ED3B}" destId="{9E4A57DD-202F-4E8C-87FD-2C71654773EC}" srcOrd="0" destOrd="0" presId="urn:microsoft.com/office/officeart/2016/7/layout/VerticalHollowActionList"/>
    <dgm:cxn modelId="{CDF8A936-7B69-45BE-9DE1-2428E5D71318}" srcId="{0C1C53A4-095C-4F23-A0C0-BA2F4DCBC4D2}" destId="{365F6723-4946-4517-B3F5-E611925EF832}" srcOrd="1" destOrd="0" parTransId="{D95B6A4E-A7C8-453D-BE17-54DA82C864B3}" sibTransId="{3BBCFF89-03A0-4DDB-95EA-EB9919997105}"/>
    <dgm:cxn modelId="{2BFBDB36-D574-4DB7-A2A9-F772299CE597}" type="presOf" srcId="{3CCB0C93-1B46-4E70-845D-9FA50671A3A9}" destId="{6434D3D9-3D48-437B-BB5D-0065EB06886F}" srcOrd="0" destOrd="0" presId="urn:microsoft.com/office/officeart/2016/7/layout/VerticalHollowActionList"/>
    <dgm:cxn modelId="{E717575D-6DDE-49E2-A982-63E94AD56E9B}" srcId="{3CCB0C93-1B46-4E70-845D-9FA50671A3A9}" destId="{7AFE90D2-C78D-40E0-93E6-153E7497B861}" srcOrd="0" destOrd="0" parTransId="{440CB3F7-D2C1-475B-A769-8D647B9D37CB}" sibTransId="{E28ABDEB-F545-4258-AA20-9E3F28F98FB3}"/>
    <dgm:cxn modelId="{11F16F62-7859-4EB7-83A9-38AD77AAAB65}" type="presOf" srcId="{0C1C53A4-095C-4F23-A0C0-BA2F4DCBC4D2}" destId="{B49770F9-CE8E-404B-AA0D-5EC4B8C6380F}" srcOrd="0" destOrd="0" presId="urn:microsoft.com/office/officeart/2016/7/layout/VerticalHollowActionList"/>
    <dgm:cxn modelId="{7A429342-EAC2-4374-8166-1EB1F9DF587D}" srcId="{4005CAE3-75D0-4A84-9F78-9962E55E9AA4}" destId="{71ADF12E-CFAE-45FD-BFF8-E8EB99BA06F2}" srcOrd="0" destOrd="0" parTransId="{0C781E43-86DB-4AE0-AEA0-490F5E34CEF8}" sibTransId="{022C399B-9DB8-426F-B953-E2124075E49B}"/>
    <dgm:cxn modelId="{44B5DF53-16C5-4149-992C-986D063442A6}" type="presOf" srcId="{71ADF12E-CFAE-45FD-BFF8-E8EB99BA06F2}" destId="{3B4B7E11-267C-4B03-9D46-667114E1A180}" srcOrd="0" destOrd="0" presId="urn:microsoft.com/office/officeart/2016/7/layout/VerticalHollowActionList"/>
    <dgm:cxn modelId="{232EBD79-F3E2-4FBC-B51C-D36C3227898E}" type="presOf" srcId="{BA9B3A1A-7C85-4248-9699-5431A7E1A2F9}" destId="{C2B160B8-6C8E-41F4-B74C-167523B450D5}" srcOrd="0" destOrd="0" presId="urn:microsoft.com/office/officeart/2016/7/layout/VerticalHollowActionList"/>
    <dgm:cxn modelId="{BF3E9D7E-6B94-4A42-B2EB-0ED22423CE23}" srcId="{0C1C53A4-095C-4F23-A0C0-BA2F4DCBC4D2}" destId="{3AEB123F-FB33-4DA6-8B21-168A1733D3C2}" srcOrd="0" destOrd="0" parTransId="{D08CD026-4EC5-4B12-B9E0-134FE8FD029C}" sibTransId="{98380555-BBF5-433F-AF63-2275DFEC8558}"/>
    <dgm:cxn modelId="{4151E481-5F6B-4A42-89BD-85DB7B74AB66}" type="presOf" srcId="{7AFE90D2-C78D-40E0-93E6-153E7497B861}" destId="{6434D3D9-3D48-437B-BB5D-0065EB06886F}" srcOrd="0" destOrd="1" presId="urn:microsoft.com/office/officeart/2016/7/layout/VerticalHollowActionList"/>
    <dgm:cxn modelId="{F690DD8D-059A-4AA4-880A-4531FB7CE0C0}" srcId="{BA9B3A1A-7C85-4248-9699-5431A7E1A2F9}" destId="{3ACCEF67-80AC-499B-B76F-6B1A8DE6ED3B}" srcOrd="0" destOrd="0" parTransId="{3D4047D9-AB96-42B4-B6BC-670383D38CAA}" sibTransId="{7DD62D0E-14F8-4F34-890C-10275BAD7410}"/>
    <dgm:cxn modelId="{118BD29C-28A5-4861-AAE4-F34F263428E0}" type="presOf" srcId="{1B146648-32EF-4575-B66C-2D7286C0EAF0}" destId="{6434D3D9-3D48-437B-BB5D-0065EB06886F}" srcOrd="0" destOrd="2" presId="urn:microsoft.com/office/officeart/2016/7/layout/VerticalHollowActionList"/>
    <dgm:cxn modelId="{8DC7FB9C-0C18-4CB0-A046-3A23BB1D65CF}" srcId="{3ACCEF67-80AC-499B-B76F-6B1A8DE6ED3B}" destId="{1A4EA3DB-7054-4111-97EF-A45B4658FC53}" srcOrd="0" destOrd="0" parTransId="{EB6D6DEF-3BF3-454C-98D1-9BEC14DA89BD}" sibTransId="{FFDAC869-0CFC-475A-BE94-C14BE49C00F2}"/>
    <dgm:cxn modelId="{0C26BBBD-27E1-4653-AADD-71AA02D9EE46}" type="presOf" srcId="{365F6723-4946-4517-B3F5-E611925EF832}" destId="{B49770F9-CE8E-404B-AA0D-5EC4B8C6380F}" srcOrd="0" destOrd="2" presId="urn:microsoft.com/office/officeart/2016/7/layout/VerticalHollowActionList"/>
    <dgm:cxn modelId="{A3985CC4-C109-4001-A079-59F530F69672}" type="presOf" srcId="{4005CAE3-75D0-4A84-9F78-9962E55E9AA4}" destId="{A996D01E-7D31-4655-A4B8-7BDE6AA5D170}" srcOrd="0" destOrd="0" presId="urn:microsoft.com/office/officeart/2016/7/layout/VerticalHollowActionList"/>
    <dgm:cxn modelId="{8F5F46C5-FE95-44C0-9D85-F1732B3171CC}" srcId="{4005CAE3-75D0-4A84-9F78-9962E55E9AA4}" destId="{1BA032CB-8F87-4803-A40B-DAE7C1FD39ED}" srcOrd="1" destOrd="0" parTransId="{C1035A51-8E84-46CD-A81A-37914DB988FC}" sibTransId="{0C05B053-08B6-4766-8ED8-C00138C3520F}"/>
    <dgm:cxn modelId="{CE6B9ADC-7365-4CD8-A9EB-C33CF41C9D86}" srcId="{71ADF12E-CFAE-45FD-BFF8-E8EB99BA06F2}" destId="{0C1C53A4-095C-4F23-A0C0-BA2F4DCBC4D2}" srcOrd="0" destOrd="0" parTransId="{317C04DE-F901-4C15-B4B7-D6D5719C939D}" sibTransId="{0AF17461-52C8-4C04-B36A-32D3F05FD19B}"/>
    <dgm:cxn modelId="{AF0345E0-09F6-4C2D-B86F-B6FBF49983D0}" type="presOf" srcId="{1A4EA3DB-7054-4111-97EF-A45B4658FC53}" destId="{9E4A57DD-202F-4E8C-87FD-2C71654773EC}" srcOrd="0" destOrd="1" presId="urn:microsoft.com/office/officeart/2016/7/layout/VerticalHollowActionList"/>
    <dgm:cxn modelId="{537152FB-FCD0-4550-89C8-16E3F47202D2}" type="presOf" srcId="{1BA032CB-8F87-4803-A40B-DAE7C1FD39ED}" destId="{C320E198-350C-4219-99D7-BF7B143ACE7C}" srcOrd="0" destOrd="0" presId="urn:microsoft.com/office/officeart/2016/7/layout/VerticalHollowActionList"/>
    <dgm:cxn modelId="{761549FC-B3D9-4F1C-9B01-282A648CBF0A}" type="presParOf" srcId="{A996D01E-7D31-4655-A4B8-7BDE6AA5D170}" destId="{75855251-CACC-4682-BB4F-2FFAD9358AB1}" srcOrd="0" destOrd="0" presId="urn:microsoft.com/office/officeart/2016/7/layout/VerticalHollowActionList"/>
    <dgm:cxn modelId="{90D30DAE-6422-4D1A-A1EF-97DC30C4F6A4}" type="presParOf" srcId="{75855251-CACC-4682-BB4F-2FFAD9358AB1}" destId="{3B4B7E11-267C-4B03-9D46-667114E1A180}" srcOrd="0" destOrd="0" presId="urn:microsoft.com/office/officeart/2016/7/layout/VerticalHollowActionList"/>
    <dgm:cxn modelId="{DD5CE451-9268-4AA0-BAB1-9C140D12877C}" type="presParOf" srcId="{75855251-CACC-4682-BB4F-2FFAD9358AB1}" destId="{B49770F9-CE8E-404B-AA0D-5EC4B8C6380F}" srcOrd="1" destOrd="0" presId="urn:microsoft.com/office/officeart/2016/7/layout/VerticalHollowActionList"/>
    <dgm:cxn modelId="{B0012271-4FD5-461D-A87B-4D2098859C0B}" type="presParOf" srcId="{A996D01E-7D31-4655-A4B8-7BDE6AA5D170}" destId="{1D53711C-F7B4-47FD-9BAC-9D58CBB7A45D}" srcOrd="1" destOrd="0" presId="urn:microsoft.com/office/officeart/2016/7/layout/VerticalHollowActionList"/>
    <dgm:cxn modelId="{46B82174-B74D-4A40-B733-033404B6A5D1}" type="presParOf" srcId="{A996D01E-7D31-4655-A4B8-7BDE6AA5D170}" destId="{BFE0AE72-406E-4D86-9659-4C55152C4729}" srcOrd="2" destOrd="0" presId="urn:microsoft.com/office/officeart/2016/7/layout/VerticalHollowActionList"/>
    <dgm:cxn modelId="{CC9C2435-DC9F-44CB-92B2-544EDD32C1E2}" type="presParOf" srcId="{BFE0AE72-406E-4D86-9659-4C55152C4729}" destId="{C320E198-350C-4219-99D7-BF7B143ACE7C}" srcOrd="0" destOrd="0" presId="urn:microsoft.com/office/officeart/2016/7/layout/VerticalHollowActionList"/>
    <dgm:cxn modelId="{9275B35A-8986-4E27-830E-B0163A6124E9}" type="presParOf" srcId="{BFE0AE72-406E-4D86-9659-4C55152C4729}" destId="{6434D3D9-3D48-437B-BB5D-0065EB06886F}" srcOrd="1" destOrd="0" presId="urn:microsoft.com/office/officeart/2016/7/layout/VerticalHollowActionList"/>
    <dgm:cxn modelId="{881ABC21-7AC8-4659-B58A-3B2FC158A2A8}" type="presParOf" srcId="{A996D01E-7D31-4655-A4B8-7BDE6AA5D170}" destId="{53DAE4A5-DF48-48C5-B010-BBC5EB96B856}" srcOrd="3" destOrd="0" presId="urn:microsoft.com/office/officeart/2016/7/layout/VerticalHollowActionList"/>
    <dgm:cxn modelId="{E66595E6-B6EB-45D8-A35F-3BE1BFAA2BE9}" type="presParOf" srcId="{A996D01E-7D31-4655-A4B8-7BDE6AA5D170}" destId="{6189B239-94A9-4711-BACB-38EA7D57D924}" srcOrd="4" destOrd="0" presId="urn:microsoft.com/office/officeart/2016/7/layout/VerticalHollowActionList"/>
    <dgm:cxn modelId="{4EF1829B-600C-492E-8142-12F191341F67}" type="presParOf" srcId="{6189B239-94A9-4711-BACB-38EA7D57D924}" destId="{C2B160B8-6C8E-41F4-B74C-167523B450D5}" srcOrd="0" destOrd="0" presId="urn:microsoft.com/office/officeart/2016/7/layout/VerticalHollowActionList"/>
    <dgm:cxn modelId="{E9FAB971-3F03-42FB-9028-F2160CA2D5B4}" type="presParOf" srcId="{6189B239-94A9-4711-BACB-38EA7D57D924}" destId="{9E4A57DD-202F-4E8C-87FD-2C71654773EC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4829A-5F75-46E4-9C05-7A706AD3D253}">
      <dsp:nvSpPr>
        <dsp:cNvPr id="0" name=""/>
        <dsp:cNvSpPr/>
      </dsp:nvSpPr>
      <dsp:spPr>
        <a:xfrm>
          <a:off x="2895" y="439030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Salary: </a:t>
          </a:r>
        </a:p>
      </dsp:txBody>
      <dsp:txXfrm>
        <a:off x="2895" y="439030"/>
        <a:ext cx="1567693" cy="940616"/>
      </dsp:txXfrm>
    </dsp:sp>
    <dsp:sp modelId="{65DB3190-3727-47C5-9243-D58EDF9B2A21}">
      <dsp:nvSpPr>
        <dsp:cNvPr id="0" name=""/>
        <dsp:cNvSpPr/>
      </dsp:nvSpPr>
      <dsp:spPr>
        <a:xfrm>
          <a:off x="1727358" y="439030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average salary is approximately $58,137.</a:t>
          </a:r>
        </a:p>
      </dsp:txBody>
      <dsp:txXfrm>
        <a:off x="1727358" y="439030"/>
        <a:ext cx="1567693" cy="940616"/>
      </dsp:txXfrm>
    </dsp:sp>
    <dsp:sp modelId="{C74E0222-D0E7-4613-B62D-342F6939E0AC}">
      <dsp:nvSpPr>
        <dsp:cNvPr id="0" name=""/>
        <dsp:cNvSpPr/>
      </dsp:nvSpPr>
      <dsp:spPr>
        <a:xfrm>
          <a:off x="3451821" y="439030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minimum salary is $40,001, and the maximum is $388,112.</a:t>
          </a:r>
        </a:p>
      </dsp:txBody>
      <dsp:txXfrm>
        <a:off x="3451821" y="439030"/>
        <a:ext cx="1567693" cy="940616"/>
      </dsp:txXfrm>
    </dsp:sp>
    <dsp:sp modelId="{68B7C07F-0C44-4FF1-9127-783DD22741E4}">
      <dsp:nvSpPr>
        <dsp:cNvPr id="0" name=""/>
        <dsp:cNvSpPr/>
      </dsp:nvSpPr>
      <dsp:spPr>
        <a:xfrm>
          <a:off x="5176284" y="439030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There is a wide range of salaries, indicating high variability.</a:t>
          </a:r>
        </a:p>
      </dsp:txBody>
      <dsp:txXfrm>
        <a:off x="5176284" y="439030"/>
        <a:ext cx="1567693" cy="940616"/>
      </dsp:txXfrm>
    </dsp:sp>
    <dsp:sp modelId="{C7F180FE-C648-4DE4-87BB-E5248D37F7A8}">
      <dsp:nvSpPr>
        <dsp:cNvPr id="0" name=""/>
        <dsp:cNvSpPr/>
      </dsp:nvSpPr>
      <dsp:spPr>
        <a:xfrm>
          <a:off x="6900747" y="439030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Age: </a:t>
          </a:r>
        </a:p>
      </dsp:txBody>
      <dsp:txXfrm>
        <a:off x="6900747" y="439030"/>
        <a:ext cx="1567693" cy="940616"/>
      </dsp:txXfrm>
    </dsp:sp>
    <dsp:sp modelId="{F94ECAF8-F0F9-47D3-B021-CB61B25230C5}">
      <dsp:nvSpPr>
        <dsp:cNvPr id="0" name=""/>
        <dsp:cNvSpPr/>
      </dsp:nvSpPr>
      <dsp:spPr>
        <a:xfrm>
          <a:off x="2895" y="1536416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average age of employees is around 25 years.</a:t>
          </a:r>
        </a:p>
      </dsp:txBody>
      <dsp:txXfrm>
        <a:off x="2895" y="1536416"/>
        <a:ext cx="1567693" cy="940616"/>
      </dsp:txXfrm>
    </dsp:sp>
    <dsp:sp modelId="{66F03BBB-4A1D-4266-AE98-06A5A0981625}">
      <dsp:nvSpPr>
        <dsp:cNvPr id="0" name=""/>
        <dsp:cNvSpPr/>
      </dsp:nvSpPr>
      <dsp:spPr>
        <a:xfrm>
          <a:off x="1727358" y="1536416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youngest employee is 21, and the oldest is 45.</a:t>
          </a:r>
        </a:p>
      </dsp:txBody>
      <dsp:txXfrm>
        <a:off x="1727358" y="1536416"/>
        <a:ext cx="1567693" cy="940616"/>
      </dsp:txXfrm>
    </dsp:sp>
    <dsp:sp modelId="{F70F650F-7659-4F12-BBA0-15F1F1FC7262}">
      <dsp:nvSpPr>
        <dsp:cNvPr id="0" name=""/>
        <dsp:cNvSpPr/>
      </dsp:nvSpPr>
      <dsp:spPr>
        <a:xfrm>
          <a:off x="3451821" y="1536416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majority of employees are between 22 and 25 years old.</a:t>
          </a:r>
        </a:p>
      </dsp:txBody>
      <dsp:txXfrm>
        <a:off x="3451821" y="1536416"/>
        <a:ext cx="1567693" cy="940616"/>
      </dsp:txXfrm>
    </dsp:sp>
    <dsp:sp modelId="{F441D50D-945D-44B0-9BCF-67D6DCB978F5}">
      <dsp:nvSpPr>
        <dsp:cNvPr id="0" name=""/>
        <dsp:cNvSpPr/>
      </dsp:nvSpPr>
      <dsp:spPr>
        <a:xfrm>
          <a:off x="5176284" y="1536416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Experience: </a:t>
          </a:r>
        </a:p>
      </dsp:txBody>
      <dsp:txXfrm>
        <a:off x="5176284" y="1536416"/>
        <a:ext cx="1567693" cy="940616"/>
      </dsp:txXfrm>
    </dsp:sp>
    <dsp:sp modelId="{F457E5B8-326A-4B56-8EA8-146BFA57307D}">
      <dsp:nvSpPr>
        <dsp:cNvPr id="0" name=""/>
        <dsp:cNvSpPr/>
      </dsp:nvSpPr>
      <dsp:spPr>
        <a:xfrm>
          <a:off x="6900747" y="1536416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average past experience is about 1.6 years.</a:t>
          </a:r>
        </a:p>
      </dsp:txBody>
      <dsp:txXfrm>
        <a:off x="6900747" y="1536416"/>
        <a:ext cx="1567693" cy="940616"/>
      </dsp:txXfrm>
    </dsp:sp>
    <dsp:sp modelId="{C5AD9CA2-62E0-489C-B77C-81D016A88A8C}">
      <dsp:nvSpPr>
        <dsp:cNvPr id="0" name=""/>
        <dsp:cNvSpPr/>
      </dsp:nvSpPr>
      <dsp:spPr>
        <a:xfrm>
          <a:off x="2895" y="2633801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Many employees have no prior experience (minimum is 0).</a:t>
          </a:r>
        </a:p>
      </dsp:txBody>
      <dsp:txXfrm>
        <a:off x="2895" y="2633801"/>
        <a:ext cx="1567693" cy="940616"/>
      </dsp:txXfrm>
    </dsp:sp>
    <dsp:sp modelId="{25FDD7B9-1400-4820-A82D-194FC0FC92E6}">
      <dsp:nvSpPr>
        <dsp:cNvPr id="0" name=""/>
        <dsp:cNvSpPr/>
      </dsp:nvSpPr>
      <dsp:spPr>
        <a:xfrm>
          <a:off x="1727358" y="2633801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most experienced employee has 23 years of past experience.</a:t>
          </a:r>
        </a:p>
      </dsp:txBody>
      <dsp:txXfrm>
        <a:off x="1727358" y="2633801"/>
        <a:ext cx="1567693" cy="940616"/>
      </dsp:txXfrm>
    </dsp:sp>
    <dsp:sp modelId="{D9DD59BE-A71F-4C99-BAFD-B19F7B6F9B54}">
      <dsp:nvSpPr>
        <dsp:cNvPr id="0" name=""/>
        <dsp:cNvSpPr/>
      </dsp:nvSpPr>
      <dsp:spPr>
        <a:xfrm>
          <a:off x="3451821" y="2633801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Performance Ratings: </a:t>
          </a:r>
        </a:p>
      </dsp:txBody>
      <dsp:txXfrm>
        <a:off x="3451821" y="2633801"/>
        <a:ext cx="1567693" cy="940616"/>
      </dsp:txXfrm>
    </dsp:sp>
    <dsp:sp modelId="{469782B9-A7F9-4201-9971-82DC74BADB78}">
      <dsp:nvSpPr>
        <dsp:cNvPr id="0" name=""/>
        <dsp:cNvSpPr/>
      </dsp:nvSpPr>
      <dsp:spPr>
        <a:xfrm>
          <a:off x="5176284" y="2633801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Ratings range from 2 to 5.</a:t>
          </a:r>
        </a:p>
      </dsp:txBody>
      <dsp:txXfrm>
        <a:off x="5176284" y="2633801"/>
        <a:ext cx="1567693" cy="940616"/>
      </dsp:txXfrm>
    </dsp:sp>
    <dsp:sp modelId="{99869242-4942-4746-9876-80B053ADA5A0}">
      <dsp:nvSpPr>
        <dsp:cNvPr id="0" name=""/>
        <dsp:cNvSpPr/>
      </dsp:nvSpPr>
      <dsp:spPr>
        <a:xfrm>
          <a:off x="6900747" y="2633801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average rating is about 3.5.</a:t>
          </a:r>
        </a:p>
      </dsp:txBody>
      <dsp:txXfrm>
        <a:off x="6900747" y="2633801"/>
        <a:ext cx="1567693" cy="940616"/>
      </dsp:txXfrm>
    </dsp:sp>
    <dsp:sp modelId="{E9F8CBFC-9D86-432B-8B78-AFFC9ADB0E8A}">
      <dsp:nvSpPr>
        <dsp:cNvPr id="0" name=""/>
        <dsp:cNvSpPr/>
      </dsp:nvSpPr>
      <dsp:spPr>
        <a:xfrm>
          <a:off x="1727358" y="3731187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Leaves: </a:t>
          </a:r>
        </a:p>
      </dsp:txBody>
      <dsp:txXfrm>
        <a:off x="1727358" y="3731187"/>
        <a:ext cx="1567693" cy="940616"/>
      </dsp:txXfrm>
    </dsp:sp>
    <dsp:sp modelId="{2E19166F-0BDC-46D3-A68A-02724DECFE39}">
      <dsp:nvSpPr>
        <dsp:cNvPr id="0" name=""/>
        <dsp:cNvSpPr/>
      </dsp:nvSpPr>
      <dsp:spPr>
        <a:xfrm>
          <a:off x="3451821" y="3731187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 average, employees have used about 23 leaves.</a:t>
          </a:r>
        </a:p>
      </dsp:txBody>
      <dsp:txXfrm>
        <a:off x="3451821" y="3731187"/>
        <a:ext cx="1567693" cy="940616"/>
      </dsp:txXfrm>
    </dsp:sp>
    <dsp:sp modelId="{6E5015A1-CCCA-43C7-8123-FF19DA63A77E}">
      <dsp:nvSpPr>
        <dsp:cNvPr id="0" name=""/>
        <dsp:cNvSpPr/>
      </dsp:nvSpPr>
      <dsp:spPr>
        <a:xfrm>
          <a:off x="5176284" y="3731187"/>
          <a:ext cx="1567693" cy="9406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remaining leaves range from 0 to 15, with an average of around 8.</a:t>
          </a:r>
        </a:p>
      </dsp:txBody>
      <dsp:txXfrm>
        <a:off x="5176284" y="3731187"/>
        <a:ext cx="1567693" cy="940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BD0A-C0A9-4137-88E6-87D6B3460226}">
      <dsp:nvSpPr>
        <dsp:cNvPr id="0" name=""/>
        <dsp:cNvSpPr/>
      </dsp:nvSpPr>
      <dsp:spPr>
        <a:xfrm>
          <a:off x="0" y="0"/>
          <a:ext cx="4883808" cy="1202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Histogram of Salary Distribution</a:t>
          </a:r>
        </a:p>
      </dsp:txBody>
      <dsp:txXfrm>
        <a:off x="35209" y="35209"/>
        <a:ext cx="3485051" cy="1131699"/>
      </dsp:txXfrm>
    </dsp:sp>
    <dsp:sp modelId="{66A18FCA-B781-44FD-981B-ECBA0AC16C61}">
      <dsp:nvSpPr>
        <dsp:cNvPr id="0" name=""/>
        <dsp:cNvSpPr/>
      </dsp:nvSpPr>
      <dsp:spPr>
        <a:xfrm>
          <a:off x="409018" y="1420684"/>
          <a:ext cx="4883808" cy="12021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Bar Chart of Average Salary by Designation</a:t>
          </a:r>
        </a:p>
      </dsp:txBody>
      <dsp:txXfrm>
        <a:off x="444227" y="1455893"/>
        <a:ext cx="3622995" cy="1131699"/>
      </dsp:txXfrm>
    </dsp:sp>
    <dsp:sp modelId="{7646312C-0BB3-4245-8825-8E18C5AEBD99}">
      <dsp:nvSpPr>
        <dsp:cNvPr id="0" name=""/>
        <dsp:cNvSpPr/>
      </dsp:nvSpPr>
      <dsp:spPr>
        <a:xfrm>
          <a:off x="811933" y="2841368"/>
          <a:ext cx="4883808" cy="12021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Scatter Plot of Salary vs Age</a:t>
          </a:r>
          <a:r>
            <a:rPr lang="en-US" sz="2500" kern="1200" dirty="0">
              <a:latin typeface="Neue Haas Grotesk Text Pro"/>
            </a:rPr>
            <a:t> and Experience</a:t>
          </a:r>
          <a:endParaRPr lang="en-US" sz="2500" kern="1200" dirty="0"/>
        </a:p>
      </dsp:txBody>
      <dsp:txXfrm>
        <a:off x="847142" y="2876577"/>
        <a:ext cx="3629100" cy="1131699"/>
      </dsp:txXfrm>
    </dsp:sp>
    <dsp:sp modelId="{C6C13C1D-8555-4C00-9618-9D45B62E82B3}">
      <dsp:nvSpPr>
        <dsp:cNvPr id="0" name=""/>
        <dsp:cNvSpPr/>
      </dsp:nvSpPr>
      <dsp:spPr>
        <a:xfrm>
          <a:off x="1220952" y="4262052"/>
          <a:ext cx="4883808" cy="12021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Box Plot of Salary by Unit</a:t>
          </a:r>
        </a:p>
      </dsp:txBody>
      <dsp:txXfrm>
        <a:off x="1256161" y="4297261"/>
        <a:ext cx="3622995" cy="1131699"/>
      </dsp:txXfrm>
    </dsp:sp>
    <dsp:sp modelId="{6F8A8CAE-E64B-4A40-94F0-9F261657C6D3}">
      <dsp:nvSpPr>
        <dsp:cNvPr id="0" name=""/>
        <dsp:cNvSpPr/>
      </dsp:nvSpPr>
      <dsp:spPr>
        <a:xfrm>
          <a:off x="4102432" y="920712"/>
          <a:ext cx="781376" cy="781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278242" y="920712"/>
        <a:ext cx="429756" cy="587985"/>
      </dsp:txXfrm>
    </dsp:sp>
    <dsp:sp modelId="{D8C58457-9AF0-4835-907B-E837BDE740A0}">
      <dsp:nvSpPr>
        <dsp:cNvPr id="0" name=""/>
        <dsp:cNvSpPr/>
      </dsp:nvSpPr>
      <dsp:spPr>
        <a:xfrm>
          <a:off x="4511451" y="2341396"/>
          <a:ext cx="781376" cy="781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687261" y="2341396"/>
        <a:ext cx="429756" cy="587985"/>
      </dsp:txXfrm>
    </dsp:sp>
    <dsp:sp modelId="{E96E4AA1-C5A5-4021-84AB-5FA202F91994}">
      <dsp:nvSpPr>
        <dsp:cNvPr id="0" name=""/>
        <dsp:cNvSpPr/>
      </dsp:nvSpPr>
      <dsp:spPr>
        <a:xfrm>
          <a:off x="4914365" y="3762081"/>
          <a:ext cx="781376" cy="781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090175" y="3762081"/>
        <a:ext cx="429756" cy="587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770F9-CE8E-404B-AA0D-5EC4B8C6380F}">
      <dsp:nvSpPr>
        <dsp:cNvPr id="0" name=""/>
        <dsp:cNvSpPr/>
      </dsp:nvSpPr>
      <dsp:spPr>
        <a:xfrm>
          <a:off x="1220952" y="1707"/>
          <a:ext cx="4883808" cy="1750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759" tIns="444561" rIns="94759" bIns="44456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Handling Missing Values: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Fill numerical with median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Fill categorical with mode</a:t>
          </a:r>
        </a:p>
      </dsp:txBody>
      <dsp:txXfrm>
        <a:off x="1220952" y="1707"/>
        <a:ext cx="4883808" cy="1750241"/>
      </dsp:txXfrm>
    </dsp:sp>
    <dsp:sp modelId="{3B4B7E11-267C-4B03-9D46-667114E1A180}">
      <dsp:nvSpPr>
        <dsp:cNvPr id="0" name=""/>
        <dsp:cNvSpPr/>
      </dsp:nvSpPr>
      <dsp:spPr>
        <a:xfrm>
          <a:off x="0" y="1707"/>
          <a:ext cx="1220952" cy="1750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09" tIns="172885" rIns="64609" bIns="1728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Handling</a:t>
          </a:r>
        </a:p>
      </dsp:txBody>
      <dsp:txXfrm>
        <a:off x="0" y="1707"/>
        <a:ext cx="1220952" cy="1750241"/>
      </dsp:txXfrm>
    </dsp:sp>
    <dsp:sp modelId="{6434D3D9-3D48-437B-BB5D-0065EB06886F}">
      <dsp:nvSpPr>
        <dsp:cNvPr id="0" name=""/>
        <dsp:cNvSpPr/>
      </dsp:nvSpPr>
      <dsp:spPr>
        <a:xfrm>
          <a:off x="1220952" y="1856964"/>
          <a:ext cx="4883808" cy="1750241"/>
        </a:xfrm>
        <a:prstGeom prst="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759" tIns="444561" rIns="94759" bIns="44456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Encoding Categorical Variables: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One-hot encoding for Designation, Unit, Sex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Label encoding for Ratings</a:t>
          </a:r>
        </a:p>
      </dsp:txBody>
      <dsp:txXfrm>
        <a:off x="1220952" y="1856964"/>
        <a:ext cx="4883808" cy="1750241"/>
      </dsp:txXfrm>
    </dsp:sp>
    <dsp:sp modelId="{C320E198-350C-4219-99D7-BF7B143ACE7C}">
      <dsp:nvSpPr>
        <dsp:cNvPr id="0" name=""/>
        <dsp:cNvSpPr/>
      </dsp:nvSpPr>
      <dsp:spPr>
        <a:xfrm>
          <a:off x="0" y="1856964"/>
          <a:ext cx="1220952" cy="1750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09" tIns="172885" rIns="64609" bIns="1728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Encoding</a:t>
          </a:r>
        </a:p>
      </dsp:txBody>
      <dsp:txXfrm>
        <a:off x="0" y="1856964"/>
        <a:ext cx="1220952" cy="1750241"/>
      </dsp:txXfrm>
    </dsp:sp>
    <dsp:sp modelId="{9E4A57DD-202F-4E8C-87FD-2C71654773EC}">
      <dsp:nvSpPr>
        <dsp:cNvPr id="0" name=""/>
        <dsp:cNvSpPr/>
      </dsp:nvSpPr>
      <dsp:spPr>
        <a:xfrm>
          <a:off x="1220952" y="3712220"/>
          <a:ext cx="4883808" cy="1750241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759" tIns="444561" rIns="94759" bIns="44456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Scaling Numerical Features: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StandardScaler </a:t>
          </a:r>
        </a:p>
      </dsp:txBody>
      <dsp:txXfrm>
        <a:off x="1220952" y="3712220"/>
        <a:ext cx="4883808" cy="1750241"/>
      </dsp:txXfrm>
    </dsp:sp>
    <dsp:sp modelId="{C2B160B8-6C8E-41F4-B74C-167523B450D5}">
      <dsp:nvSpPr>
        <dsp:cNvPr id="0" name=""/>
        <dsp:cNvSpPr/>
      </dsp:nvSpPr>
      <dsp:spPr>
        <a:xfrm>
          <a:off x="0" y="3712220"/>
          <a:ext cx="1220952" cy="1750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09" tIns="172885" rIns="64609" bIns="1728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3712220"/>
        <a:ext cx="1220952" cy="175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4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4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1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5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8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Calculator, pen, compass, money and a paper with graphs printed on it">
            <a:extLst>
              <a:ext uri="{FF2B5EF4-FFF2-40B4-BE49-F238E27FC236}">
                <a16:creationId xmlns:a16="http://schemas.microsoft.com/office/drawing/2014/main" id="{A94A1E1A-0A03-1C9E-6E05-8FC9D938A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0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Title: Salary Predictions of Data Professions</a:t>
            </a:r>
          </a:p>
          <a:p>
            <a:pPr>
              <a:lnSpc>
                <a:spcPct val="90000"/>
              </a:lnSpc>
            </a:pP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Subtitle: Machine Learning Internship Project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Name: Omotayo Odunayo Juliana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Date: 15th June 2034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B901B0-1DC4-C597-2465-26605DD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Feature Engineering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F124-1315-C29D-01F4-89CD921E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latin typeface="Calibri"/>
                <a:ea typeface="+mn-lt"/>
                <a:cs typeface="+mn-lt"/>
              </a:rPr>
              <a:t>Created New Features: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TENURE: Time with the company (years).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 LEAVE_UTILIZATION: Proportion of used leaves.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 EXPERIENCE_LEVEL: Categorized past experience    (</a:t>
            </a:r>
            <a:r>
              <a:rPr lang="en-US" sz="2000" err="1">
                <a:latin typeface="Calibri"/>
                <a:ea typeface="+mn-lt"/>
                <a:cs typeface="+mn-lt"/>
              </a:rPr>
              <a:t>e.g</a:t>
            </a:r>
            <a:r>
              <a:rPr lang="en-US" sz="2000">
                <a:latin typeface="Calibri"/>
                <a:ea typeface="+mn-lt"/>
                <a:cs typeface="+mn-lt"/>
              </a:rPr>
              <a:t>, Junior, Senior).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 IS_MANAGER: Binary indicator for managerial roles.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latin typeface="Calibri"/>
                <a:ea typeface="+mn-lt"/>
                <a:cs typeface="+mn-lt"/>
              </a:rPr>
              <a:t>Impact on Model Performance: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Improved interpretability.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Enhanced model accuracy.</a:t>
            </a:r>
            <a:endParaRPr lang="en-US" sz="2000"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BA9B070-D4CE-9456-3B80-40C005F8A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8" r="28861" b="8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7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35187-7A6A-F416-8C64-AF8E2F20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Data Preprocessing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B29061-31AD-FD9F-D444-87673502C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1223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3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F8B6EC-8137-2082-BD75-78BADC5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Model Development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C9D5-DC7C-489C-6521-0FE27AF7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Calibri"/>
                <a:ea typeface="+mn-lt"/>
                <a:cs typeface="+mn-lt"/>
              </a:rPr>
              <a:t>Models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Linear Regression 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Random Forest 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Calibri"/>
                <a:ea typeface="+mn-lt"/>
                <a:cs typeface="+mn-lt"/>
              </a:rPr>
              <a:t>Training Process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Split data into training and testing sets. 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Trained models on training data.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 Evaluated models on testing data.</a:t>
            </a:r>
            <a:endParaRPr lang="en-US">
              <a:latin typeface="Calibri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566A7B6-CBD8-1592-3B29-A70730749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7" r="45858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6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6B4445-3138-4107-366B-4C065855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62FC-F781-657D-ED1E-67B65EF5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alibri"/>
                <a:ea typeface="+mn-lt"/>
                <a:cs typeface="+mn-lt"/>
              </a:rPr>
              <a:t>Linear Regression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Mean Absolute Error (MAE): 4639.85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Mean Squared Error (MSE): 96748558.13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Root Mean Squared Error (RMSE): 9836.08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R-squared (R2): 0.9417 </a:t>
            </a:r>
          </a:p>
          <a:p>
            <a:pPr>
              <a:lnSpc>
                <a:spcPct val="90000"/>
              </a:lnSpc>
            </a:pPr>
            <a:endParaRPr lang="en-US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alibri"/>
                <a:ea typeface="+mn-lt"/>
                <a:cs typeface="+mn-lt"/>
              </a:rPr>
              <a:t>Random Forest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Mean Absolute Error (MAE): 4636.47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R-squared (R2): 0.93</a:t>
            </a:r>
            <a:endParaRPr lang="en-US" sz="2000">
              <a:latin typeface="Calibri"/>
            </a:endParaRP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93203BA4-B00D-E870-6C86-D2B8821F6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4" r="24598" b="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1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75E5FA-B7AC-E357-F499-FFFB269D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Model Comparison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BBA5-2F69-3F27-40AF-ABBA7998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latin typeface="Calibri"/>
                <a:ea typeface="+mn-lt"/>
                <a:cs typeface="+mn-lt"/>
              </a:rPr>
              <a:t>Performance Metrics Comparison: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/>
                <a:ea typeface="+mn-lt"/>
                <a:cs typeface="+mn-lt"/>
              </a:rPr>
              <a:t> Both models show similar MAE. 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/>
                <a:ea typeface="+mn-lt"/>
                <a:cs typeface="+mn-lt"/>
              </a:rPr>
              <a:t> Linear Regression has a slightly higher R-squared value. 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/>
                <a:ea typeface="+mn-lt"/>
                <a:cs typeface="+mn-lt"/>
              </a:rPr>
              <a:t> </a:t>
            </a:r>
            <a:r>
              <a:rPr lang="en-US" sz="2200" b="1">
                <a:latin typeface="Calibri"/>
                <a:ea typeface="+mn-lt"/>
                <a:cs typeface="+mn-lt"/>
              </a:rPr>
              <a:t>Insights: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/>
                <a:ea typeface="+mn-lt"/>
                <a:cs typeface="+mn-lt"/>
              </a:rPr>
              <a:t> Linear Regression: More interpretable, slightly better R2. 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/>
                <a:ea typeface="+mn-lt"/>
                <a:cs typeface="+mn-lt"/>
              </a:rPr>
              <a:t> Random Forest: Robust, handles non-linearity better.</a:t>
            </a:r>
            <a:endParaRPr lang="en-US" sz="220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1A3AD6F-764B-6DDA-E36E-16DEFE842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2" r="31485" b="4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9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0237F1-4CC1-3C11-A18C-EA3AE996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Recommendation</a:t>
            </a:r>
            <a:br>
              <a:rPr lang="en-US" sz="3400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19C7-0BAC-2778-52AE-7388274B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alibri"/>
                <a:ea typeface="+mn-lt"/>
                <a:cs typeface="+mn-lt"/>
              </a:rPr>
              <a:t>For Employers: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Use predictive models to set competitive salaries.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Consider factors like experience and role for salary adjustments.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alibri"/>
                <a:ea typeface="+mn-lt"/>
                <a:cs typeface="+mn-lt"/>
              </a:rPr>
              <a:t>  For Job Seekers: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  Understand the value of experience and performance.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  Leverage insights for salary negotiations.</a:t>
            </a:r>
          </a:p>
          <a:p>
            <a:pPr marL="342900" indent="-342900">
              <a:lnSpc>
                <a:spcPct val="90000"/>
              </a:lnSpc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BA61-184A-CBDB-74FA-329879F8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0" r="37314" b="6250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2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48D0D-EE45-9160-80B3-8935C112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Conclusion</a:t>
            </a:r>
            <a:endParaRPr lang="en-US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DB0D-13E7-5846-6B02-6D8490FD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alibri"/>
                <a:ea typeface="+mn-lt"/>
                <a:cs typeface="+mn-lt"/>
              </a:rPr>
              <a:t>Summary of Key Findings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Developed models to predict salaries accurately.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Identified significant features affecting salaries.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Impact: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Provides actionable insights for employers and job seekers. 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 Enhances understanding of salary determinants in data professions</a:t>
            </a:r>
            <a:endParaRPr lang="en-US" sz="2000">
              <a:latin typeface="Calibri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D7D8261D-1AFC-2B59-62AB-26E6C49D8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9" r="-3" b="-3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3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7634A-2319-63B2-6A7A-1F52F55B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Introduction to Salary Predictions</a:t>
            </a:r>
            <a:endParaRPr lang="en-US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C74D-D624-F7C6-916D-A6532833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900" b="1" dirty="0">
                <a:latin typeface="Calibri"/>
                <a:ea typeface="+mn-lt"/>
                <a:cs typeface="+mn-lt"/>
              </a:rPr>
              <a:t>Objective</a:t>
            </a:r>
            <a:r>
              <a:rPr lang="en-US" dirty="0">
                <a:latin typeface="Calibri"/>
                <a:ea typeface="+mn-lt"/>
                <a:cs typeface="+mn-lt"/>
              </a:rPr>
              <a:t>: Develop a predictive model for salaries of data professionals.
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2900" b="1" dirty="0">
                <a:latin typeface="Calibri"/>
                <a:ea typeface="+mn-lt"/>
                <a:cs typeface="+mn-lt"/>
              </a:rPr>
              <a:t>Importance</a:t>
            </a:r>
            <a:r>
              <a:rPr lang="en-US" dirty="0">
                <a:latin typeface="Calibri"/>
                <a:ea typeface="+mn-lt"/>
                <a:cs typeface="+mn-lt"/>
              </a:rPr>
              <a:t>: 
  Helps job seekers understand potential earnings.
   Assists employers in setting competitive salaries.
</a:t>
            </a:r>
          </a:p>
          <a:p>
            <a:r>
              <a:rPr lang="en-US" sz="2900" b="1" dirty="0">
                <a:latin typeface="Calibri"/>
                <a:ea typeface="+mn-lt"/>
                <a:cs typeface="+mn-lt"/>
              </a:rPr>
              <a:t>Approach</a:t>
            </a:r>
            <a:r>
              <a:rPr lang="en-US" dirty="0">
                <a:latin typeface="Calibri"/>
                <a:ea typeface="+mn-lt"/>
                <a:cs typeface="+mn-lt"/>
              </a:rPr>
              <a:t>:
  Exploratory Data Analysis (EDA)
  Feature Engineering
  Model Development and Evaluation
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</a:pPr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1C2BB5F-F456-BE33-217A-2B307453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8" r="25398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DF7E6-5A0B-5E1F-CD1B-3F1A1C0B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734" y="339570"/>
            <a:ext cx="7421791" cy="1384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/>
                <a:ea typeface="+mj-lt"/>
                <a:cs typeface="+mj-lt"/>
              </a:rPr>
              <a:t>Insights from Basic Statistics</a:t>
            </a:r>
            <a:endParaRPr lang="en-US">
              <a:latin typeface="Arial"/>
              <a:ea typeface="Calibri"/>
              <a:cs typeface="Calibri"/>
            </a:endParaRP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2AB1053E-3944-BD50-6DCC-32DAD745B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92" r="28891" b="-2"/>
          <a:stretch/>
        </p:blipFill>
        <p:spPr>
          <a:xfrm>
            <a:off x="20" y="1"/>
            <a:ext cx="3564647" cy="6857999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657BDD-98A2-AD3C-2C1C-CA4CF0D7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18079"/>
              </p:ext>
            </p:extLst>
          </p:nvPr>
        </p:nvGraphicFramePr>
        <p:xfrm>
          <a:off x="3570848" y="1254243"/>
          <a:ext cx="8471337" cy="511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25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AC245-6A90-35E3-4DE0-72E740F8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Exploratory Data Analysis (EDA)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57FB713-F032-B6C4-18B6-70966C8AA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412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4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E40A9-B5AE-5F48-A2CB-703CDFEA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13" y="713381"/>
            <a:ext cx="58546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/>
                <a:ea typeface="+mj-lt"/>
                <a:cs typeface="+mj-lt"/>
              </a:rPr>
              <a:t>Visualizations</a:t>
            </a:r>
            <a:br>
              <a:rPr lang="en-US" dirty="0">
                <a:latin typeface="Arial"/>
                <a:ea typeface="+mj-lt"/>
                <a:cs typeface="+mj-lt"/>
              </a:rPr>
            </a:br>
            <a:r>
              <a:rPr lang="en-US" dirty="0">
                <a:latin typeface="Arial"/>
                <a:ea typeface="+mj-lt"/>
                <a:cs typeface="+mj-lt"/>
              </a:rPr>
              <a:t>Histogram of Salary</a:t>
            </a:r>
            <a:endParaRPr lang="en-US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5C78-F514-F0C3-ED8B-6F8360C5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Distribution of Salaries: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The salary distribution is highly right-skewed, with a long tail towards high salaries.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The majority of employees have salaries clustered around the lower end (likely between $40,000 to $100,000).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There are relatively few individuals with very high salaries, creating the long tail.</a:t>
            </a:r>
            <a:endParaRPr lang="en-US" dirty="0">
              <a:latin typeface="Calibri"/>
            </a:endParaRPr>
          </a:p>
          <a:p>
            <a:endParaRPr lang="en-US" dirty="0"/>
          </a:p>
        </p:txBody>
      </p:sp>
      <p:pic>
        <p:nvPicPr>
          <p:cNvPr id="4" name="Picture 3" descr="A graph of a distribution of salary&#10;&#10;Description automatically generated">
            <a:extLst>
              <a:ext uri="{FF2B5EF4-FFF2-40B4-BE49-F238E27FC236}">
                <a16:creationId xmlns:a16="http://schemas.microsoft.com/office/drawing/2014/main" id="{4268FB61-F5CC-2647-2D70-5D3ECB41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" r="59199" b="1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4B918A-20E7-E401-8B80-B09F828C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392352" cy="108207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atin typeface="Arial"/>
                <a:ea typeface="Calibri"/>
                <a:cs typeface="Calibri"/>
              </a:rPr>
              <a:t>Bar Chart of Average Salary By DESIGNATION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5CB3-9791-FAB3-6810-990B73A8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Average Salary by Designation: 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There is a clear hierarchical progression in average salaries from Analyst to Director.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Directors have the highest average salary, followed by Senior Managers.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Analysts have the lowest average salary.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The jump in average salary seems most significant between Manager and Senior Manager, and then again between Senior Manager and Director.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4" name="Picture 3" descr="A graph of a salary&#10;&#10;Description automatically generated">
            <a:extLst>
              <a:ext uri="{FF2B5EF4-FFF2-40B4-BE49-F238E27FC236}">
                <a16:creationId xmlns:a16="http://schemas.microsoft.com/office/drawing/2014/main" id="{A2309BCC-9EB8-E0B9-C9D2-0A67CEDE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4" r="29940" b="-1"/>
          <a:stretch/>
        </p:blipFill>
        <p:spPr>
          <a:xfrm>
            <a:off x="20" y="158151"/>
            <a:ext cx="6711484" cy="6699849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9E75-E73F-5F5F-BC67-ECA397F3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90" y="49771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Calibri"/>
                <a:cs typeface="Calibri"/>
              </a:rPr>
              <a:t>Scatter Plot of SALARY vs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4936-84A2-8799-211D-53CDFF73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423" y="500896"/>
            <a:ext cx="7024859" cy="204435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Salary vs Age: 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Similar to experience, there is a positive correlation between age and salary.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Higher-level positions (Directors, Senior Managers) are generally held by older employees.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Younger employees (around age 20-25) are mostly Analysts with lower salaries.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There's a noticeable salary dispersion as age increases, with some older employees earning much more than others of the same age.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C48C0-A094-61C3-3D73-18A5ACB4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9" b="22235"/>
          <a:stretch/>
        </p:blipFill>
        <p:spPr>
          <a:xfrm>
            <a:off x="565225" y="2821035"/>
            <a:ext cx="10899997" cy="327599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C7DA-4C39-C8FD-434B-84D1876A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Arial"/>
                <a:ea typeface="Calibri"/>
                <a:cs typeface="Calibri"/>
              </a:rPr>
              <a:t>Scatter Plot of SALARY vs Past Experience</a:t>
            </a:r>
            <a:endParaRPr lang="en-US" sz="34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9A02-9AB2-61D2-AD6E-4E36530A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197" y="213349"/>
            <a:ext cx="5428971" cy="2130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Calibri"/>
                <a:ea typeface="+mn-lt"/>
                <a:cs typeface="+mn-lt"/>
              </a:rPr>
              <a:t>Salary vs Past Experience : 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alibri"/>
                <a:ea typeface="+mn-lt"/>
                <a:cs typeface="+mn-lt"/>
              </a:rPr>
              <a:t>There is a clear positive correlation between past experience and salary across all designations.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alibri"/>
                <a:ea typeface="+mn-lt"/>
                <a:cs typeface="+mn-lt"/>
              </a:rPr>
              <a:t>Directors and Senior Managers tend to have higher salaries and more years of experience.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alibri"/>
                <a:ea typeface="+mn-lt"/>
                <a:cs typeface="+mn-lt"/>
              </a:rPr>
              <a:t>Analysts and Associates cluster at the lower end of both salary and experience.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alibri"/>
                <a:ea typeface="+mn-lt"/>
                <a:cs typeface="+mn-lt"/>
              </a:rPr>
              <a:t>There is significant salary variation even within the same years of experience, particularly for higher-level positions.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000"/>
          </a:p>
        </p:txBody>
      </p:sp>
      <p:pic>
        <p:nvPicPr>
          <p:cNvPr id="4" name="Picture 3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F8710403-01F7-B4CC-4158-6B16C3180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1" b="21131"/>
          <a:stretch/>
        </p:blipFill>
        <p:spPr>
          <a:xfrm>
            <a:off x="651489" y="2691638"/>
            <a:ext cx="10885620" cy="3189732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2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93A66-3BF2-0932-23AE-9F25BFB2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Box Plot of SALARY By UNIT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A25C-1866-B5BC-A3CD-EA67F845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latin typeface="Calibri"/>
                <a:ea typeface="+mn-lt"/>
                <a:cs typeface="+mn-lt"/>
              </a:rPr>
              <a:t>Salary by Unit : </a:t>
            </a:r>
            <a:endParaRPr lang="en-US" sz="17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>
                <a:latin typeface="Calibri"/>
                <a:ea typeface="+mn-lt"/>
                <a:cs typeface="+mn-lt"/>
              </a:rPr>
              <a:t>All units have a wide range of salaries, indicated by the long whiskers on the box plots.</a:t>
            </a:r>
            <a:endParaRPr lang="en-US" sz="17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>
                <a:latin typeface="Calibri"/>
                <a:ea typeface="+mn-lt"/>
                <a:cs typeface="+mn-lt"/>
              </a:rPr>
              <a:t>Finance seems to have the highest median salary, followed closely by Web and IT.</a:t>
            </a:r>
            <a:endParaRPr lang="en-US" sz="17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>
                <a:latin typeface="Calibri"/>
                <a:ea typeface="+mn-lt"/>
                <a:cs typeface="+mn-lt"/>
              </a:rPr>
              <a:t>Operations and Marketing have slightly lower median salaries.</a:t>
            </a:r>
            <a:endParaRPr lang="en-US" sz="17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>
                <a:latin typeface="Calibri"/>
                <a:ea typeface="+mn-lt"/>
                <a:cs typeface="+mn-lt"/>
              </a:rPr>
              <a:t>There are numerous outliers (high salaries) in most units, particularly in Finance, Web, and IT.</a:t>
            </a:r>
            <a:endParaRPr lang="en-US" sz="1700"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2ED2F-84FD-F176-88CC-5B97B55C0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86" b="2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7877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PunchcardVTI</vt:lpstr>
      <vt:lpstr>Title: Salary Predictions of Data Professions </vt:lpstr>
      <vt:lpstr>Introduction to Salary Predictions</vt:lpstr>
      <vt:lpstr>Insights from Basic Statistics</vt:lpstr>
      <vt:lpstr>Exploratory Data Analysis (EDA)</vt:lpstr>
      <vt:lpstr>Visualizations Histogram of Salary</vt:lpstr>
      <vt:lpstr>Bar Chart of Average Salary By DESIGNATION</vt:lpstr>
      <vt:lpstr>Scatter Plot of SALARY vs AGE</vt:lpstr>
      <vt:lpstr>Scatter Plot of SALARY vs Past Experience</vt:lpstr>
      <vt:lpstr>Box Plot of SALARY By UNIT </vt:lpstr>
      <vt:lpstr>Feature Engineering</vt:lpstr>
      <vt:lpstr>Data Preprocessing</vt:lpstr>
      <vt:lpstr>Model Development</vt:lpstr>
      <vt:lpstr>Model Evaluation</vt:lpstr>
      <vt:lpstr>Model Comparison</vt:lpstr>
      <vt:lpstr>Recommendation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739</cp:revision>
  <dcterms:created xsi:type="dcterms:W3CDTF">2024-06-15T13:27:29Z</dcterms:created>
  <dcterms:modified xsi:type="dcterms:W3CDTF">2024-06-16T17:23:21Z</dcterms:modified>
</cp:coreProperties>
</file>