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64D6C-8D0C-48CE-94E2-F994371BD30D}" type="datetimeFigureOut">
              <a:rPr lang="en-US" smtClean="0"/>
              <a:t>2022-06-06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416141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64D6C-8D0C-48CE-94E2-F994371BD30D}" type="datetimeFigureOut">
              <a:rPr lang="en-US" smtClean="0"/>
              <a:t>2022-06-06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348200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64D6C-8D0C-48CE-94E2-F994371BD30D}" type="datetimeFigureOut">
              <a:rPr lang="en-US" smtClean="0"/>
              <a:t>2022-06-06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159612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64D6C-8D0C-48CE-94E2-F994371BD30D}" type="datetimeFigureOut">
              <a:rPr lang="en-US" smtClean="0"/>
              <a:t>2022-06-06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226183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64D6C-8D0C-48CE-94E2-F994371BD30D}" type="datetimeFigureOut">
              <a:rPr lang="en-US" smtClean="0"/>
              <a:t>2022-06-06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376034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64D6C-8D0C-48CE-94E2-F994371BD30D}" type="datetimeFigureOut">
              <a:rPr lang="en-US" smtClean="0"/>
              <a:t>2022-06-06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216812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64D6C-8D0C-48CE-94E2-F994371BD30D}" type="datetimeFigureOut">
              <a:rPr lang="en-US" smtClean="0"/>
              <a:t>2022-06-06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96413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64D6C-8D0C-48CE-94E2-F994371BD30D}" type="datetimeFigureOut">
              <a:rPr lang="en-US" smtClean="0"/>
              <a:t>2022-06-06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23814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64D6C-8D0C-48CE-94E2-F994371BD30D}" type="datetimeFigureOut">
              <a:rPr lang="en-US" smtClean="0"/>
              <a:t>2022-06-06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217808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64D6C-8D0C-48CE-94E2-F994371BD30D}" type="datetimeFigureOut">
              <a:rPr lang="en-US" smtClean="0"/>
              <a:t>2022-06-06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26178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64D6C-8D0C-48CE-94E2-F994371BD30D}" type="datetimeFigureOut">
              <a:rPr lang="en-US" smtClean="0"/>
              <a:t>2022-06-06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0A90A-D759-4945-BD19-D17EA4A998CD}" type="slidenum">
              <a:rPr lang="en-US" smtClean="0"/>
              <a:t>‹#›</a:t>
            </a:fld>
            <a:endParaRPr lang="en-US"/>
          </a:p>
        </p:txBody>
      </p:sp>
    </p:spTree>
    <p:extLst>
      <p:ext uri="{BB962C8B-B14F-4D97-AF65-F5344CB8AC3E}">
        <p14:creationId xmlns:p14="http://schemas.microsoft.com/office/powerpoint/2010/main" val="139664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64D6C-8D0C-48CE-94E2-F994371BD30D}" type="datetimeFigureOut">
              <a:rPr lang="en-US" smtClean="0"/>
              <a:t>2022-06-06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0A90A-D759-4945-BD19-D17EA4A998CD}" type="slidenum">
              <a:rPr lang="en-US" smtClean="0"/>
              <a:t>‹#›</a:t>
            </a:fld>
            <a:endParaRPr lang="en-US"/>
          </a:p>
        </p:txBody>
      </p:sp>
    </p:spTree>
    <p:extLst>
      <p:ext uri="{BB962C8B-B14F-4D97-AF65-F5344CB8AC3E}">
        <p14:creationId xmlns:p14="http://schemas.microsoft.com/office/powerpoint/2010/main" val="4795198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9762" y="2294344"/>
            <a:ext cx="9144000" cy="2387600"/>
          </a:xfrm>
        </p:spPr>
        <p:txBody>
          <a:bodyPr>
            <a:noAutofit/>
          </a:bodyPr>
          <a:lstStyle/>
          <a:p>
            <a:r>
              <a:rPr lang="en-US" sz="9600" b="1" dirty="0" smtClean="0">
                <a:solidFill>
                  <a:schemeClr val="accent2">
                    <a:lumMod val="75000"/>
                  </a:schemeClr>
                </a:solidFill>
              </a:rPr>
              <a:t>UI/UX DESIGN TRAINING COURSE</a:t>
            </a:r>
            <a:endParaRPr lang="en-US" sz="9600" b="1" dirty="0">
              <a:solidFill>
                <a:schemeClr val="accent2">
                  <a:lumMod val="75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Tree>
    <p:extLst>
      <p:ext uri="{BB962C8B-B14F-4D97-AF65-F5344CB8AC3E}">
        <p14:creationId xmlns:p14="http://schemas.microsoft.com/office/powerpoint/2010/main" val="520237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918" y="2947023"/>
            <a:ext cx="9858777" cy="600787"/>
          </a:xfrm>
        </p:spPr>
        <p:txBody>
          <a:bodyPr>
            <a:noAutofit/>
          </a:bodyPr>
          <a:lstStyle/>
          <a:p>
            <a:r>
              <a:rPr lang="en-US" sz="4000" b="1" dirty="0" smtClean="0">
                <a:solidFill>
                  <a:schemeClr val="accent2">
                    <a:lumMod val="75000"/>
                  </a:schemeClr>
                </a:solidFill>
              </a:rPr>
              <a:t>Ideate</a:t>
            </a:r>
            <a:endParaRPr lang="en-US" sz="4000" b="1" dirty="0">
              <a:solidFill>
                <a:schemeClr val="accent2">
                  <a:lumMod val="75000"/>
                </a:schemeClr>
              </a:solidFill>
            </a:endParaRPr>
          </a:p>
        </p:txBody>
      </p:sp>
      <p:sp>
        <p:nvSpPr>
          <p:cNvPr id="3" name="Content Placeholder 2"/>
          <p:cNvSpPr>
            <a:spLocks noGrp="1"/>
          </p:cNvSpPr>
          <p:nvPr>
            <p:ph idx="1"/>
          </p:nvPr>
        </p:nvSpPr>
        <p:spPr>
          <a:xfrm>
            <a:off x="953039" y="1777286"/>
            <a:ext cx="11037194" cy="1262128"/>
          </a:xfrm>
        </p:spPr>
        <p:txBody>
          <a:bodyPr>
            <a:normAutofit/>
          </a:bodyPr>
          <a:lstStyle/>
          <a:p>
            <a:pPr marL="0" indent="0">
              <a:buNone/>
            </a:pPr>
            <a:r>
              <a:rPr lang="en-US" sz="2000" dirty="0"/>
              <a:t>UX always starts with discovery—interviewing potential customers to understand what the target audience needs and talking to stakeholders to understand their goals and competitive analysis. Discovery is all about WHY - xxx. During discovery you will validate your problem (your product is there to solve that problem), identify your end users, and determine project goals. </a:t>
            </a: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8" name="Title 1"/>
          <p:cNvSpPr txBox="1">
            <a:spLocks/>
          </p:cNvSpPr>
          <p:nvPr/>
        </p:nvSpPr>
        <p:spPr>
          <a:xfrm>
            <a:off x="912254" y="1207495"/>
            <a:ext cx="9858777" cy="600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accent2">
                    <a:lumMod val="75000"/>
                  </a:schemeClr>
                </a:solidFill>
              </a:rPr>
              <a:t>Discover</a:t>
            </a:r>
            <a:endParaRPr lang="en-US" sz="4000" b="1" dirty="0">
              <a:solidFill>
                <a:schemeClr val="accent2">
                  <a:lumMod val="75000"/>
                </a:schemeClr>
              </a:solidFill>
            </a:endParaRPr>
          </a:p>
        </p:txBody>
      </p:sp>
      <p:sp>
        <p:nvSpPr>
          <p:cNvPr id="9" name="Content Placeholder 2"/>
          <p:cNvSpPr txBox="1">
            <a:spLocks/>
          </p:cNvSpPr>
          <p:nvPr/>
        </p:nvSpPr>
        <p:spPr>
          <a:xfrm>
            <a:off x="914402" y="3537245"/>
            <a:ext cx="11037194" cy="2421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Next comes ideation—using a variety of tools to imagine a solution that solves the user problem, while aligning with the company goals within technological possibility. Ideation is the process of finding out HOW. How will you create a solution that solves the users deepest needs in a delightful manner? Designers will implement a variety of tools to figure out how to solve the user problems. This process is very much like a funnel, where the solution is very wide at the beginning, and the goal of the process is to quickly, envision and test products with target customers in order to pivot and define. During ideation you will organize your discovery, explore options, and develop wireframes and prototypes. </a:t>
            </a:r>
          </a:p>
        </p:txBody>
      </p:sp>
    </p:spTree>
    <p:extLst>
      <p:ext uri="{BB962C8B-B14F-4D97-AF65-F5344CB8AC3E}">
        <p14:creationId xmlns:p14="http://schemas.microsoft.com/office/powerpoint/2010/main" val="2065159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007" y="1918955"/>
            <a:ext cx="11037194" cy="2794714"/>
          </a:xfrm>
        </p:spPr>
        <p:txBody>
          <a:bodyPr>
            <a:noAutofit/>
          </a:bodyPr>
          <a:lstStyle/>
          <a:p>
            <a:pPr marL="0" indent="0">
              <a:buNone/>
            </a:pPr>
            <a:r>
              <a:rPr lang="en-US" sz="2000" dirty="0"/>
              <a:t>The UX process ends with validation—the testing of wireframes and prototypes to iterate on the interface until it’s intuitive and delightful. Validation is when we finally know WHAT we’re building. During this phase, designers will create wireframes or prototypes, and test them with users during a process called usability testing to evaluate how an actual user will react to the product. The designer observes, asks open-ended questions and iterates on the wireframes based on this feedback. Validation testing is giving those wireframes or prototypes to real users. You’re tracking actual interaction with the prototype here as well as confirming previously held assumptions. The results of validation testing should be changes in flow and layout, though likely not scope anymore. During validation you will validate your ideas, learn, and plan for the next iteration. </a:t>
            </a: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8" name="Title 1"/>
          <p:cNvSpPr txBox="1">
            <a:spLocks/>
          </p:cNvSpPr>
          <p:nvPr/>
        </p:nvSpPr>
        <p:spPr>
          <a:xfrm>
            <a:off x="886496" y="1246132"/>
            <a:ext cx="9858777" cy="600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2">
                    <a:lumMod val="75000"/>
                  </a:schemeClr>
                </a:solidFill>
              </a:rPr>
              <a:t>Validate (Test, Prototype)</a:t>
            </a:r>
            <a:endParaRPr lang="en-US" sz="4000" b="1" dirty="0">
              <a:solidFill>
                <a:schemeClr val="accent2">
                  <a:lumMod val="75000"/>
                </a:schemeClr>
              </a:solidFill>
            </a:endParaRPr>
          </a:p>
        </p:txBody>
      </p:sp>
    </p:spTree>
    <p:extLst>
      <p:ext uri="{BB962C8B-B14F-4D97-AF65-F5344CB8AC3E}">
        <p14:creationId xmlns:p14="http://schemas.microsoft.com/office/powerpoint/2010/main" val="3458242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9"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What is the process of UI?</a:t>
            </a:r>
            <a:endParaRPr lang="en-US" sz="4000" b="1" dirty="0">
              <a:solidFill>
                <a:schemeClr val="accent2">
                  <a:lumMod val="75000"/>
                </a:schemeClr>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356" y="1746657"/>
            <a:ext cx="5428812" cy="4068604"/>
          </a:xfrm>
          <a:prstGeom prst="rect">
            <a:avLst/>
          </a:prstGeom>
        </p:spPr>
      </p:pic>
    </p:spTree>
    <p:extLst>
      <p:ext uri="{BB962C8B-B14F-4D97-AF65-F5344CB8AC3E}">
        <p14:creationId xmlns:p14="http://schemas.microsoft.com/office/powerpoint/2010/main" val="156188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9"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What is the process of UX?</a:t>
            </a:r>
            <a:endParaRPr lang="en-US" sz="4000" b="1" dirty="0">
              <a:solidFill>
                <a:schemeClr val="accent2">
                  <a:lumMod val="75000"/>
                </a:schemeClr>
              </a:solidFill>
            </a:endParaRPr>
          </a:p>
        </p:txBody>
      </p:sp>
      <p:sp>
        <p:nvSpPr>
          <p:cNvPr id="11" name="Content Placeholder 2"/>
          <p:cNvSpPr>
            <a:spLocks noGrp="1"/>
          </p:cNvSpPr>
          <p:nvPr>
            <p:ph idx="1"/>
          </p:nvPr>
        </p:nvSpPr>
        <p:spPr>
          <a:xfrm>
            <a:off x="838200" y="1778001"/>
            <a:ext cx="10515600" cy="3978856"/>
          </a:xfrm>
        </p:spPr>
        <p:txBody>
          <a:bodyPr>
            <a:normAutofit/>
          </a:bodyPr>
          <a:lstStyle/>
          <a:p>
            <a:pPr marL="0" indent="0">
              <a:buNone/>
            </a:pPr>
            <a:r>
              <a:rPr lang="en-US" dirty="0"/>
              <a:t>UX has e key phases: design and testing. UI design precedes the development of the product's functional elements. </a:t>
            </a:r>
            <a:endParaRPr lang="en-US" dirty="0" smtClean="0"/>
          </a:p>
          <a:p>
            <a:pPr marL="0" indent="0">
              <a:buNone/>
            </a:pPr>
            <a:r>
              <a:rPr lang="en-US" dirty="0" smtClean="0"/>
              <a:t>UI </a:t>
            </a:r>
            <a:r>
              <a:rPr lang="en-US" dirty="0"/>
              <a:t>design is the creation of the finished interface; its focus is on the visual and emotional feel of the product. UI design establishes the layout, colors, typography and interactivity to visually communicate the flow of the screens in an intuitive manner. The UI design process must balance technical functionality and visual elements to create a system that is not only operational but also usable and adaptable to changing user needs.</a:t>
            </a:r>
            <a:endParaRPr lang="en-US" dirty="0"/>
          </a:p>
        </p:txBody>
      </p:sp>
    </p:spTree>
    <p:extLst>
      <p:ext uri="{BB962C8B-B14F-4D97-AF65-F5344CB8AC3E}">
        <p14:creationId xmlns:p14="http://schemas.microsoft.com/office/powerpoint/2010/main" val="269609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918" y="2947023"/>
            <a:ext cx="9858777" cy="600787"/>
          </a:xfrm>
        </p:spPr>
        <p:txBody>
          <a:bodyPr>
            <a:noAutofit/>
          </a:bodyPr>
          <a:lstStyle/>
          <a:p>
            <a:r>
              <a:rPr lang="en-US" sz="4000" b="1" dirty="0">
                <a:solidFill>
                  <a:schemeClr val="accent2">
                    <a:lumMod val="75000"/>
                  </a:schemeClr>
                </a:solidFill>
              </a:rPr>
              <a:t>Validate (Test, Prototype)</a:t>
            </a:r>
            <a:endParaRPr lang="en-US" sz="4000" b="1" dirty="0">
              <a:solidFill>
                <a:schemeClr val="accent2">
                  <a:lumMod val="75000"/>
                </a:schemeClr>
              </a:solidFill>
            </a:endParaRPr>
          </a:p>
        </p:txBody>
      </p:sp>
      <p:sp>
        <p:nvSpPr>
          <p:cNvPr id="3" name="Content Placeholder 2"/>
          <p:cNvSpPr>
            <a:spLocks noGrp="1"/>
          </p:cNvSpPr>
          <p:nvPr>
            <p:ph idx="1"/>
          </p:nvPr>
        </p:nvSpPr>
        <p:spPr>
          <a:xfrm>
            <a:off x="953039" y="1777286"/>
            <a:ext cx="11037194" cy="1262128"/>
          </a:xfrm>
        </p:spPr>
        <p:txBody>
          <a:bodyPr>
            <a:normAutofit/>
          </a:bodyPr>
          <a:lstStyle/>
          <a:p>
            <a:pPr marL="0" indent="0">
              <a:buNone/>
            </a:pPr>
            <a:r>
              <a:rPr lang="en-US" sz="2000" dirty="0"/>
              <a:t>After ideation is design —this puts your ideas to the test. During design you will commit to internally validated ideas and test those ideas with users. After you complete the design process, you will likely bring what you’ve learned back to step 2 (ideation) and repeat this step again. This can happen multiple times</a:t>
            </a: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8" name="Title 1"/>
          <p:cNvSpPr txBox="1">
            <a:spLocks/>
          </p:cNvSpPr>
          <p:nvPr/>
        </p:nvSpPr>
        <p:spPr>
          <a:xfrm>
            <a:off x="912254" y="1207495"/>
            <a:ext cx="9858777" cy="6007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accent2">
                    <a:lumMod val="75000"/>
                  </a:schemeClr>
                </a:solidFill>
              </a:rPr>
              <a:t>Design</a:t>
            </a:r>
            <a:endParaRPr lang="en-US" sz="4000" b="1" dirty="0">
              <a:solidFill>
                <a:schemeClr val="accent2">
                  <a:lumMod val="75000"/>
                </a:schemeClr>
              </a:solidFill>
            </a:endParaRPr>
          </a:p>
        </p:txBody>
      </p:sp>
      <p:sp>
        <p:nvSpPr>
          <p:cNvPr id="9" name="Content Placeholder 2"/>
          <p:cNvSpPr txBox="1">
            <a:spLocks/>
          </p:cNvSpPr>
          <p:nvPr/>
        </p:nvSpPr>
        <p:spPr>
          <a:xfrm>
            <a:off x="914402" y="3537245"/>
            <a:ext cx="11037194" cy="9059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After you design, you will test to validate your design ideas. During testing you will test your ideas with users. After you complete the testing process, you will likely bring what you’ve learned back to step 1 (design) and repeat this step again. This can happen multiple times.</a:t>
            </a:r>
          </a:p>
        </p:txBody>
      </p:sp>
    </p:spTree>
    <p:extLst>
      <p:ext uri="{BB962C8B-B14F-4D97-AF65-F5344CB8AC3E}">
        <p14:creationId xmlns:p14="http://schemas.microsoft.com/office/powerpoint/2010/main" val="3342789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9"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DESIGN GUIDE</a:t>
            </a:r>
            <a:endParaRPr lang="en-US" sz="4000" b="1" dirty="0">
              <a:solidFill>
                <a:schemeClr val="accent2">
                  <a:lumMod val="75000"/>
                </a:schemeClr>
              </a:solidFill>
            </a:endParaRPr>
          </a:p>
        </p:txBody>
      </p:sp>
      <p:sp>
        <p:nvSpPr>
          <p:cNvPr id="11" name="Content Placeholder 2"/>
          <p:cNvSpPr>
            <a:spLocks noGrp="1"/>
          </p:cNvSpPr>
          <p:nvPr>
            <p:ph idx="1"/>
          </p:nvPr>
        </p:nvSpPr>
        <p:spPr>
          <a:xfrm>
            <a:off x="838200" y="1778001"/>
            <a:ext cx="10515600" cy="3978856"/>
          </a:xfrm>
        </p:spPr>
        <p:txBody>
          <a:bodyPr>
            <a:normAutofit fontScale="92500" lnSpcReduction="10000"/>
          </a:bodyPr>
          <a:lstStyle/>
          <a:p>
            <a:pPr marL="0" indent="0">
              <a:buNone/>
            </a:pPr>
            <a:r>
              <a:rPr lang="en-US" dirty="0" smtClean="0"/>
              <a:t>What are design guide?</a:t>
            </a:r>
          </a:p>
          <a:p>
            <a:pPr marL="0" indent="0">
              <a:buNone/>
            </a:pPr>
            <a:r>
              <a:rPr lang="en-US" dirty="0" smtClean="0"/>
              <a:t>A design guide is a system that can help you to keep your design consistent. It can also accelerate your design process.</a:t>
            </a:r>
          </a:p>
          <a:p>
            <a:pPr marL="0" indent="0">
              <a:buNone/>
            </a:pPr>
            <a:r>
              <a:rPr lang="en-US" dirty="0" smtClean="0"/>
              <a:t>Things that can be included in your design guide are:</a:t>
            </a:r>
          </a:p>
          <a:p>
            <a:pPr>
              <a:buFont typeface="Wingdings" panose="05000000000000000000" pitchFamily="2" charset="2"/>
              <a:buChar char="Ø"/>
            </a:pPr>
            <a:r>
              <a:rPr lang="en-US" dirty="0"/>
              <a:t> </a:t>
            </a:r>
            <a:r>
              <a:rPr lang="en-US" dirty="0" smtClean="0"/>
              <a:t>UI Element</a:t>
            </a:r>
          </a:p>
          <a:p>
            <a:pPr>
              <a:buFont typeface="Wingdings" panose="05000000000000000000" pitchFamily="2" charset="2"/>
              <a:buChar char="Ø"/>
            </a:pPr>
            <a:r>
              <a:rPr lang="en-US" dirty="0" smtClean="0"/>
              <a:t>Typography</a:t>
            </a:r>
          </a:p>
          <a:p>
            <a:pPr>
              <a:buFont typeface="Wingdings" panose="05000000000000000000" pitchFamily="2" charset="2"/>
              <a:buChar char="Ø"/>
            </a:pPr>
            <a:r>
              <a:rPr lang="en-US" dirty="0" smtClean="0"/>
              <a:t>Iconography</a:t>
            </a:r>
          </a:p>
          <a:p>
            <a:pPr>
              <a:buFont typeface="Wingdings" panose="05000000000000000000" pitchFamily="2" charset="2"/>
              <a:buChar char="Ø"/>
            </a:pPr>
            <a:r>
              <a:rPr lang="en-US" dirty="0" smtClean="0"/>
              <a:t>Sizing and Spacing</a:t>
            </a:r>
          </a:p>
          <a:p>
            <a:pPr>
              <a:buFont typeface="Wingdings" panose="05000000000000000000" pitchFamily="2" charset="2"/>
              <a:buChar char="Ø"/>
            </a:pPr>
            <a:r>
              <a:rPr lang="en-US" dirty="0" smtClean="0"/>
              <a:t>Color Palettes</a:t>
            </a:r>
            <a:endParaRPr lang="en-US" dirty="0"/>
          </a:p>
        </p:txBody>
      </p:sp>
    </p:spTree>
    <p:extLst>
      <p:ext uri="{BB962C8B-B14F-4D97-AF65-F5344CB8AC3E}">
        <p14:creationId xmlns:p14="http://schemas.microsoft.com/office/powerpoint/2010/main" val="3307912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9"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SPACING</a:t>
            </a:r>
            <a:endParaRPr lang="en-US" sz="4000" b="1" dirty="0">
              <a:solidFill>
                <a:schemeClr val="accent2">
                  <a:lumMod val="75000"/>
                </a:schemeClr>
              </a:solidFill>
            </a:endParaRPr>
          </a:p>
        </p:txBody>
      </p:sp>
      <p:sp>
        <p:nvSpPr>
          <p:cNvPr id="11" name="Content Placeholder 2"/>
          <p:cNvSpPr>
            <a:spLocks noGrp="1"/>
          </p:cNvSpPr>
          <p:nvPr>
            <p:ph idx="1"/>
          </p:nvPr>
        </p:nvSpPr>
        <p:spPr>
          <a:xfrm>
            <a:off x="838200" y="1778001"/>
            <a:ext cx="10515600" cy="1969751"/>
          </a:xfrm>
        </p:spPr>
        <p:txBody>
          <a:bodyPr>
            <a:normAutofit/>
          </a:bodyPr>
          <a:lstStyle/>
          <a:p>
            <a:pPr marL="0" indent="0">
              <a:buNone/>
            </a:pPr>
            <a:r>
              <a:rPr lang="en-US" dirty="0" smtClean="0"/>
              <a:t>Consistency plays a key role in UI design. So when you are designing you need to measure everything and keep it consistent.</a:t>
            </a:r>
          </a:p>
          <a:p>
            <a:pPr marL="0" indent="0">
              <a:buNone/>
            </a:pPr>
            <a:r>
              <a:rPr lang="en-US" dirty="0" smtClean="0"/>
              <a:t>As a designer, spacing is up to you but once you set it, you need to use the same spacing patterns in your designs.</a:t>
            </a:r>
          </a:p>
          <a:p>
            <a:pPr marL="0" indent="0">
              <a:buNone/>
            </a:pPr>
            <a:endParaRPr lang="en-US" dirty="0"/>
          </a:p>
        </p:txBody>
      </p:sp>
    </p:spTree>
    <p:extLst>
      <p:ext uri="{BB962C8B-B14F-4D97-AF65-F5344CB8AC3E}">
        <p14:creationId xmlns:p14="http://schemas.microsoft.com/office/powerpoint/2010/main" val="194615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7277"/>
            <a:ext cx="10515600" cy="737654"/>
          </a:xfrm>
        </p:spPr>
        <p:txBody>
          <a:bodyPr>
            <a:noAutofit/>
          </a:bodyPr>
          <a:lstStyle/>
          <a:p>
            <a:r>
              <a:rPr lang="en-US" sz="4000" b="1" dirty="0" smtClean="0">
                <a:solidFill>
                  <a:schemeClr val="accent2">
                    <a:lumMod val="75000"/>
                  </a:schemeClr>
                </a:solidFill>
              </a:rPr>
              <a:t>WHAT </a:t>
            </a:r>
            <a:r>
              <a:rPr lang="en-US" sz="4000" b="1" dirty="0" smtClean="0">
                <a:solidFill>
                  <a:schemeClr val="accent2">
                    <a:lumMod val="75000"/>
                  </a:schemeClr>
                </a:solidFill>
              </a:rPr>
              <a:t>IS UX </a:t>
            </a:r>
            <a:r>
              <a:rPr lang="en-US" sz="4000" b="1" dirty="0" smtClean="0">
                <a:solidFill>
                  <a:schemeClr val="accent2">
                    <a:lumMod val="75000"/>
                  </a:schemeClr>
                </a:solidFill>
              </a:rPr>
              <a:t>DESIGN?</a:t>
            </a:r>
            <a:endParaRPr lang="en-US" sz="4000" b="1" dirty="0">
              <a:solidFill>
                <a:schemeClr val="accent2">
                  <a:lumMod val="75000"/>
                </a:schemeClr>
              </a:solidFill>
            </a:endParaRPr>
          </a:p>
        </p:txBody>
      </p:sp>
      <p:sp>
        <p:nvSpPr>
          <p:cNvPr id="3" name="Content Placeholder 2"/>
          <p:cNvSpPr>
            <a:spLocks noGrp="1"/>
          </p:cNvSpPr>
          <p:nvPr>
            <p:ph idx="1"/>
          </p:nvPr>
        </p:nvSpPr>
        <p:spPr>
          <a:xfrm>
            <a:off x="838200" y="1493948"/>
            <a:ext cx="10515600" cy="4572000"/>
          </a:xfrm>
        </p:spPr>
        <p:txBody>
          <a:bodyPr>
            <a:normAutofit fontScale="85000" lnSpcReduction="20000"/>
          </a:bodyPr>
          <a:lstStyle/>
          <a:p>
            <a:pPr>
              <a:buFont typeface="Wingdings" panose="05000000000000000000" pitchFamily="2" charset="2"/>
              <a:buChar char="Ø"/>
            </a:pPr>
            <a:r>
              <a:rPr lang="en-US" dirty="0" smtClean="0"/>
              <a:t> UX </a:t>
            </a:r>
            <a:r>
              <a:rPr lang="en-US" dirty="0"/>
              <a:t>stands for user experience or user experience design. It’s also sometimes abbreviated as UXD, UED or </a:t>
            </a:r>
            <a:r>
              <a:rPr lang="en-US" dirty="0" smtClean="0"/>
              <a:t>XD.</a:t>
            </a:r>
          </a:p>
          <a:p>
            <a:pPr marL="0" indent="0">
              <a:buNone/>
            </a:pPr>
            <a:endParaRPr lang="en-US" dirty="0" smtClean="0"/>
          </a:p>
          <a:p>
            <a:pPr>
              <a:buFont typeface="Wingdings" panose="05000000000000000000" pitchFamily="2" charset="2"/>
              <a:buChar char="Ø"/>
            </a:pPr>
            <a:r>
              <a:rPr lang="en-US" dirty="0"/>
              <a:t> UX is the naked experience of a product: how a product functions, not how it looks</a:t>
            </a:r>
            <a:r>
              <a:rPr lang="en-US" dirty="0" smtClean="0"/>
              <a:t>.</a:t>
            </a:r>
          </a:p>
          <a:p>
            <a:pPr marL="0" indent="0">
              <a:buNone/>
            </a:pPr>
            <a:endParaRPr lang="en-US" dirty="0" smtClean="0"/>
          </a:p>
          <a:p>
            <a:pPr>
              <a:buFont typeface="Wingdings" panose="05000000000000000000" pitchFamily="2" charset="2"/>
              <a:buChar char="Ø"/>
            </a:pPr>
            <a:r>
              <a:rPr lang="en-US" dirty="0"/>
              <a:t> UX Design is the process of enhancing user satisfaction of a product through increased usability, accessibility, and pleasure provided in the interaction with the product. User experience design encompasses note only traditional human–computer interaction design, but also all aspects of a product or service as perceived by users.</a:t>
            </a:r>
            <a:endParaRPr lang="en-US" dirty="0" smtClean="0"/>
          </a:p>
          <a:p>
            <a:pPr marL="0" indent="0">
              <a:buNone/>
            </a:pPr>
            <a:endParaRPr lang="en-US" dirty="0"/>
          </a:p>
          <a:p>
            <a:pPr marL="0" indent="0">
              <a:buNone/>
            </a:pPr>
            <a:r>
              <a:rPr lang="en-US" dirty="0" smtClean="0"/>
              <a:t>UX </a:t>
            </a:r>
            <a:r>
              <a:rPr lang="en-US" dirty="0" smtClean="0"/>
              <a:t>design is more TECHNICAL and ANALYTICAL, UI Design refers to GRAPHICAL DESIGN with more complex responsibilities</a:t>
            </a:r>
            <a:r>
              <a:rPr lang="en-US" dirty="0" smtClean="0"/>
              <a:t>.</a:t>
            </a:r>
            <a:endParaRPr lang="en-US"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Tree>
    <p:extLst>
      <p:ext uri="{BB962C8B-B14F-4D97-AF65-F5344CB8AC3E}">
        <p14:creationId xmlns:p14="http://schemas.microsoft.com/office/powerpoint/2010/main" val="408605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4064" y="1101496"/>
            <a:ext cx="5363161" cy="4019403"/>
          </a:xfrm>
          <a:prstGeom prst="rect">
            <a:avLst/>
          </a:prstGeom>
        </p:spPr>
      </p:pic>
      <p:sp>
        <p:nvSpPr>
          <p:cNvPr id="8" name="Rectangle 7"/>
          <p:cNvSpPr/>
          <p:nvPr/>
        </p:nvSpPr>
        <p:spPr>
          <a:xfrm>
            <a:off x="227525" y="5288705"/>
            <a:ext cx="11608159" cy="646331"/>
          </a:xfrm>
          <a:prstGeom prst="rect">
            <a:avLst/>
          </a:prstGeom>
        </p:spPr>
        <p:txBody>
          <a:bodyPr wrap="square">
            <a:spAutoFit/>
          </a:bodyPr>
          <a:lstStyle/>
          <a:p>
            <a:pPr algn="ctr"/>
            <a:r>
              <a:rPr lang="en-US" dirty="0"/>
              <a:t>UX design is the merger of user needs, business vision and technological feasibility. The result of UX design is a set of low-resolution wireframes (a basic visual guide for how a product will function) that are deeply connected with user research.</a:t>
            </a:r>
            <a:endParaRPr lang="en-US" dirty="0"/>
          </a:p>
        </p:txBody>
      </p:sp>
    </p:spTree>
    <p:extLst>
      <p:ext uri="{BB962C8B-B14F-4D97-AF65-F5344CB8AC3E}">
        <p14:creationId xmlns:p14="http://schemas.microsoft.com/office/powerpoint/2010/main" val="4263699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6194"/>
            <a:ext cx="10515600" cy="600787"/>
          </a:xfrm>
        </p:spPr>
        <p:txBody>
          <a:bodyPr>
            <a:noAutofit/>
          </a:bodyPr>
          <a:lstStyle/>
          <a:p>
            <a:r>
              <a:rPr lang="en-US" sz="4000" b="1" dirty="0">
                <a:solidFill>
                  <a:schemeClr val="accent2">
                    <a:lumMod val="75000"/>
                  </a:schemeClr>
                </a:solidFill>
              </a:rPr>
              <a:t>WHAT IS </a:t>
            </a:r>
            <a:r>
              <a:rPr lang="en-US" sz="4000" b="1" dirty="0" smtClean="0">
                <a:solidFill>
                  <a:schemeClr val="accent2">
                    <a:lumMod val="75000"/>
                  </a:schemeClr>
                </a:solidFill>
              </a:rPr>
              <a:t>UI </a:t>
            </a:r>
            <a:r>
              <a:rPr lang="en-US" sz="4000" b="1" dirty="0">
                <a:solidFill>
                  <a:schemeClr val="accent2">
                    <a:lumMod val="75000"/>
                  </a:schemeClr>
                </a:solidFill>
              </a:rPr>
              <a:t>DESIGN?</a:t>
            </a:r>
            <a:endParaRPr lang="en-US" sz="4000" b="1" dirty="0">
              <a:solidFill>
                <a:schemeClr val="accent2">
                  <a:lumMod val="75000"/>
                </a:schemeClr>
              </a:solidFill>
            </a:endParaRPr>
          </a:p>
        </p:txBody>
      </p:sp>
      <p:sp>
        <p:nvSpPr>
          <p:cNvPr id="3" name="Content Placeholder 2"/>
          <p:cNvSpPr>
            <a:spLocks noGrp="1"/>
          </p:cNvSpPr>
          <p:nvPr>
            <p:ph idx="1"/>
          </p:nvPr>
        </p:nvSpPr>
        <p:spPr>
          <a:xfrm>
            <a:off x="838200" y="1777285"/>
            <a:ext cx="10515600" cy="4043969"/>
          </a:xfrm>
        </p:spPr>
        <p:txBody>
          <a:bodyPr>
            <a:normAutofit fontScale="92500" lnSpcReduction="20000"/>
          </a:bodyPr>
          <a:lstStyle/>
          <a:p>
            <a:pPr>
              <a:buFont typeface="Wingdings" panose="05000000000000000000" pitchFamily="2" charset="2"/>
              <a:buChar char="Ø"/>
            </a:pPr>
            <a:r>
              <a:rPr lang="en-US" dirty="0" smtClean="0"/>
              <a:t> </a:t>
            </a:r>
            <a:r>
              <a:rPr lang="en-US" dirty="0"/>
              <a:t>UI stands for User Interface or User Interface Design. It’s also sometimes known as user interface engineering</a:t>
            </a:r>
            <a:r>
              <a:rPr lang="en-US" dirty="0" smtClean="0"/>
              <a:t>.</a:t>
            </a:r>
          </a:p>
          <a:p>
            <a:pPr>
              <a:buFont typeface="Wingdings" panose="05000000000000000000" pitchFamily="2" charset="2"/>
              <a:buChar char="Ø"/>
            </a:pPr>
            <a:r>
              <a:rPr lang="en-US" dirty="0"/>
              <a:t> </a:t>
            </a:r>
            <a:r>
              <a:rPr lang="en-US" dirty="0"/>
              <a:t>UI is the design of user interfaces for machines: how a product looks and feels, not how it functions</a:t>
            </a:r>
            <a:r>
              <a:rPr lang="en-US" dirty="0" smtClean="0"/>
              <a:t>.</a:t>
            </a:r>
          </a:p>
          <a:p>
            <a:pPr>
              <a:buFont typeface="Wingdings" panose="05000000000000000000" pitchFamily="2" charset="2"/>
              <a:buChar char="Ø"/>
            </a:pPr>
            <a:r>
              <a:rPr lang="en-US" dirty="0"/>
              <a:t> </a:t>
            </a:r>
            <a:r>
              <a:rPr lang="en-US" dirty="0"/>
              <a:t>UI Design is the process of making the user's interaction as simple and efficient as possible, in terms of accomplishing their goals (also known as user-centered design). </a:t>
            </a:r>
            <a:endParaRPr lang="en-US" dirty="0" smtClean="0"/>
          </a:p>
          <a:p>
            <a:pPr marL="0" indent="0">
              <a:buNone/>
            </a:pPr>
            <a:endParaRPr lang="en-US" dirty="0" smtClean="0"/>
          </a:p>
          <a:p>
            <a:pPr marL="0" indent="0">
              <a:buNone/>
            </a:pPr>
            <a:r>
              <a:rPr lang="en-US" dirty="0"/>
              <a:t>UI design is the merger of user needs and visual design. The result of UI design is a set of high-resolution wireframes (a visual representation of a product).</a:t>
            </a:r>
            <a:endParaRPr lang="en-US" dirty="0" smtClean="0"/>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Tree>
    <p:extLst>
      <p:ext uri="{BB962C8B-B14F-4D97-AF65-F5344CB8AC3E}">
        <p14:creationId xmlns:p14="http://schemas.microsoft.com/office/powerpoint/2010/main" val="2311512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90696"/>
            <a:ext cx="3704823" cy="8801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9575" y="961465"/>
            <a:ext cx="4824368" cy="361560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 y="4396661"/>
            <a:ext cx="12192000" cy="1700114"/>
          </a:xfrm>
          <a:prstGeom prst="rect">
            <a:avLst/>
          </a:prstGeom>
        </p:spPr>
      </p:pic>
    </p:spTree>
    <p:extLst>
      <p:ext uri="{BB962C8B-B14F-4D97-AF65-F5344CB8AC3E}">
        <p14:creationId xmlns:p14="http://schemas.microsoft.com/office/powerpoint/2010/main" val="199491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VISUAL NOISE</a:t>
            </a:r>
            <a:endParaRPr lang="en-US" sz="4000" b="1" dirty="0">
              <a:solidFill>
                <a:schemeClr val="accent2">
                  <a:lumMod val="75000"/>
                </a:schemeClr>
              </a:solidFill>
            </a:endParaRPr>
          </a:p>
        </p:txBody>
      </p:sp>
      <p:sp>
        <p:nvSpPr>
          <p:cNvPr id="3" name="Content Placeholder 2"/>
          <p:cNvSpPr>
            <a:spLocks noGrp="1"/>
          </p:cNvSpPr>
          <p:nvPr>
            <p:ph idx="1"/>
          </p:nvPr>
        </p:nvSpPr>
        <p:spPr>
          <a:xfrm>
            <a:off x="838200" y="1777285"/>
            <a:ext cx="10515600" cy="4043969"/>
          </a:xfrm>
        </p:spPr>
        <p:txBody>
          <a:bodyPr>
            <a:normAutofit/>
          </a:bodyPr>
          <a:lstStyle/>
          <a:p>
            <a:pPr marL="0" indent="0">
              <a:buNone/>
            </a:pPr>
            <a:r>
              <a:rPr lang="en-US" dirty="0" smtClean="0"/>
              <a:t>Visual noise as you can guess from its title is all about a screen or part of a digital product which has so much information and many elements on it.</a:t>
            </a:r>
          </a:p>
          <a:p>
            <a:pPr marL="0" indent="0">
              <a:buNone/>
            </a:pPr>
            <a:r>
              <a:rPr lang="en-US" dirty="0" smtClean="0"/>
              <a:t>When you are designing an app or a website, you need to pay attention to details a lot because by the end of the day we want to design a screen which is user friendly and easy to work through.</a:t>
            </a:r>
          </a:p>
          <a:p>
            <a:pPr marL="0" indent="0">
              <a:buNone/>
            </a:pPr>
            <a:r>
              <a:rPr lang="en-US" dirty="0" smtClean="0"/>
              <a:t>So make sure to eliminate all the </a:t>
            </a:r>
            <a:r>
              <a:rPr lang="en-US" dirty="0" err="1" smtClean="0"/>
              <a:t>unnessary</a:t>
            </a:r>
            <a:r>
              <a:rPr lang="en-US" dirty="0" smtClean="0"/>
              <a:t> elements or information from your screen. If you are not sure whether your design has visual noise or not, it is recommended to ask for users’ feedback.</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Tree>
    <p:extLst>
      <p:ext uri="{BB962C8B-B14F-4D97-AF65-F5344CB8AC3E}">
        <p14:creationId xmlns:p14="http://schemas.microsoft.com/office/powerpoint/2010/main" val="1368548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ICONOGRAPHY</a:t>
            </a:r>
            <a:endParaRPr lang="en-US" sz="4000" b="1" dirty="0">
              <a:solidFill>
                <a:schemeClr val="accent2">
                  <a:lumMod val="75000"/>
                </a:schemeClr>
              </a:solidFill>
            </a:endParaRPr>
          </a:p>
        </p:txBody>
      </p:sp>
      <p:sp>
        <p:nvSpPr>
          <p:cNvPr id="3" name="Content Placeholder 2"/>
          <p:cNvSpPr>
            <a:spLocks noGrp="1"/>
          </p:cNvSpPr>
          <p:nvPr>
            <p:ph idx="1"/>
          </p:nvPr>
        </p:nvSpPr>
        <p:spPr>
          <a:xfrm>
            <a:off x="838200" y="1777285"/>
            <a:ext cx="10515600" cy="4043969"/>
          </a:xfrm>
        </p:spPr>
        <p:txBody>
          <a:bodyPr>
            <a:normAutofit lnSpcReduction="10000"/>
          </a:bodyPr>
          <a:lstStyle/>
          <a:p>
            <a:pPr marL="0" indent="0">
              <a:buNone/>
            </a:pPr>
            <a:r>
              <a:rPr lang="en-US" dirty="0" smtClean="0"/>
              <a:t>Iconography is a visual language used to demonstrate aspects, content or functionality. Icons are meant to be simple and clear, visual elements that are recognizable immediately.</a:t>
            </a:r>
          </a:p>
          <a:p>
            <a:pPr marL="0" indent="0">
              <a:buNone/>
            </a:pPr>
            <a:r>
              <a:rPr lang="en-US" dirty="0" smtClean="0"/>
              <a:t>You do not have to redesign well-known icons such as Home icon, Search icon </a:t>
            </a:r>
            <a:r>
              <a:rPr lang="en-US" dirty="0" err="1" smtClean="0"/>
              <a:t>e.t.c</a:t>
            </a:r>
            <a:r>
              <a:rPr lang="en-US" dirty="0" smtClean="0"/>
              <a:t>.</a:t>
            </a:r>
          </a:p>
          <a:p>
            <a:pPr marL="0" indent="0">
              <a:buNone/>
            </a:pPr>
            <a:r>
              <a:rPr lang="en-US" dirty="0" smtClean="0"/>
              <a:t>But what if you needed to design some icons specifically for your project? Well in that case, you should design icons which are in harmony with your design and other icons.</a:t>
            </a:r>
          </a:p>
          <a:p>
            <a:pPr marL="0" indent="0">
              <a:buNone/>
            </a:pPr>
            <a:r>
              <a:rPr lang="en-US" dirty="0" smtClean="0"/>
              <a:t>Note: Icons need to be understood easily by users, so make sure to show consistency in your design.</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Tree>
    <p:extLst>
      <p:ext uri="{BB962C8B-B14F-4D97-AF65-F5344CB8AC3E}">
        <p14:creationId xmlns:p14="http://schemas.microsoft.com/office/powerpoint/2010/main" val="2582305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9"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What is the process of UX?</a:t>
            </a:r>
            <a:endParaRPr lang="en-US" sz="4000" b="1" dirty="0">
              <a:solidFill>
                <a:schemeClr val="accent2">
                  <a:lumMod val="75000"/>
                </a:schemeClr>
              </a:solidFill>
            </a:endParaRPr>
          </a:p>
        </p:txBody>
      </p:sp>
      <p:sp>
        <p:nvSpPr>
          <p:cNvPr id="11" name="Content Placeholder 2"/>
          <p:cNvSpPr>
            <a:spLocks noGrp="1"/>
          </p:cNvSpPr>
          <p:nvPr>
            <p:ph idx="1"/>
          </p:nvPr>
        </p:nvSpPr>
        <p:spPr>
          <a:xfrm>
            <a:off x="838200" y="1778001"/>
            <a:ext cx="10515600" cy="3978856"/>
          </a:xfrm>
        </p:spPr>
        <p:txBody>
          <a:bodyPr>
            <a:normAutofit/>
          </a:bodyPr>
          <a:lstStyle/>
          <a:p>
            <a:pPr marL="0" indent="0">
              <a:buNone/>
            </a:pPr>
            <a:r>
              <a:rPr lang="en-US" dirty="0"/>
              <a:t>UX has 3 key </a:t>
            </a:r>
            <a:r>
              <a:rPr lang="en-US" dirty="0" smtClean="0"/>
              <a:t>phases</a:t>
            </a:r>
          </a:p>
          <a:p>
            <a:pPr>
              <a:buFont typeface="Wingdings" panose="05000000000000000000" pitchFamily="2" charset="2"/>
              <a:buChar char="Ø"/>
            </a:pPr>
            <a:r>
              <a:rPr lang="en-US" dirty="0"/>
              <a:t> </a:t>
            </a:r>
            <a:r>
              <a:rPr lang="en-US" dirty="0" smtClean="0"/>
              <a:t>D</a:t>
            </a:r>
            <a:r>
              <a:rPr lang="en-US" dirty="0" smtClean="0"/>
              <a:t>iscovery</a:t>
            </a:r>
          </a:p>
          <a:p>
            <a:pPr>
              <a:buFont typeface="Wingdings" panose="05000000000000000000" pitchFamily="2" charset="2"/>
              <a:buChar char="Ø"/>
            </a:pPr>
            <a:r>
              <a:rPr lang="en-US" dirty="0" smtClean="0"/>
              <a:t> Ideation</a:t>
            </a:r>
          </a:p>
          <a:p>
            <a:pPr>
              <a:buFont typeface="Wingdings" panose="05000000000000000000" pitchFamily="2" charset="2"/>
              <a:buChar char="Ø"/>
            </a:pPr>
            <a:r>
              <a:rPr lang="en-US" dirty="0" smtClean="0"/>
              <a:t> Validation</a:t>
            </a:r>
            <a:r>
              <a:rPr lang="en-US" dirty="0"/>
              <a:t>. </a:t>
            </a:r>
            <a:endParaRPr lang="en-US" dirty="0" smtClean="0"/>
          </a:p>
          <a:p>
            <a:pPr marL="0" indent="0">
              <a:buNone/>
            </a:pPr>
            <a:r>
              <a:rPr lang="en-US" dirty="0"/>
              <a:t>However, UX design is cyclical and you will often need to repeat certain steps and even the entire process multiple times. </a:t>
            </a:r>
            <a:endParaRPr lang="en-US" dirty="0" smtClean="0"/>
          </a:p>
          <a:p>
            <a:pPr marL="0" indent="0">
              <a:buNone/>
            </a:pPr>
            <a:r>
              <a:rPr lang="en-US" dirty="0"/>
              <a:t>The final outcome will be a set of low-resolution wireframes: a draft of the function and structure of a product.</a:t>
            </a:r>
            <a:endParaRPr lang="en-US" dirty="0"/>
          </a:p>
        </p:txBody>
      </p:sp>
    </p:spTree>
    <p:extLst>
      <p:ext uri="{BB962C8B-B14F-4D97-AF65-F5344CB8AC3E}">
        <p14:creationId xmlns:p14="http://schemas.microsoft.com/office/powerpoint/2010/main" val="3714901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551" y="0"/>
            <a:ext cx="4690423" cy="9336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64938"/>
            <a:ext cx="3704823" cy="880183"/>
          </a:xfrm>
          <a:prstGeom prst="rect">
            <a:avLst/>
          </a:prstGeom>
        </p:spPr>
      </p:pic>
      <p:sp>
        <p:nvSpPr>
          <p:cNvPr id="9" name="Title 1"/>
          <p:cNvSpPr>
            <a:spLocks noGrp="1"/>
          </p:cNvSpPr>
          <p:nvPr>
            <p:ph type="title"/>
          </p:nvPr>
        </p:nvSpPr>
        <p:spPr>
          <a:xfrm>
            <a:off x="838200" y="996194"/>
            <a:ext cx="10515600" cy="600787"/>
          </a:xfrm>
        </p:spPr>
        <p:txBody>
          <a:bodyPr>
            <a:noAutofit/>
          </a:bodyPr>
          <a:lstStyle/>
          <a:p>
            <a:r>
              <a:rPr lang="en-US" sz="4000" b="1" dirty="0" smtClean="0">
                <a:solidFill>
                  <a:schemeClr val="accent2">
                    <a:lumMod val="75000"/>
                  </a:schemeClr>
                </a:solidFill>
              </a:rPr>
              <a:t>What is the process of UX?</a:t>
            </a:r>
            <a:endParaRPr lang="en-US" sz="4000" b="1" dirty="0">
              <a:solidFill>
                <a:schemeClr val="accent2">
                  <a:lumMod val="7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117" y="1596981"/>
            <a:ext cx="5858971" cy="4390986"/>
          </a:xfrm>
          <a:prstGeom prst="rect">
            <a:avLst/>
          </a:prstGeom>
        </p:spPr>
      </p:pic>
    </p:spTree>
    <p:extLst>
      <p:ext uri="{BB962C8B-B14F-4D97-AF65-F5344CB8AC3E}">
        <p14:creationId xmlns:p14="http://schemas.microsoft.com/office/powerpoint/2010/main" val="737724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1197</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UI/UX DESIGN TRAINING COURSE</vt:lpstr>
      <vt:lpstr>WHAT IS UX DESIGN?</vt:lpstr>
      <vt:lpstr>PowerPoint Presentation</vt:lpstr>
      <vt:lpstr>WHAT IS UI DESIGN?</vt:lpstr>
      <vt:lpstr>PowerPoint Presentation</vt:lpstr>
      <vt:lpstr>VISUAL NOISE</vt:lpstr>
      <vt:lpstr>ICONOGRAPHY</vt:lpstr>
      <vt:lpstr>What is the process of UX?</vt:lpstr>
      <vt:lpstr>What is the process of UX?</vt:lpstr>
      <vt:lpstr>Ideate</vt:lpstr>
      <vt:lpstr>PowerPoint Presentation</vt:lpstr>
      <vt:lpstr>What is the process of UI?</vt:lpstr>
      <vt:lpstr>What is the process of UX?</vt:lpstr>
      <vt:lpstr>Validate (Test, Prototype)</vt:lpstr>
      <vt:lpstr>DESIGN GUIDE</vt:lpstr>
      <vt:lpstr>SPACING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UI/UX DESIGN TRAINING COURSE</dc:title>
  <dc:creator>OgadTech Solutions</dc:creator>
  <cp:lastModifiedBy>OgadTech Solutions</cp:lastModifiedBy>
  <cp:revision>17</cp:revision>
  <dcterms:created xsi:type="dcterms:W3CDTF">2022-05-18T13:27:18Z</dcterms:created>
  <dcterms:modified xsi:type="dcterms:W3CDTF">2022-06-06T18:39:28Z</dcterms:modified>
</cp:coreProperties>
</file>