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2" r:id="rId2"/>
  </p:sldMasterIdLst>
  <p:notesMasterIdLst>
    <p:notesMasterId r:id="rId7"/>
  </p:notesMasterIdLst>
  <p:sldIdLst>
    <p:sldId id="265" r:id="rId3"/>
    <p:sldId id="268" r:id="rId4"/>
    <p:sldId id="266" r:id="rId5"/>
    <p:sldId id="264" r:id="rId6"/>
  </p:sldIdLst>
  <p:sldSz cx="475488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0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8" autoAdjust="0"/>
    <p:restoredTop sz="91519" autoAdjust="0"/>
  </p:normalViewPr>
  <p:slideViewPr>
    <p:cSldViewPr snapToGrid="0">
      <p:cViewPr>
        <p:scale>
          <a:sx n="66" d="100"/>
          <a:sy n="66" d="100"/>
        </p:scale>
        <p:origin x="-36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F573-6B59-4D86-B32F-5448EBCC0F2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1143000"/>
            <a:ext cx="6686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26AE-648C-43F5-B182-CFEC80CBE5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1pPr>
    <a:lvl2pPr marL="656894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2pPr>
    <a:lvl3pPr marL="1313787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3pPr>
    <a:lvl4pPr marL="1970683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4pPr>
    <a:lvl5pPr marL="2627571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5pPr>
    <a:lvl6pPr marL="3284471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6pPr>
    <a:lvl7pPr marL="3941359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7pPr>
    <a:lvl8pPr marL="4598252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8pPr>
    <a:lvl9pPr marL="5255146" algn="l" defTabSz="1313787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76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32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28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1143000"/>
            <a:ext cx="6686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CA3B-DE1B-4401-A449-8823AEF7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3591562"/>
            <a:ext cx="356616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90115-EB59-4F07-A834-33A2665F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11526522"/>
            <a:ext cx="356616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7891-B72A-4F7D-AEE9-AEB524DC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0909-E7E8-4BB3-83AC-C64DEFCB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D7F6-C508-4BDC-BD53-2B736A5E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74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719F-2C02-4569-BF6F-F04E8A4B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197F-6C2E-4465-BEF4-9D2481AB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31C5-141B-49C8-A95F-F53A275E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4085-D89D-4F3D-9CDC-E90C26FA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CE31-80EE-48DD-AB7D-4D7A614D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8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EB66-748A-4DD2-946A-737470DD8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4027110" y="1168400"/>
            <a:ext cx="1025271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58FB-0505-4DF3-AF4C-D51981D4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68980" y="1168400"/>
            <a:ext cx="3016377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A7DA-EF9C-4B56-B9B9-E28D4129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65C-5A6D-4673-A2E6-B8507C1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18E7-2A1C-43CF-A1FF-9D456F50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01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0" y="3591562"/>
            <a:ext cx="356616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1526522"/>
            <a:ext cx="356616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38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69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5" y="5471163"/>
            <a:ext cx="4101084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5" y="14686283"/>
            <a:ext cx="4101084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8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30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168401"/>
            <a:ext cx="4101084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5" y="5379722"/>
            <a:ext cx="20115369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5" y="8016240"/>
            <a:ext cx="20115369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0" y="5379722"/>
            <a:ext cx="202144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0" y="8016240"/>
            <a:ext cx="202144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38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05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56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3159762"/>
            <a:ext cx="2407158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99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7C43-B074-4440-9334-E23CA457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A859-4F87-42DF-A3FA-03D4F4D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714F-BD5A-4EC5-AC1D-AD19A352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8ED5-D49F-46CE-985F-74CC59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9A1C-3FEF-4ABD-B6BC-474E58B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3159762"/>
            <a:ext cx="2407158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295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48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0" y="1168400"/>
            <a:ext cx="1025271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0" y="1168400"/>
            <a:ext cx="3016377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04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3840-344C-41A0-A8BB-4A7205C8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15" y="5471163"/>
            <a:ext cx="4101084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F3D5-CC18-449A-9CE5-0B004DA3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215" y="14686283"/>
            <a:ext cx="4101084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26D1-6E2D-4FC3-B96E-7C918BF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5E94-5932-4BF1-B62C-2F083734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4A6B-1445-4897-9AE6-B76A91E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5D5A-7220-4933-A9A7-425EFD91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9B6E-5D76-4BB9-BD7D-23662CA81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89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6D03F-CA35-4C00-8F7E-4DE5172A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71580" y="5842000"/>
            <a:ext cx="202082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20EF-562F-4970-B7B1-6D0330A5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C200-2F71-4AEC-A287-D4599F5C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7C597-6C0D-48F7-8CD0-550B2E2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4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161A-B50F-4A9B-BAA6-85C92A2A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73" y="1168401"/>
            <a:ext cx="4101084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BBD72-790F-41F9-9EE6-BEBE3E77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5175" y="5379722"/>
            <a:ext cx="20115369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A699-443F-44C4-A26B-42D6653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5175" y="8016240"/>
            <a:ext cx="20115369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66714-9EEB-4097-8A9C-EB4A7655F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071580" y="5379722"/>
            <a:ext cx="202144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A24C4-D13E-406A-8538-ED9DC36B0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071580" y="8016240"/>
            <a:ext cx="202144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6D33A-C5F3-49E3-B4BD-B3253060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AEEE-3573-4966-82E3-1BD73E82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7BB3F-4186-43E8-BDA2-BE9B7DE4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774D-E97A-480A-B1D2-75BE4D56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BA34B-5170-4AB6-A7BC-443C261F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074CB-5A0F-4633-9600-87AFF2F7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6B50F-C2DB-4874-BAA9-19FBD5D6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6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1D8DC-0A59-45CF-A70C-0E3E3729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23C7D-F4F6-4E54-BC12-5525C740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E926-B984-4590-B1C7-C0C96A7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0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C77F-7AB0-4963-9EA4-DAFEFF3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E94E-5052-44B9-8F4F-7748E92F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4433" y="3159762"/>
            <a:ext cx="2407158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1D78-27B9-4D4D-8AAE-77C8B5B9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6815-6A1D-4BDF-96AA-4701EA2F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F6AAA-42B2-4114-AB7F-2B3D1740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A886-B0F8-4548-A22D-FD3056E8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5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7B5A-DF87-4CC2-8580-DC930686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75" y="1463040"/>
            <a:ext cx="15335724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F46E4-C30D-4A0A-A515-78084DDD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0214433" y="3159762"/>
            <a:ext cx="24071580" cy="15595600"/>
          </a:xfrm>
        </p:spPr>
        <p:txBody>
          <a:bodyPr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A1525-D950-4B37-8EAF-EE3CA7F1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75175" y="6583680"/>
            <a:ext cx="15335724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A414F-DB11-4969-8AB5-22F577B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18C64-A220-4FFE-88AE-942E8D8E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8BDB-5595-4110-A4E1-1B37DD0E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9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589DB-99B9-489F-AC20-5D833094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0" y="1168401"/>
            <a:ext cx="4101084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5A85-6CBB-4315-BD3C-A8FBC0B7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8980" y="5842000"/>
            <a:ext cx="4101084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9B5C-2B1D-4172-ABCE-279008C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6898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4427-4978-4A36-A4C7-B10B7E54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750540" y="20340322"/>
            <a:ext cx="160477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B2F8-C243-4E9E-96E1-8995D00F8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58134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6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168401"/>
            <a:ext cx="4101084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5842000"/>
            <a:ext cx="4101084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21/05/2021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20340322"/>
            <a:ext cx="160477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20340322"/>
            <a:ext cx="106984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73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91220"/>
              </p:ext>
            </p:extLst>
          </p:nvPr>
        </p:nvGraphicFramePr>
        <p:xfrm>
          <a:off x="18074319" y="2664012"/>
          <a:ext cx="214870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8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98252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12225062" y="3435486"/>
            <a:ext cx="0" cy="76503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12225062" y="4200525"/>
            <a:ext cx="596884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18193902" y="3598010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50948D-3673-4913-8048-9E152DDD8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53302"/>
              </p:ext>
            </p:extLst>
          </p:nvPr>
        </p:nvGraphicFramePr>
        <p:xfrm>
          <a:off x="11499348" y="2521086"/>
          <a:ext cx="57486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730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59673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205391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37056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684"/>
              </p:ext>
            </p:extLst>
          </p:nvPr>
        </p:nvGraphicFramePr>
        <p:xfrm>
          <a:off x="21938748" y="2518415"/>
          <a:ext cx="57486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59673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205391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37056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22677162" y="3432815"/>
            <a:ext cx="0" cy="76503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9044226" y="4179205"/>
            <a:ext cx="36329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9044226" y="3575384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39591661" y="13615099"/>
          <a:ext cx="7080839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6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77549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4185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25346685" y="9022679"/>
          <a:ext cx="1371404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25449128" y="12633235"/>
          <a:ext cx="676048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37248704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MPHONE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MAreaCode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561"/>
              </p:ext>
            </p:extLst>
          </p:nvPr>
        </p:nvGraphicFramePr>
        <p:xfrm>
          <a:off x="25452566" y="11353402"/>
          <a:ext cx="67604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5054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08653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205391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37056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/>
        </p:nvGraphicFramePr>
        <p:xfrm>
          <a:off x="25452563" y="14790256"/>
          <a:ext cx="86861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0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3742343065"/>
                    </a:ext>
                  </a:extLst>
                </a:gridCol>
                <a:gridCol w="153952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2608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8682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TYearsOfExp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25449130" y="16514907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25452563" y="19601007"/>
          <a:ext cx="86947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54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98544">
                  <a:extLst>
                    <a:ext uri="{9D8B030D-6E8A-4147-A177-3AD203B41FA5}">
                      <a16:colId xmlns:a16="http://schemas.microsoft.com/office/drawing/2014/main" val="1170191425"/>
                    </a:ext>
                  </a:extLst>
                </a:gridCol>
                <a:gridCol w="174986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1887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32891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EHireDate</a:t>
                      </a:r>
                      <a:endParaRPr lang="en-GB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26175827" y="21516418"/>
            <a:ext cx="6811017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32986839" y="20515410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26175827" y="20515408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33599012" y="15704648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33599012" y="15948176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26175831" y="18098283"/>
            <a:ext cx="742318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26175827" y="17429309"/>
            <a:ext cx="0" cy="668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13706228" y="4005943"/>
          <a:ext cx="73142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31228"/>
              </p:ext>
            </p:extLst>
          </p:nvPr>
        </p:nvGraphicFramePr>
        <p:xfrm>
          <a:off x="27711578" y="1783795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2892865" y="302701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9120865" y="296445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16593407" y="302701"/>
          <a:ext cx="6464164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8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3598838" y="220289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12352949" y="1210846"/>
            <a:ext cx="0" cy="9920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3598837" y="1210846"/>
            <a:ext cx="0" cy="992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10256899" y="1783795"/>
            <a:ext cx="70485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10295723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17305399" y="121084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33164277" y="2698198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25749109" y="9940348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25128965" y="8650441"/>
            <a:ext cx="8035312" cy="150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25128965" y="86655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25128968" y="102652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17690621" y="4920345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17690621" y="53680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24628721" y="53681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24628722" y="10676835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26146799" y="9940350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13982449" y="4844041"/>
            <a:ext cx="2762501" cy="0"/>
          </a:xfrm>
          <a:prstGeom prst="line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18764677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18764677" y="1783795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24905652" y="1783796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24905649" y="10464801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25950313" y="99403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16206309" y="10848913"/>
            <a:ext cx="22311020" cy="1503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38517327" y="9940346"/>
            <a:ext cx="0" cy="92359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32480250" y="15704647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16415858" y="15938943"/>
            <a:ext cx="160643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31021889" y="20535005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16593409" y="20981430"/>
            <a:ext cx="14428476" cy="916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26894472" y="99374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26894469" y="104712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15339264" y="9121495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6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2291781" y="9078227"/>
          <a:ext cx="837169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2291779" y="13043597"/>
          <a:ext cx="74035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2291780" y="16457431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9886525" y="10630941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9886525" y="99926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15772353" y="100579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1910304" y="11052557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19182925" y="100579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1910303" y="110525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1910304" y="145104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2843753" y="13937487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8339989" y="18022341"/>
            <a:ext cx="15465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8339989" y="17384030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9899847" y="115413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9899850" y="115413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16015355" y="100579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16206307" y="100579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16415857" y="10057991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16604587" y="10057994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25941769" y="122630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25128968" y="12494101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25128965" y="113533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25139058" y="113533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26584949" y="9937416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25951861" y="135614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24905654" y="137924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24935698" y="110975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24946446" y="110975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26394449" y="99374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39370917" y="104648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39370918" y="149515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9948957" y="14532766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26394450" y="15704647"/>
            <a:ext cx="19734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26380029" y="16237192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40143993" y="14532765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26493124" y="20514463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26493124" y="20825327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40322445" y="14532765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9192"/>
              </p:ext>
            </p:extLst>
          </p:nvPr>
        </p:nvGraphicFramePr>
        <p:xfrm>
          <a:off x="39591661" y="13615099"/>
          <a:ext cx="7214189" cy="1130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381802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67282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25346685" y="9022679"/>
          <a:ext cx="1371404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25449128" y="12633235"/>
          <a:ext cx="429577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316683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MEMBER_PHONENUMBER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/>
        </p:nvGraphicFramePr>
        <p:xfrm>
          <a:off x="25452566" y="11353402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8866"/>
              </p:ext>
            </p:extLst>
          </p:nvPr>
        </p:nvGraphicFramePr>
        <p:xfrm>
          <a:off x="25452564" y="14790256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25449130" y="16514907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25452564" y="19601007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26175830" y="21516417"/>
            <a:ext cx="47536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30929439" y="20515409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26175827" y="20515408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31720649" y="15704651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0CE155-6D41-4124-BA35-C75235D95571}"/>
              </a:ext>
            </a:extLst>
          </p:cNvPr>
          <p:cNvCxnSpPr>
            <a:cxnSpLocks/>
          </p:cNvCxnSpPr>
          <p:nvPr/>
        </p:nvCxnSpPr>
        <p:spPr>
          <a:xfrm flipV="1">
            <a:off x="31720673" y="15938946"/>
            <a:ext cx="1551920" cy="92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33272589" y="15948177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26175831" y="18098283"/>
            <a:ext cx="709676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26175827" y="17429309"/>
            <a:ext cx="0" cy="668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13706228" y="4005943"/>
          <a:ext cx="8957830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4359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6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KFName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/>
        </p:nvGraphicFramePr>
        <p:xfrm>
          <a:off x="27711578" y="1783795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2892865" y="302701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9120865" y="296445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16593407" y="302701"/>
          <a:ext cx="6464164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8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3598838" y="220289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12352949" y="1210846"/>
            <a:ext cx="0" cy="9920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3598837" y="1210846"/>
            <a:ext cx="0" cy="992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10256899" y="1783795"/>
            <a:ext cx="70485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10295723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17305399" y="121084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33164277" y="2698198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25749109" y="9940348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25128965" y="8650441"/>
            <a:ext cx="8035312" cy="150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25128965" y="86655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25128968" y="102652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17690621" y="4920345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17690621" y="53680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24628721" y="53681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24628722" y="10676835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26146799" y="9940350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13982449" y="4844041"/>
            <a:ext cx="406581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18764677" y="121084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18764677" y="1783795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24905652" y="1783796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24905649" y="10464801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25950313" y="99403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16206309" y="10848913"/>
            <a:ext cx="22311020" cy="1503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38517327" y="9940346"/>
            <a:ext cx="0" cy="92359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30554427" y="15696330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16415858" y="15938943"/>
            <a:ext cx="1413857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29097839" y="20515410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16593409" y="20981430"/>
            <a:ext cx="12504432" cy="7942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26894472" y="99374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26894469" y="104712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15339264" y="9121495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6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2291781" y="9078227"/>
          <a:ext cx="837169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2291779" y="13043596"/>
          <a:ext cx="7403524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2291780" y="16457431"/>
          <a:ext cx="676392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2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9886525" y="10630941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9886525" y="99926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15772353" y="100579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1910304" y="11052557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19182925" y="100579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1910303" y="110525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1910304" y="145104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2843753" y="13937487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8339989" y="18022341"/>
            <a:ext cx="15465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8339989" y="17384030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9899847" y="115413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9899850" y="115413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16015355" y="100579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16206307" y="100579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16415857" y="10057991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16604587" y="10057994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25941769" y="122630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25128968" y="12494101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25128965" y="113533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25139058" y="113533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26584949" y="9937416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25951861" y="135614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24905654" y="137924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24935698" y="110975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24946446" y="110975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26394449" y="99374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39370917" y="104648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39370918" y="149515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9948957" y="14532766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26394450" y="15704647"/>
            <a:ext cx="19734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26380029" y="16237192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40143993" y="14532765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26493124" y="20514463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26493124" y="20825327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40322445" y="14532765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3965E05-BA85-43CA-9A34-184CEE9C04BF}"/>
              </a:ext>
            </a:extLst>
          </p:cNvPr>
          <p:cNvCxnSpPr>
            <a:cxnSpLocks/>
            <a:endCxn id="434" idx="1"/>
          </p:cNvCxnSpPr>
          <p:nvPr/>
        </p:nvCxnSpPr>
        <p:spPr>
          <a:xfrm flipH="1">
            <a:off x="22149610" y="16704214"/>
            <a:ext cx="697626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D7307AE-2B1B-481D-AD2E-DE884B9434C4}"/>
              </a:ext>
            </a:extLst>
          </p:cNvPr>
          <p:cNvCxnSpPr>
            <a:cxnSpLocks/>
            <a:endCxn id="434" idx="3"/>
          </p:cNvCxnSpPr>
          <p:nvPr/>
        </p:nvCxnSpPr>
        <p:spPr>
          <a:xfrm>
            <a:off x="24448959" y="16704214"/>
            <a:ext cx="740380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18AC36-A5C1-4960-96CC-8A3808B62874}"/>
              </a:ext>
            </a:extLst>
          </p:cNvPr>
          <p:cNvCxnSpPr>
            <a:cxnSpLocks/>
            <a:stCxn id="41" idx="1"/>
            <a:endCxn id="43" idx="6"/>
          </p:cNvCxnSpPr>
          <p:nvPr/>
        </p:nvCxnSpPr>
        <p:spPr>
          <a:xfrm flipH="1" flipV="1">
            <a:off x="22613975" y="4698806"/>
            <a:ext cx="95582" cy="47843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3B3D97E7-653C-4684-8EB2-D09966C06661}"/>
              </a:ext>
            </a:extLst>
          </p:cNvPr>
          <p:cNvCxnSpPr>
            <a:cxnSpLocks/>
            <a:stCxn id="253" idx="1"/>
            <a:endCxn id="4" idx="3"/>
          </p:cNvCxnSpPr>
          <p:nvPr/>
        </p:nvCxnSpPr>
        <p:spPr>
          <a:xfrm flipH="1">
            <a:off x="17089005" y="5148731"/>
            <a:ext cx="2394224" cy="410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9255764F-12FB-4213-8BDA-B2CD5D976034}"/>
              </a:ext>
            </a:extLst>
          </p:cNvPr>
          <p:cNvCxnSpPr>
            <a:cxnSpLocks/>
          </p:cNvCxnSpPr>
          <p:nvPr/>
        </p:nvCxnSpPr>
        <p:spPr>
          <a:xfrm flipH="1">
            <a:off x="17077444" y="5012760"/>
            <a:ext cx="252184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D5B3BF-03A6-40DE-B0DC-2FCF1F164B0F}"/>
              </a:ext>
            </a:extLst>
          </p:cNvPr>
          <p:cNvCxnSpPr>
            <a:cxnSpLocks/>
            <a:stCxn id="41" idx="2"/>
            <a:endCxn id="76" idx="2"/>
          </p:cNvCxnSpPr>
          <p:nvPr/>
        </p:nvCxnSpPr>
        <p:spPr>
          <a:xfrm>
            <a:off x="23756671" y="5518913"/>
            <a:ext cx="1208074" cy="28561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4EBD7EB-B109-4EF0-8C31-277E56EF34B7}"/>
              </a:ext>
            </a:extLst>
          </p:cNvPr>
          <p:cNvCxnSpPr>
            <a:cxnSpLocks/>
          </p:cNvCxnSpPr>
          <p:nvPr/>
        </p:nvCxnSpPr>
        <p:spPr>
          <a:xfrm>
            <a:off x="20807957" y="5010048"/>
            <a:ext cx="1946482" cy="4225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217238C-4B23-48AB-9D8E-BBC01F5332D3}"/>
              </a:ext>
            </a:extLst>
          </p:cNvPr>
          <p:cNvCxnSpPr>
            <a:cxnSpLocks/>
          </p:cNvCxnSpPr>
          <p:nvPr/>
        </p:nvCxnSpPr>
        <p:spPr>
          <a:xfrm>
            <a:off x="23598152" y="12514748"/>
            <a:ext cx="0" cy="112068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C9E5E8F-8728-4C63-9502-74FCAB499DEF}"/>
              </a:ext>
            </a:extLst>
          </p:cNvPr>
          <p:cNvCxnSpPr>
            <a:cxnSpLocks/>
          </p:cNvCxnSpPr>
          <p:nvPr/>
        </p:nvCxnSpPr>
        <p:spPr>
          <a:xfrm>
            <a:off x="16088132" y="5514933"/>
            <a:ext cx="3161700" cy="102052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616CF0-F8D0-4485-948D-D8D0DF00020E}"/>
              </a:ext>
            </a:extLst>
          </p:cNvPr>
          <p:cNvCxnSpPr>
            <a:cxnSpLocks/>
          </p:cNvCxnSpPr>
          <p:nvPr/>
        </p:nvCxnSpPr>
        <p:spPr>
          <a:xfrm>
            <a:off x="19895880" y="16520081"/>
            <a:ext cx="2704946" cy="45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DEE7281-78E2-4163-B679-8F82CC46EDD7}"/>
              </a:ext>
            </a:extLst>
          </p:cNvPr>
          <p:cNvCxnSpPr>
            <a:cxnSpLocks/>
          </p:cNvCxnSpPr>
          <p:nvPr/>
        </p:nvCxnSpPr>
        <p:spPr>
          <a:xfrm>
            <a:off x="23612252" y="9985941"/>
            <a:ext cx="0" cy="10001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62947B8-A271-4264-906F-14261C82BFD8}"/>
              </a:ext>
            </a:extLst>
          </p:cNvPr>
          <p:cNvCxnSpPr>
            <a:cxnSpLocks/>
          </p:cNvCxnSpPr>
          <p:nvPr/>
        </p:nvCxnSpPr>
        <p:spPr>
          <a:xfrm>
            <a:off x="17075510" y="5499140"/>
            <a:ext cx="2632668" cy="61517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72D82A2-030B-412F-A5F0-0562E5B0C827}"/>
              </a:ext>
            </a:extLst>
          </p:cNvPr>
          <p:cNvCxnSpPr>
            <a:cxnSpLocks/>
          </p:cNvCxnSpPr>
          <p:nvPr/>
        </p:nvCxnSpPr>
        <p:spPr>
          <a:xfrm flipV="1">
            <a:off x="19860731" y="9796443"/>
            <a:ext cx="2866364" cy="18093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128085C8-97BC-4F87-A07D-CB9E05C7418A}"/>
              </a:ext>
            </a:extLst>
          </p:cNvPr>
          <p:cNvCxnSpPr>
            <a:cxnSpLocks/>
            <a:stCxn id="536" idx="0"/>
            <a:endCxn id="542" idx="4"/>
          </p:cNvCxnSpPr>
          <p:nvPr/>
        </p:nvCxnSpPr>
        <p:spPr>
          <a:xfrm flipH="1" flipV="1">
            <a:off x="23063837" y="9196808"/>
            <a:ext cx="710574" cy="10578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C1D5050B-58B6-4E9C-B09D-111C75DE3922}"/>
              </a:ext>
            </a:extLst>
          </p:cNvPr>
          <p:cNvCxnSpPr>
            <a:cxnSpLocks/>
            <a:stCxn id="536" idx="0"/>
            <a:endCxn id="556" idx="4"/>
          </p:cNvCxnSpPr>
          <p:nvPr/>
        </p:nvCxnSpPr>
        <p:spPr>
          <a:xfrm flipV="1">
            <a:off x="23774407" y="9176128"/>
            <a:ext cx="635730" cy="1264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7508ABC-4314-414A-A368-1FA663490808}"/>
              </a:ext>
            </a:extLst>
          </p:cNvPr>
          <p:cNvCxnSpPr>
            <a:cxnSpLocks/>
            <a:stCxn id="536" idx="1"/>
            <a:endCxn id="283" idx="6"/>
          </p:cNvCxnSpPr>
          <p:nvPr/>
        </p:nvCxnSpPr>
        <p:spPr>
          <a:xfrm flipH="1" flipV="1">
            <a:off x="22354626" y="9640031"/>
            <a:ext cx="372682" cy="423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DC2B19E6-2EF7-4AB4-8087-58458323DF18}"/>
              </a:ext>
            </a:extLst>
          </p:cNvPr>
          <p:cNvCxnSpPr>
            <a:cxnSpLocks/>
            <a:stCxn id="4" idx="3"/>
            <a:endCxn id="469" idx="0"/>
          </p:cNvCxnSpPr>
          <p:nvPr/>
        </p:nvCxnSpPr>
        <p:spPr>
          <a:xfrm>
            <a:off x="17089003" y="5152841"/>
            <a:ext cx="2695454" cy="63351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0D41D675-AB50-439E-9E56-E77D71FF6750}"/>
              </a:ext>
            </a:extLst>
          </p:cNvPr>
          <p:cNvCxnSpPr>
            <a:cxnSpLocks/>
            <a:stCxn id="4" idx="2"/>
            <a:endCxn id="588" idx="0"/>
          </p:cNvCxnSpPr>
          <p:nvPr/>
        </p:nvCxnSpPr>
        <p:spPr>
          <a:xfrm>
            <a:off x="15929183" y="5499145"/>
            <a:ext cx="3061132" cy="993527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6605EC2-6E27-40FB-B2E8-3D5FA2D0CADF}"/>
              </a:ext>
            </a:extLst>
          </p:cNvPr>
          <p:cNvCxnSpPr>
            <a:cxnSpLocks/>
            <a:stCxn id="469" idx="0"/>
            <a:endCxn id="536" idx="1"/>
          </p:cNvCxnSpPr>
          <p:nvPr/>
        </p:nvCxnSpPr>
        <p:spPr>
          <a:xfrm flipV="1">
            <a:off x="19784453" y="9644272"/>
            <a:ext cx="2942848" cy="1843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9BCE6E6-FF28-4A20-BD12-120CB4CB4B8A}"/>
              </a:ext>
            </a:extLst>
          </p:cNvPr>
          <p:cNvCxnSpPr>
            <a:cxnSpLocks/>
            <a:stCxn id="588" idx="3"/>
            <a:endCxn id="352" idx="1"/>
          </p:cNvCxnSpPr>
          <p:nvPr/>
        </p:nvCxnSpPr>
        <p:spPr>
          <a:xfrm>
            <a:off x="20151620" y="16364191"/>
            <a:ext cx="2449206" cy="92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6019544D-D2A8-4238-9F98-6B28131E3269}"/>
              </a:ext>
            </a:extLst>
          </p:cNvPr>
          <p:cNvCxnSpPr>
            <a:cxnSpLocks/>
            <a:stCxn id="739" idx="0"/>
            <a:endCxn id="536" idx="2"/>
          </p:cNvCxnSpPr>
          <p:nvPr/>
        </p:nvCxnSpPr>
        <p:spPr>
          <a:xfrm flipV="1">
            <a:off x="23774207" y="9985945"/>
            <a:ext cx="204" cy="836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3D95634-DF6C-4D75-BCC2-E8A07BC5CC58}"/>
              </a:ext>
            </a:extLst>
          </p:cNvPr>
          <p:cNvCxnSpPr>
            <a:cxnSpLocks/>
            <a:stCxn id="739" idx="2"/>
            <a:endCxn id="663" idx="0"/>
          </p:cNvCxnSpPr>
          <p:nvPr/>
        </p:nvCxnSpPr>
        <p:spPr>
          <a:xfrm>
            <a:off x="23774205" y="12682243"/>
            <a:ext cx="13698" cy="95318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D304DE3-7FCA-49AE-9801-8CD384B5BA15}"/>
              </a:ext>
            </a:extLst>
          </p:cNvPr>
          <p:cNvCxnSpPr>
            <a:cxnSpLocks/>
            <a:stCxn id="41" idx="1"/>
            <a:endCxn id="253" idx="3"/>
          </p:cNvCxnSpPr>
          <p:nvPr/>
        </p:nvCxnSpPr>
        <p:spPr>
          <a:xfrm flipH="1" flipV="1">
            <a:off x="20958084" y="5148727"/>
            <a:ext cx="1751474" cy="285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0736AD-42D5-42A6-BEA5-566038E8EFA6}"/>
              </a:ext>
            </a:extLst>
          </p:cNvPr>
          <p:cNvSpPr/>
          <p:nvPr/>
        </p:nvSpPr>
        <p:spPr>
          <a:xfrm>
            <a:off x="14769365" y="4806533"/>
            <a:ext cx="2319642" cy="69260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BRANCH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B47BE-9722-4264-93B9-A9CAD54162D5}"/>
              </a:ext>
            </a:extLst>
          </p:cNvPr>
          <p:cNvSpPr/>
          <p:nvPr/>
        </p:nvSpPr>
        <p:spPr>
          <a:xfrm>
            <a:off x="22709561" y="4835562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MEMBER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2AA826-518C-41C5-AAB7-4EBF4679CF84}"/>
              </a:ext>
            </a:extLst>
          </p:cNvPr>
          <p:cNvSpPr/>
          <p:nvPr/>
        </p:nvSpPr>
        <p:spPr>
          <a:xfrm>
            <a:off x="21539153" y="4463056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MID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311F53-5CA3-4C6A-B9C4-3745EDCFF7A6}"/>
              </a:ext>
            </a:extLst>
          </p:cNvPr>
          <p:cNvSpPr/>
          <p:nvPr/>
        </p:nvSpPr>
        <p:spPr>
          <a:xfrm>
            <a:off x="24964743" y="5373648"/>
            <a:ext cx="2596790" cy="86174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78" dirty="0">
                <a:solidFill>
                  <a:schemeClr val="tx1"/>
                </a:solidFill>
              </a:rPr>
              <a:t>MPhoneNum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D6934B-583F-4433-BADC-0E4B07D83EC4}"/>
              </a:ext>
            </a:extLst>
          </p:cNvPr>
          <p:cNvCxnSpPr>
            <a:cxnSpLocks/>
            <a:stCxn id="41" idx="2"/>
            <a:endCxn id="95" idx="0"/>
          </p:cNvCxnSpPr>
          <p:nvPr/>
        </p:nvCxnSpPr>
        <p:spPr>
          <a:xfrm>
            <a:off x="23756664" y="5518910"/>
            <a:ext cx="2594244" cy="14934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9D1449-B837-4384-8CCA-CB3E408A2A1C}"/>
              </a:ext>
            </a:extLst>
          </p:cNvPr>
          <p:cNvCxnSpPr>
            <a:cxnSpLocks/>
            <a:stCxn id="95" idx="5"/>
            <a:endCxn id="98" idx="6"/>
          </p:cNvCxnSpPr>
          <p:nvPr/>
        </p:nvCxnSpPr>
        <p:spPr>
          <a:xfrm flipH="1">
            <a:off x="26960138" y="7522010"/>
            <a:ext cx="51408" cy="7462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08DB08-EB11-466D-BDAF-8DFBAE7F912B}"/>
              </a:ext>
            </a:extLst>
          </p:cNvPr>
          <p:cNvCxnSpPr>
            <a:cxnSpLocks/>
            <a:stCxn id="95" idx="4"/>
            <a:endCxn id="105" idx="6"/>
          </p:cNvCxnSpPr>
          <p:nvPr/>
        </p:nvCxnSpPr>
        <p:spPr>
          <a:xfrm flipH="1">
            <a:off x="25759210" y="7609444"/>
            <a:ext cx="591694" cy="3843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C62751A-3C15-431D-926F-474810EE1C9B}"/>
              </a:ext>
            </a:extLst>
          </p:cNvPr>
          <p:cNvCxnSpPr>
            <a:cxnSpLocks/>
            <a:stCxn id="95" idx="2"/>
            <a:endCxn id="109" idx="6"/>
          </p:cNvCxnSpPr>
          <p:nvPr/>
        </p:nvCxnSpPr>
        <p:spPr>
          <a:xfrm flipH="1" flipV="1">
            <a:off x="23484901" y="7079930"/>
            <a:ext cx="1931734" cy="2309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022B8A-A3E5-4A52-975A-5B8DAE6F94D8}"/>
              </a:ext>
            </a:extLst>
          </p:cNvPr>
          <p:cNvCxnSpPr>
            <a:cxnSpLocks/>
            <a:stCxn id="95" idx="3"/>
            <a:endCxn id="118" idx="6"/>
          </p:cNvCxnSpPr>
          <p:nvPr/>
        </p:nvCxnSpPr>
        <p:spPr>
          <a:xfrm flipH="1">
            <a:off x="24951644" y="7522014"/>
            <a:ext cx="738628" cy="1549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B40D25-1648-441A-B363-3D95566D0079}"/>
              </a:ext>
            </a:extLst>
          </p:cNvPr>
          <p:cNvCxnSpPr>
            <a:cxnSpLocks/>
            <a:stCxn id="139" idx="0"/>
            <a:endCxn id="149" idx="4"/>
          </p:cNvCxnSpPr>
          <p:nvPr/>
        </p:nvCxnSpPr>
        <p:spPr>
          <a:xfrm flipH="1" flipV="1">
            <a:off x="24429398" y="3845794"/>
            <a:ext cx="623930" cy="1052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B9A4645-4B24-4E0F-A399-0C727A943406}"/>
              </a:ext>
            </a:extLst>
          </p:cNvPr>
          <p:cNvCxnSpPr>
            <a:cxnSpLocks/>
            <a:stCxn id="139" idx="0"/>
            <a:endCxn id="156" idx="4"/>
          </p:cNvCxnSpPr>
          <p:nvPr/>
        </p:nvCxnSpPr>
        <p:spPr>
          <a:xfrm flipV="1">
            <a:off x="25053329" y="3863263"/>
            <a:ext cx="771104" cy="8781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35A68FB-17D8-4C75-9AD2-EC0BEBD9A5A3}"/>
              </a:ext>
            </a:extLst>
          </p:cNvPr>
          <p:cNvSpPr/>
          <p:nvPr/>
        </p:nvSpPr>
        <p:spPr>
          <a:xfrm>
            <a:off x="24903820" y="7764927"/>
            <a:ext cx="855402" cy="45768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865800-B543-4FE9-B461-71552E81FEC2}"/>
              </a:ext>
            </a:extLst>
          </p:cNvPr>
          <p:cNvCxnSpPr>
            <a:cxnSpLocks/>
            <a:stCxn id="41" idx="2"/>
            <a:endCxn id="159" idx="0"/>
          </p:cNvCxnSpPr>
          <p:nvPr/>
        </p:nvCxnSpPr>
        <p:spPr>
          <a:xfrm flipH="1">
            <a:off x="22795963" y="5518908"/>
            <a:ext cx="960704" cy="2387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Decision 252">
            <a:extLst>
              <a:ext uri="{FF2B5EF4-FFF2-40B4-BE49-F238E27FC236}">
                <a16:creationId xmlns:a16="http://schemas.microsoft.com/office/drawing/2014/main" id="{AE6F25AA-6189-4AA1-A568-EBC06F6224B2}"/>
              </a:ext>
            </a:extLst>
          </p:cNvPr>
          <p:cNvSpPr/>
          <p:nvPr/>
        </p:nvSpPr>
        <p:spPr>
          <a:xfrm>
            <a:off x="19483232" y="4218962"/>
            <a:ext cx="1474860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GOES TO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D47D59-360C-4586-B06A-FE03046E07EF}"/>
              </a:ext>
            </a:extLst>
          </p:cNvPr>
          <p:cNvSpPr/>
          <p:nvPr/>
        </p:nvSpPr>
        <p:spPr>
          <a:xfrm>
            <a:off x="22600817" y="1602343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EMPLOYEE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F991A9B-4C92-44C6-A111-76A76532DF32}"/>
              </a:ext>
            </a:extLst>
          </p:cNvPr>
          <p:cNvCxnSpPr>
            <a:cxnSpLocks/>
            <a:stCxn id="352" idx="0"/>
            <a:endCxn id="354" idx="4"/>
          </p:cNvCxnSpPr>
          <p:nvPr/>
        </p:nvCxnSpPr>
        <p:spPr>
          <a:xfrm flipV="1">
            <a:off x="23647926" y="15862709"/>
            <a:ext cx="705714" cy="160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1BD23152-703A-4DB9-9B6C-3B88B70B5B07}"/>
              </a:ext>
            </a:extLst>
          </p:cNvPr>
          <p:cNvSpPr/>
          <p:nvPr/>
        </p:nvSpPr>
        <p:spPr>
          <a:xfrm rot="21547541">
            <a:off x="23716680" y="15122507"/>
            <a:ext cx="1262622" cy="740246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EID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FB3A3AD-8E01-4D96-9901-EDA6166F0F5E}"/>
              </a:ext>
            </a:extLst>
          </p:cNvPr>
          <p:cNvSpPr/>
          <p:nvPr/>
        </p:nvSpPr>
        <p:spPr>
          <a:xfrm>
            <a:off x="22209563" y="15100171"/>
            <a:ext cx="1275338" cy="7978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ESalary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92D874D-38FB-4D23-991C-1BBEF1258267}"/>
              </a:ext>
            </a:extLst>
          </p:cNvPr>
          <p:cNvCxnSpPr>
            <a:cxnSpLocks/>
            <a:stCxn id="352" idx="0"/>
            <a:endCxn id="421" idx="4"/>
          </p:cNvCxnSpPr>
          <p:nvPr/>
        </p:nvCxnSpPr>
        <p:spPr>
          <a:xfrm flipH="1" flipV="1">
            <a:off x="22847228" y="15898075"/>
            <a:ext cx="800692" cy="12536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Flowchart: Decision 468">
            <a:extLst>
              <a:ext uri="{FF2B5EF4-FFF2-40B4-BE49-F238E27FC236}">
                <a16:creationId xmlns:a16="http://schemas.microsoft.com/office/drawing/2014/main" id="{0668527A-A634-46BD-841E-93BFDA542830}"/>
              </a:ext>
            </a:extLst>
          </p:cNvPr>
          <p:cNvSpPr/>
          <p:nvPr/>
        </p:nvSpPr>
        <p:spPr>
          <a:xfrm rot="71361">
            <a:off x="18758487" y="11487829"/>
            <a:ext cx="201333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AEC71C1-21CE-46D2-9CAC-67142DE368AD}"/>
              </a:ext>
            </a:extLst>
          </p:cNvPr>
          <p:cNvSpPr/>
          <p:nvPr/>
        </p:nvSpPr>
        <p:spPr>
          <a:xfrm>
            <a:off x="22727302" y="930259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E0B91409-060B-4DC0-9979-74E1D9968654}"/>
              </a:ext>
            </a:extLst>
          </p:cNvPr>
          <p:cNvSpPr/>
          <p:nvPr/>
        </p:nvSpPr>
        <p:spPr>
          <a:xfrm rot="22356">
            <a:off x="22485429" y="8527916"/>
            <a:ext cx="1161168" cy="668904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61AF407C-D5D8-443A-8727-D3A90815793E}"/>
              </a:ext>
            </a:extLst>
          </p:cNvPr>
          <p:cNvSpPr/>
          <p:nvPr/>
        </p:nvSpPr>
        <p:spPr>
          <a:xfrm>
            <a:off x="23779185" y="8543398"/>
            <a:ext cx="1261898" cy="63272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TWorkDays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88" name="Flowchart: Decision 587">
            <a:extLst>
              <a:ext uri="{FF2B5EF4-FFF2-40B4-BE49-F238E27FC236}">
                <a16:creationId xmlns:a16="http://schemas.microsoft.com/office/drawing/2014/main" id="{F10022DD-5A2A-4DA8-B8C6-A4C86980BDCF}"/>
              </a:ext>
            </a:extLst>
          </p:cNvPr>
          <p:cNvSpPr/>
          <p:nvPr/>
        </p:nvSpPr>
        <p:spPr>
          <a:xfrm>
            <a:off x="17829017" y="15434419"/>
            <a:ext cx="232259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WORKS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01710D5-91CA-419D-9BB9-EE6D72AC0FB6}"/>
              </a:ext>
            </a:extLst>
          </p:cNvPr>
          <p:cNvSpPr/>
          <p:nvPr/>
        </p:nvSpPr>
        <p:spPr>
          <a:xfrm>
            <a:off x="21435618" y="6781405"/>
            <a:ext cx="2049284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Governorate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2F0756-ABF0-4327-9677-F34BE21D33F7}"/>
              </a:ext>
            </a:extLst>
          </p:cNvPr>
          <p:cNvSpPr/>
          <p:nvPr/>
        </p:nvSpPr>
        <p:spPr>
          <a:xfrm>
            <a:off x="25741680" y="8062220"/>
            <a:ext cx="1218452" cy="4121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Street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026EA5C-51F6-47CC-8AC6-9E1FDB051FBE}"/>
              </a:ext>
            </a:extLst>
          </p:cNvPr>
          <p:cNvSpPr/>
          <p:nvPr/>
        </p:nvSpPr>
        <p:spPr>
          <a:xfrm>
            <a:off x="22686449" y="7378452"/>
            <a:ext cx="2265202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Country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9C2DA7-13D7-4C46-81CB-B7CCFBAFAC74}"/>
              </a:ext>
            </a:extLst>
          </p:cNvPr>
          <p:cNvSpPr/>
          <p:nvPr/>
        </p:nvSpPr>
        <p:spPr>
          <a:xfrm>
            <a:off x="25416632" y="7012402"/>
            <a:ext cx="1868550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MAddress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50EE55-106A-4665-A537-39EB1883B4C0}"/>
              </a:ext>
            </a:extLst>
          </p:cNvPr>
          <p:cNvCxnSpPr>
            <a:cxnSpLocks/>
            <a:stCxn id="41" idx="1"/>
            <a:endCxn id="302" idx="6"/>
          </p:cNvCxnSpPr>
          <p:nvPr/>
        </p:nvCxnSpPr>
        <p:spPr>
          <a:xfrm flipH="1">
            <a:off x="22505123" y="5177232"/>
            <a:ext cx="204430" cy="4385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B5E258-6913-486B-9531-0E8C421AC3DC}"/>
              </a:ext>
            </a:extLst>
          </p:cNvPr>
          <p:cNvCxnSpPr>
            <a:cxnSpLocks/>
            <a:stCxn id="41" idx="2"/>
            <a:endCxn id="135" idx="0"/>
          </p:cNvCxnSpPr>
          <p:nvPr/>
        </p:nvCxnSpPr>
        <p:spPr>
          <a:xfrm>
            <a:off x="23756664" y="5518909"/>
            <a:ext cx="361962" cy="41240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759C63-CC33-44DB-9233-E228CBED7BAD}"/>
              </a:ext>
            </a:extLst>
          </p:cNvPr>
          <p:cNvSpPr/>
          <p:nvPr/>
        </p:nvSpPr>
        <p:spPr>
          <a:xfrm>
            <a:off x="23534808" y="5931307"/>
            <a:ext cx="1167644" cy="6202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MFirstAids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F248A-9151-41F0-AFEF-4EA956E6B162}"/>
              </a:ext>
            </a:extLst>
          </p:cNvPr>
          <p:cNvCxnSpPr>
            <a:cxnSpLocks/>
            <a:stCxn id="41" idx="0"/>
            <a:endCxn id="139" idx="0"/>
          </p:cNvCxnSpPr>
          <p:nvPr/>
        </p:nvCxnSpPr>
        <p:spPr>
          <a:xfrm flipV="1">
            <a:off x="23756661" y="3951069"/>
            <a:ext cx="1296662" cy="8844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4B56625-1D01-4478-8D6E-2F16C1987614}"/>
              </a:ext>
            </a:extLst>
          </p:cNvPr>
          <p:cNvSpPr/>
          <p:nvPr/>
        </p:nvSpPr>
        <p:spPr>
          <a:xfrm>
            <a:off x="24266782" y="3951075"/>
            <a:ext cx="1573090" cy="7012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MEmConName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82083D-F68D-4734-896F-2E68213B8443}"/>
              </a:ext>
            </a:extLst>
          </p:cNvPr>
          <p:cNvSpPr/>
          <p:nvPr/>
        </p:nvSpPr>
        <p:spPr>
          <a:xfrm>
            <a:off x="23804027" y="3144506"/>
            <a:ext cx="1250750" cy="7012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EmFName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5960F3C-E1F4-4595-9E4E-1AF45A2951EC}"/>
              </a:ext>
            </a:extLst>
          </p:cNvPr>
          <p:cNvSpPr/>
          <p:nvPr/>
        </p:nvSpPr>
        <p:spPr>
          <a:xfrm>
            <a:off x="25191631" y="3161968"/>
            <a:ext cx="1265602" cy="7012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EmLName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3E559F4-A295-473C-A001-7569F4653DFE}"/>
              </a:ext>
            </a:extLst>
          </p:cNvPr>
          <p:cNvSpPr/>
          <p:nvPr/>
        </p:nvSpPr>
        <p:spPr>
          <a:xfrm>
            <a:off x="22219298" y="5757629"/>
            <a:ext cx="1153328" cy="90453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MEmPhoneNum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53780F11-3C56-4E9F-8FF7-79A6FCB07095}"/>
              </a:ext>
            </a:extLst>
          </p:cNvPr>
          <p:cNvSpPr/>
          <p:nvPr/>
        </p:nvSpPr>
        <p:spPr>
          <a:xfrm>
            <a:off x="22727302" y="13635427"/>
            <a:ext cx="2121198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ACTIVITY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64CCF04-77D1-4AB9-9236-05AE8617799A}"/>
              </a:ext>
            </a:extLst>
          </p:cNvPr>
          <p:cNvCxnSpPr>
            <a:cxnSpLocks/>
            <a:stCxn id="663" idx="1"/>
            <a:endCxn id="667" idx="6"/>
          </p:cNvCxnSpPr>
          <p:nvPr/>
        </p:nvCxnSpPr>
        <p:spPr>
          <a:xfrm flipH="1" flipV="1">
            <a:off x="22379161" y="13970958"/>
            <a:ext cx="348146" cy="613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B7867F8A-3507-40D2-B33C-61BD28331BCB}"/>
              </a:ext>
            </a:extLst>
          </p:cNvPr>
          <p:cNvCxnSpPr>
            <a:cxnSpLocks/>
            <a:stCxn id="663" idx="0"/>
            <a:endCxn id="666" idx="4"/>
          </p:cNvCxnSpPr>
          <p:nvPr/>
        </p:nvCxnSpPr>
        <p:spPr>
          <a:xfrm flipV="1">
            <a:off x="23787902" y="13432977"/>
            <a:ext cx="1062300" cy="20245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Oval 665">
            <a:extLst>
              <a:ext uri="{FF2B5EF4-FFF2-40B4-BE49-F238E27FC236}">
                <a16:creationId xmlns:a16="http://schemas.microsoft.com/office/drawing/2014/main" id="{CEC6424F-3A08-41C3-985D-CCFA70C942C6}"/>
              </a:ext>
            </a:extLst>
          </p:cNvPr>
          <p:cNvSpPr/>
          <p:nvPr/>
        </p:nvSpPr>
        <p:spPr>
          <a:xfrm>
            <a:off x="23875965" y="12708451"/>
            <a:ext cx="1948462" cy="7245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ACTPrice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CCD5F35-EF3B-4C05-8092-29E29EF984BF}"/>
              </a:ext>
            </a:extLst>
          </p:cNvPr>
          <p:cNvSpPr/>
          <p:nvPr/>
        </p:nvSpPr>
        <p:spPr>
          <a:xfrm>
            <a:off x="20134715" y="13606561"/>
            <a:ext cx="2244434" cy="7288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4E04622-7082-4BD8-9994-E8D532834611}"/>
              </a:ext>
            </a:extLst>
          </p:cNvPr>
          <p:cNvCxnSpPr>
            <a:cxnSpLocks/>
            <a:stCxn id="663" idx="3"/>
            <a:endCxn id="672" idx="2"/>
          </p:cNvCxnSpPr>
          <p:nvPr/>
        </p:nvCxnSpPr>
        <p:spPr>
          <a:xfrm flipV="1">
            <a:off x="24848501" y="13977103"/>
            <a:ext cx="438756" cy="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8B981D7A-224A-409D-B03C-F044A553164C}"/>
              </a:ext>
            </a:extLst>
          </p:cNvPr>
          <p:cNvSpPr/>
          <p:nvPr/>
        </p:nvSpPr>
        <p:spPr>
          <a:xfrm>
            <a:off x="25287253" y="13737776"/>
            <a:ext cx="1564588" cy="4786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ACTID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78EE16E7-018F-406D-93B9-A1C794DCE828}"/>
              </a:ext>
            </a:extLst>
          </p:cNvPr>
          <p:cNvCxnSpPr>
            <a:cxnSpLocks/>
            <a:stCxn id="663" idx="0"/>
            <a:endCxn id="691" idx="4"/>
          </p:cNvCxnSpPr>
          <p:nvPr/>
        </p:nvCxnSpPr>
        <p:spPr>
          <a:xfrm flipH="1" flipV="1">
            <a:off x="22274064" y="13415233"/>
            <a:ext cx="1513838" cy="22019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>
            <a:extLst>
              <a:ext uri="{FF2B5EF4-FFF2-40B4-BE49-F238E27FC236}">
                <a16:creationId xmlns:a16="http://schemas.microsoft.com/office/drawing/2014/main" id="{D8E10746-4088-4800-94A8-660F0D17B458}"/>
              </a:ext>
            </a:extLst>
          </p:cNvPr>
          <p:cNvSpPr/>
          <p:nvPr/>
        </p:nvSpPr>
        <p:spPr>
          <a:xfrm>
            <a:off x="21248349" y="12690709"/>
            <a:ext cx="2051436" cy="7245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ACTSGOpt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739" name="Flowchart: Decision 738">
            <a:extLst>
              <a:ext uri="{FF2B5EF4-FFF2-40B4-BE49-F238E27FC236}">
                <a16:creationId xmlns:a16="http://schemas.microsoft.com/office/drawing/2014/main" id="{3813D576-F121-4032-B25C-23EA34D51522}"/>
              </a:ext>
            </a:extLst>
          </p:cNvPr>
          <p:cNvSpPr/>
          <p:nvPr/>
        </p:nvSpPr>
        <p:spPr>
          <a:xfrm>
            <a:off x="22581321" y="10822702"/>
            <a:ext cx="2385764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OFFERS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724AE21-AD50-40BE-AB6E-CFFB17511667}"/>
              </a:ext>
            </a:extLst>
          </p:cNvPr>
          <p:cNvSpPr/>
          <p:nvPr/>
        </p:nvSpPr>
        <p:spPr>
          <a:xfrm>
            <a:off x="21043310" y="9287290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TSalary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0CBA8D-F0A0-452F-A757-5D1BDE01D2E7}"/>
              </a:ext>
            </a:extLst>
          </p:cNvPr>
          <p:cNvSpPr txBox="1"/>
          <p:nvPr/>
        </p:nvSpPr>
        <p:spPr>
          <a:xfrm flipH="1">
            <a:off x="20782220" y="4575474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7D4EB65-13DF-4983-B8FD-7198A388C881}"/>
              </a:ext>
            </a:extLst>
          </p:cNvPr>
          <p:cNvSpPr txBox="1"/>
          <p:nvPr/>
        </p:nvSpPr>
        <p:spPr>
          <a:xfrm flipH="1">
            <a:off x="19418518" y="4531491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5A6785-552C-41D5-B44C-6368042A33AF}"/>
              </a:ext>
            </a:extLst>
          </p:cNvPr>
          <p:cNvSpPr txBox="1"/>
          <p:nvPr/>
        </p:nvSpPr>
        <p:spPr>
          <a:xfrm flipH="1">
            <a:off x="23992386" y="10782643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7F69449-167C-4B7A-A0EF-6E4559962230}"/>
              </a:ext>
            </a:extLst>
          </p:cNvPr>
          <p:cNvSpPr txBox="1"/>
          <p:nvPr/>
        </p:nvSpPr>
        <p:spPr>
          <a:xfrm flipH="1">
            <a:off x="19128600" y="11373570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928155-3AEC-4ED5-AE48-E3713CC52958}"/>
              </a:ext>
            </a:extLst>
          </p:cNvPr>
          <p:cNvSpPr txBox="1"/>
          <p:nvPr/>
        </p:nvSpPr>
        <p:spPr>
          <a:xfrm flipH="1">
            <a:off x="20129320" y="1141458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75FF64F-E5B5-4569-848D-D2F43CFDF5B3}"/>
              </a:ext>
            </a:extLst>
          </p:cNvPr>
          <p:cNvSpPr txBox="1"/>
          <p:nvPr/>
        </p:nvSpPr>
        <p:spPr>
          <a:xfrm flipH="1">
            <a:off x="23992386" y="12376224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20EF7-85D6-49C1-B04E-E1477A1A76CF}"/>
              </a:ext>
            </a:extLst>
          </p:cNvPr>
          <p:cNvSpPr txBox="1"/>
          <p:nvPr/>
        </p:nvSpPr>
        <p:spPr>
          <a:xfrm flipH="1">
            <a:off x="18504550" y="1519193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C76C5C20-D0F8-4C6D-A1BF-0120FA7CAA5C}"/>
              </a:ext>
            </a:extLst>
          </p:cNvPr>
          <p:cNvSpPr/>
          <p:nvPr/>
        </p:nvSpPr>
        <p:spPr>
          <a:xfrm>
            <a:off x="28854379" y="9311086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PERSON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433F050A-C229-4CCA-B843-3425411EE383}"/>
              </a:ext>
            </a:extLst>
          </p:cNvPr>
          <p:cNvCxnSpPr>
            <a:cxnSpLocks/>
            <a:stCxn id="673" idx="1"/>
            <a:endCxn id="675" idx="6"/>
          </p:cNvCxnSpPr>
          <p:nvPr/>
        </p:nvCxnSpPr>
        <p:spPr>
          <a:xfrm flipH="1">
            <a:off x="28514431" y="9652755"/>
            <a:ext cx="339948" cy="29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Oval 674">
            <a:extLst>
              <a:ext uri="{FF2B5EF4-FFF2-40B4-BE49-F238E27FC236}">
                <a16:creationId xmlns:a16="http://schemas.microsoft.com/office/drawing/2014/main" id="{135610F1-B062-4D04-9239-1235811444E8}"/>
              </a:ext>
            </a:extLst>
          </p:cNvPr>
          <p:cNvSpPr/>
          <p:nvPr/>
        </p:nvSpPr>
        <p:spPr>
          <a:xfrm rot="22356">
            <a:off x="28062017" y="9413255"/>
            <a:ext cx="452420" cy="4819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b="1" dirty="0">
                <a:solidFill>
                  <a:schemeClr val="tx1"/>
                </a:solidFill>
              </a:rPr>
              <a:t>d</a:t>
            </a:r>
            <a:endParaRPr lang="en-GB" sz="1878" b="1" dirty="0">
              <a:solidFill>
                <a:schemeClr val="tx1"/>
              </a:solidFill>
            </a:endParaRPr>
          </a:p>
        </p:txBody>
      </p: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46A08D76-CB3A-47AF-908B-99AFAF0AB535}"/>
              </a:ext>
            </a:extLst>
          </p:cNvPr>
          <p:cNvCxnSpPr>
            <a:cxnSpLocks/>
            <a:stCxn id="675" idx="2"/>
            <a:endCxn id="536" idx="3"/>
          </p:cNvCxnSpPr>
          <p:nvPr/>
        </p:nvCxnSpPr>
        <p:spPr>
          <a:xfrm flipH="1" flipV="1">
            <a:off x="24821509" y="9644272"/>
            <a:ext cx="3240510" cy="848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14BF80-3DA3-48AE-AD37-AAAD2DA4C2D3}"/>
              </a:ext>
            </a:extLst>
          </p:cNvPr>
          <p:cNvCxnSpPr>
            <a:cxnSpLocks/>
            <a:stCxn id="675" idx="0"/>
            <a:endCxn id="645" idx="2"/>
          </p:cNvCxnSpPr>
          <p:nvPr/>
        </p:nvCxnSpPr>
        <p:spPr>
          <a:xfrm flipH="1" flipV="1">
            <a:off x="28243511" y="5173170"/>
            <a:ext cx="46287" cy="42400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A3CC861-0679-451C-9F46-95964FE9DACC}"/>
              </a:ext>
            </a:extLst>
          </p:cNvPr>
          <p:cNvCxnSpPr>
            <a:cxnSpLocks/>
            <a:stCxn id="645" idx="2"/>
            <a:endCxn id="41" idx="3"/>
          </p:cNvCxnSpPr>
          <p:nvPr/>
        </p:nvCxnSpPr>
        <p:spPr>
          <a:xfrm flipH="1">
            <a:off x="24803773" y="5173174"/>
            <a:ext cx="3439734" cy="406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AD574E4-60D5-4DA2-940E-F71D42BEE2E9}"/>
              </a:ext>
            </a:extLst>
          </p:cNvPr>
          <p:cNvSpPr txBox="1"/>
          <p:nvPr/>
        </p:nvSpPr>
        <p:spPr>
          <a:xfrm>
            <a:off x="28216174" y="4791851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FA69D10E-39C5-4D76-AEBF-B9F361FBB861}"/>
              </a:ext>
            </a:extLst>
          </p:cNvPr>
          <p:cNvCxnSpPr>
            <a:cxnSpLocks/>
            <a:stCxn id="352" idx="3"/>
            <a:endCxn id="707" idx="0"/>
          </p:cNvCxnSpPr>
          <p:nvPr/>
        </p:nvCxnSpPr>
        <p:spPr>
          <a:xfrm flipV="1">
            <a:off x="24695029" y="16364194"/>
            <a:ext cx="3593204" cy="921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9FB070D6-7111-4789-B863-B2A457337910}"/>
              </a:ext>
            </a:extLst>
          </p:cNvPr>
          <p:cNvCxnSpPr>
            <a:cxnSpLocks/>
            <a:stCxn id="707" idx="0"/>
            <a:endCxn id="675" idx="4"/>
          </p:cNvCxnSpPr>
          <p:nvPr/>
        </p:nvCxnSpPr>
        <p:spPr>
          <a:xfrm flipH="1" flipV="1">
            <a:off x="28286664" y="9895198"/>
            <a:ext cx="1573" cy="646899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441EA8B3-0ABD-4308-9161-FB8207EDD525}"/>
              </a:ext>
            </a:extLst>
          </p:cNvPr>
          <p:cNvSpPr txBox="1"/>
          <p:nvPr/>
        </p:nvSpPr>
        <p:spPr>
          <a:xfrm>
            <a:off x="28260900" y="16364194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3F0EA3A2-4430-4857-8FCA-9F71750F2DFC}"/>
              </a:ext>
            </a:extLst>
          </p:cNvPr>
          <p:cNvCxnSpPr>
            <a:cxnSpLocks/>
            <a:stCxn id="673" idx="0"/>
            <a:endCxn id="729" idx="4"/>
          </p:cNvCxnSpPr>
          <p:nvPr/>
        </p:nvCxnSpPr>
        <p:spPr>
          <a:xfrm flipH="1" flipV="1">
            <a:off x="29143730" y="8987488"/>
            <a:ext cx="757754" cy="3235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Oval 728">
            <a:extLst>
              <a:ext uri="{FF2B5EF4-FFF2-40B4-BE49-F238E27FC236}">
                <a16:creationId xmlns:a16="http://schemas.microsoft.com/office/drawing/2014/main" id="{26B426E9-38AF-405A-A0A6-B97DD90968AD}"/>
              </a:ext>
            </a:extLst>
          </p:cNvPr>
          <p:cNvSpPr/>
          <p:nvPr/>
        </p:nvSpPr>
        <p:spPr>
          <a:xfrm>
            <a:off x="28595706" y="8281998"/>
            <a:ext cx="1096038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32C606F0-FA56-4F54-8131-2D019CF328D9}"/>
              </a:ext>
            </a:extLst>
          </p:cNvPr>
          <p:cNvCxnSpPr>
            <a:cxnSpLocks/>
            <a:stCxn id="673" idx="2"/>
            <a:endCxn id="735" idx="0"/>
          </p:cNvCxnSpPr>
          <p:nvPr/>
        </p:nvCxnSpPr>
        <p:spPr>
          <a:xfrm flipH="1">
            <a:off x="29896944" y="9994433"/>
            <a:ext cx="4536" cy="3500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val 734">
            <a:extLst>
              <a:ext uri="{FF2B5EF4-FFF2-40B4-BE49-F238E27FC236}">
                <a16:creationId xmlns:a16="http://schemas.microsoft.com/office/drawing/2014/main" id="{7E9CEA52-6D7A-453E-BEC1-028AA98988FC}"/>
              </a:ext>
            </a:extLst>
          </p:cNvPr>
          <p:cNvSpPr/>
          <p:nvPr/>
        </p:nvSpPr>
        <p:spPr>
          <a:xfrm>
            <a:off x="29241290" y="10344476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Email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74998CD-59DD-43B5-ACD9-D760D1C98149}"/>
              </a:ext>
            </a:extLst>
          </p:cNvPr>
          <p:cNvCxnSpPr>
            <a:cxnSpLocks/>
            <a:stCxn id="673" idx="0"/>
            <a:endCxn id="742" idx="4"/>
          </p:cNvCxnSpPr>
          <p:nvPr/>
        </p:nvCxnSpPr>
        <p:spPr>
          <a:xfrm flipV="1">
            <a:off x="29901484" y="8987362"/>
            <a:ext cx="727934" cy="323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3254BC39-5E2E-4FA4-AD05-D50EA924CEC6}"/>
              </a:ext>
            </a:extLst>
          </p:cNvPr>
          <p:cNvSpPr/>
          <p:nvPr/>
        </p:nvSpPr>
        <p:spPr>
          <a:xfrm>
            <a:off x="30045968" y="8281872"/>
            <a:ext cx="1166884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Age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77F6DA5C-73B5-4FDB-956F-859F2C9A5893}"/>
              </a:ext>
            </a:extLst>
          </p:cNvPr>
          <p:cNvCxnSpPr>
            <a:cxnSpLocks/>
            <a:stCxn id="673" idx="3"/>
            <a:endCxn id="758" idx="2"/>
          </p:cNvCxnSpPr>
          <p:nvPr/>
        </p:nvCxnSpPr>
        <p:spPr>
          <a:xfrm flipV="1">
            <a:off x="30948587" y="9647540"/>
            <a:ext cx="268938" cy="52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Oval 757">
            <a:extLst>
              <a:ext uri="{FF2B5EF4-FFF2-40B4-BE49-F238E27FC236}">
                <a16:creationId xmlns:a16="http://schemas.microsoft.com/office/drawing/2014/main" id="{C1FB1379-DEBA-4811-9D4A-450BCB3B2639}"/>
              </a:ext>
            </a:extLst>
          </p:cNvPr>
          <p:cNvSpPr/>
          <p:nvPr/>
        </p:nvSpPr>
        <p:spPr>
          <a:xfrm>
            <a:off x="31217521" y="9411790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PID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EEAA558-E535-4F9A-96CF-72E53431E2B4}"/>
              </a:ext>
            </a:extLst>
          </p:cNvPr>
          <p:cNvSpPr txBox="1"/>
          <p:nvPr/>
        </p:nvSpPr>
        <p:spPr>
          <a:xfrm flipH="1">
            <a:off x="19636098" y="15688584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502E735-5E4B-431D-AC79-6A6452A96BC9}"/>
              </a:ext>
            </a:extLst>
          </p:cNvPr>
          <p:cNvSpPr/>
          <p:nvPr/>
        </p:nvSpPr>
        <p:spPr>
          <a:xfrm>
            <a:off x="25223794" y="5456692"/>
            <a:ext cx="2094476" cy="69505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A31062A-1F7D-49A6-B329-22440838B876}"/>
              </a:ext>
            </a:extLst>
          </p:cNvPr>
          <p:cNvSpPr/>
          <p:nvPr/>
        </p:nvSpPr>
        <p:spPr>
          <a:xfrm rot="21480050">
            <a:off x="21029164" y="5285778"/>
            <a:ext cx="1476416" cy="7114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MHealthIB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4" name="Flowchart: Decision 433">
            <a:extLst>
              <a:ext uri="{FF2B5EF4-FFF2-40B4-BE49-F238E27FC236}">
                <a16:creationId xmlns:a16="http://schemas.microsoft.com/office/drawing/2014/main" id="{B2611AD3-DFFD-4513-9CEE-86756622EC6A}"/>
              </a:ext>
            </a:extLst>
          </p:cNvPr>
          <p:cNvSpPr/>
          <p:nvPr/>
        </p:nvSpPr>
        <p:spPr>
          <a:xfrm>
            <a:off x="22149606" y="17250450"/>
            <a:ext cx="3039732" cy="1333066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Supervises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F6BFBE7-2FE0-4BF4-B41B-825C76AF15D7}"/>
              </a:ext>
            </a:extLst>
          </p:cNvPr>
          <p:cNvSpPr txBox="1"/>
          <p:nvPr/>
        </p:nvSpPr>
        <p:spPr>
          <a:xfrm flipH="1">
            <a:off x="22359088" y="17351241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82DE774-2A3B-4050-8EDD-03F34B443885}"/>
              </a:ext>
            </a:extLst>
          </p:cNvPr>
          <p:cNvSpPr txBox="1"/>
          <p:nvPr/>
        </p:nvSpPr>
        <p:spPr>
          <a:xfrm flipH="1">
            <a:off x="24566856" y="17351241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</p:spTree>
    <p:extLst>
      <p:ext uri="{BB962C8B-B14F-4D97-AF65-F5344CB8AC3E}">
        <p14:creationId xmlns:p14="http://schemas.microsoft.com/office/powerpoint/2010/main" val="7158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10561</TotalTime>
  <Words>248</Words>
  <Application>Microsoft Office PowerPoint</Application>
  <PresentationFormat>Custom</PresentationFormat>
  <Paragraphs>235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Gamma</cp:lastModifiedBy>
  <cp:revision>190</cp:revision>
  <dcterms:created xsi:type="dcterms:W3CDTF">2020-11-12T03:52:51Z</dcterms:created>
  <dcterms:modified xsi:type="dcterms:W3CDTF">2021-05-21T13:58:46Z</dcterms:modified>
</cp:coreProperties>
</file>