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4044" r:id="rId2"/>
  </p:sldMasterIdLst>
  <p:notesMasterIdLst>
    <p:notesMasterId r:id="rId8"/>
  </p:notesMasterIdLst>
  <p:sldIdLst>
    <p:sldId id="265" r:id="rId3"/>
    <p:sldId id="269" r:id="rId4"/>
    <p:sldId id="268" r:id="rId5"/>
    <p:sldId id="266" r:id="rId6"/>
    <p:sldId id="264" r:id="rId7"/>
  </p:sldIdLst>
  <p:sldSz cx="28346400" cy="13716000"/>
  <p:notesSz cx="6858000" cy="9144000"/>
  <p:defaultTextStyle>
    <a:defPPr>
      <a:defRPr lang="en-US"/>
    </a:defPPr>
    <a:lvl1pPr marL="0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371018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742036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113053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1484071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1855089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2226107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2597125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2968142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0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1499" autoAdjust="0"/>
  </p:normalViewPr>
  <p:slideViewPr>
    <p:cSldViewPr snapToGrid="0">
      <p:cViewPr>
        <p:scale>
          <a:sx n="50" d="100"/>
          <a:sy n="50" d="100"/>
        </p:scale>
        <p:origin x="4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7F573-6B59-4D86-B32F-5448EBCC0F2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713" y="1143000"/>
            <a:ext cx="6378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26AE-648C-43F5-B182-CFEC80CBE5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069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138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99209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2274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5348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98413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1481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4551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76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10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32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28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1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2244726"/>
            <a:ext cx="21259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7204076"/>
            <a:ext cx="21259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8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70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2" y="730250"/>
            <a:ext cx="61121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5" y="730250"/>
            <a:ext cx="1798224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06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2244726"/>
            <a:ext cx="21259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7204076"/>
            <a:ext cx="21259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83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05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1" y="3419477"/>
            <a:ext cx="244487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1" y="9178927"/>
            <a:ext cx="244487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91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65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730251"/>
            <a:ext cx="244487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08" y="3362326"/>
            <a:ext cx="1199185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08" y="5010150"/>
            <a:ext cx="119918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5" y="3362326"/>
            <a:ext cx="1205091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5" y="5010150"/>
            <a:ext cx="1205091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21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118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367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1974851"/>
            <a:ext cx="1435036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7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252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1974851"/>
            <a:ext cx="1435036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179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7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2" y="730250"/>
            <a:ext cx="61121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5" y="730250"/>
            <a:ext cx="1798224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8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1" y="3419477"/>
            <a:ext cx="244487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1" y="9178927"/>
            <a:ext cx="244487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4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6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730251"/>
            <a:ext cx="244487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08" y="3362326"/>
            <a:ext cx="1199185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08" y="5010150"/>
            <a:ext cx="119918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5" y="3362326"/>
            <a:ext cx="1205091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5" y="5010150"/>
            <a:ext cx="1205091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5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4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1974851"/>
            <a:ext cx="1435036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8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1974851"/>
            <a:ext cx="1435036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2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730251"/>
            <a:ext cx="244487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3651250"/>
            <a:ext cx="244487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12712701"/>
            <a:ext cx="95669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6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730251"/>
            <a:ext cx="244487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3651250"/>
            <a:ext cx="244487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22/05/2021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12712701"/>
            <a:ext cx="95669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6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73621"/>
              </p:ext>
            </p:extLst>
          </p:nvPr>
        </p:nvGraphicFramePr>
        <p:xfrm>
          <a:off x="10330218" y="855092"/>
          <a:ext cx="27166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19980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37668"/>
              </p:ext>
            </p:extLst>
          </p:nvPr>
        </p:nvGraphicFramePr>
        <p:xfrm>
          <a:off x="15668173" y="713181"/>
          <a:ext cx="5510950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6406587" y="1627582"/>
            <a:ext cx="0" cy="8235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11504065" y="2432467"/>
            <a:ext cx="490253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11504056" y="182864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5406573" y="5495419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11306042" y="1851280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11306043" y="2768339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10914058" y="182864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6118681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6118680" y="5495412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7172593" y="2738176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7172600" y="2738176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82905"/>
              </p:ext>
            </p:extLst>
          </p:nvPr>
        </p:nvGraphicFramePr>
        <p:xfrm>
          <a:off x="4698977" y="4527426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8727"/>
              </p:ext>
            </p:extLst>
          </p:nvPr>
        </p:nvGraphicFramePr>
        <p:xfrm>
          <a:off x="1114993" y="8892219"/>
          <a:ext cx="761948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45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0399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749425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2061937" y="9826218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776516" y="10178968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770166" y="6322733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776524" y="6322726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1372"/>
              </p:ext>
            </p:extLst>
          </p:nvPr>
        </p:nvGraphicFramePr>
        <p:xfrm>
          <a:off x="16814777" y="4774439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6234230" y="2768346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6220794" y="6178062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7809632" y="5708437"/>
            <a:ext cx="0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5784"/>
              </p:ext>
            </p:extLst>
          </p:nvPr>
        </p:nvGraphicFramePr>
        <p:xfrm>
          <a:off x="9125080" y="4461294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9579243" y="5395292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8540607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8540606" y="2977669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8540614" y="2977662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11106605" y="1851274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05568"/>
              </p:ext>
            </p:extLst>
          </p:nvPr>
        </p:nvGraphicFramePr>
        <p:xfrm>
          <a:off x="9958863" y="8913158"/>
          <a:ext cx="16379325" cy="92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7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7807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17035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942477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86881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76567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798037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003548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263285">
                <a:tc gridSpan="8"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810731" y="6322727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5988350" y="6322726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5988358" y="5495419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357514" y="5943249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9339953" y="5929396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9958862" y="5395293"/>
            <a:ext cx="1102" cy="534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9810732" y="10191666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3085538" y="983891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9357508" y="10677491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5668173" y="9838924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B18F1F-3DA2-4C97-BC18-934DC28E6046}"/>
              </a:ext>
            </a:extLst>
          </p:cNvPr>
          <p:cNvCxnSpPr>
            <a:cxnSpLocks/>
          </p:cNvCxnSpPr>
          <p:nvPr/>
        </p:nvCxnSpPr>
        <p:spPr>
          <a:xfrm>
            <a:off x="3096236" y="1493671"/>
            <a:ext cx="0" cy="9732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AC497A-7E75-460C-80DE-634A1914BE30}"/>
              </a:ext>
            </a:extLst>
          </p:cNvPr>
          <p:cNvCxnSpPr>
            <a:cxnSpLocks/>
          </p:cNvCxnSpPr>
          <p:nvPr/>
        </p:nvCxnSpPr>
        <p:spPr>
          <a:xfrm>
            <a:off x="3096243" y="2485599"/>
            <a:ext cx="7619483" cy="26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DEDBA4-67D7-4B3F-BCB4-3E3227F81AF8}"/>
              </a:ext>
            </a:extLst>
          </p:cNvPr>
          <p:cNvCxnSpPr>
            <a:cxnSpLocks/>
          </p:cNvCxnSpPr>
          <p:nvPr/>
        </p:nvCxnSpPr>
        <p:spPr>
          <a:xfrm flipV="1">
            <a:off x="10715718" y="1828646"/>
            <a:ext cx="8" cy="679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2">
            <a:extLst>
              <a:ext uri="{FF2B5EF4-FFF2-40B4-BE49-F238E27FC236}">
                <a16:creationId xmlns:a16="http://schemas.microsoft.com/office/drawing/2014/main" id="{E72B95A2-B9B2-4831-BCBF-88940A5F4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77008"/>
              </p:ext>
            </p:extLst>
          </p:nvPr>
        </p:nvGraphicFramePr>
        <p:xfrm>
          <a:off x="2696869" y="566982"/>
          <a:ext cx="4182662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2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238234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8473119" y="-1450784"/>
          <a:ext cx="214870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8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98252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973220" y="-908872"/>
            <a:ext cx="0" cy="9732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973227" y="83056"/>
            <a:ext cx="7619483" cy="26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8592702" y="-516790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50948D-3673-4913-8048-9E152DDD8CF3}"/>
              </a:ext>
            </a:extLst>
          </p:cNvPr>
          <p:cNvGraphicFramePr>
            <a:graphicFrameLocks noGrp="1"/>
          </p:cNvGraphicFramePr>
          <p:nvPr/>
        </p:nvGraphicFramePr>
        <p:xfrm>
          <a:off x="247506" y="-1823278"/>
          <a:ext cx="5748666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730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364342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59672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/>
        </p:nvGraphicFramePr>
        <p:xfrm>
          <a:off x="12337548" y="-1596385"/>
          <a:ext cx="5510950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3075962" y="-681979"/>
            <a:ext cx="0" cy="76503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9443026" y="64405"/>
            <a:ext cx="36329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9443026" y="-53941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3345543" y="3127357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9245012" y="-516783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9245013" y="400277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8853028" y="-53941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4057651" y="3339064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4057650" y="3127350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5111563" y="370114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5111570" y="370114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/>
        </p:nvGraphicFramePr>
        <p:xfrm>
          <a:off x="2637947" y="2159371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/>
        </p:nvGraphicFramePr>
        <p:xfrm>
          <a:off x="-946031" y="6524164"/>
          <a:ext cx="761948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45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0399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749425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907" y="745815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-1284514" y="7810906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-1290864" y="3954671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-1284507" y="3954664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/>
        </p:nvGraphicFramePr>
        <p:xfrm>
          <a:off x="14753747" y="2406384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4173200" y="400284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4159764" y="3810000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5748602" y="3340382"/>
            <a:ext cx="7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/>
        </p:nvGraphicFramePr>
        <p:xfrm>
          <a:off x="7064050" y="2093239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7518213" y="3027230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6479577" y="3339064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6479576" y="609607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6479584" y="609600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9045575" y="-516788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/>
        </p:nvGraphicFramePr>
        <p:xfrm>
          <a:off x="7958872" y="6524164"/>
          <a:ext cx="16379325" cy="129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7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7807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17035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942477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86881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76567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798037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003548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466999">
                <a:tc gridSpan="8"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31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7749701" y="3954665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3927320" y="3954664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3927328" y="3127357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7296484" y="3575187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7278923" y="3561334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7885680" y="2950562"/>
            <a:ext cx="12159" cy="610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7749702" y="7823604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1024508" y="7470854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7296478" y="8309429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3607143" y="7470862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29990469" y="9500306"/>
          <a:ext cx="7080839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6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77549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4185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15745485" y="4907885"/>
          <a:ext cx="13714044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7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1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15847935" y="8518442"/>
          <a:ext cx="6760483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3724870487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MPHONE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MAreaCode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7561"/>
              </p:ext>
            </p:extLst>
          </p:nvPr>
        </p:nvGraphicFramePr>
        <p:xfrm>
          <a:off x="15851367" y="7238602"/>
          <a:ext cx="67604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50545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22885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08653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/>
        </p:nvGraphicFramePr>
        <p:xfrm>
          <a:off x="15851371" y="10675457"/>
          <a:ext cx="86861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0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3742343065"/>
                    </a:ext>
                  </a:extLst>
                </a:gridCol>
                <a:gridCol w="153952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2608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8682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6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TYearsOfExp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15847930" y="12400114"/>
          <a:ext cx="6763922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15851363" y="15486212"/>
          <a:ext cx="8694734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54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98544">
                  <a:extLst>
                    <a:ext uri="{9D8B030D-6E8A-4147-A177-3AD203B41FA5}">
                      <a16:colId xmlns:a16="http://schemas.microsoft.com/office/drawing/2014/main" val="1170191425"/>
                    </a:ext>
                  </a:extLst>
                </a:gridCol>
                <a:gridCol w="174986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1887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32891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EHireDate</a:t>
                      </a:r>
                      <a:endParaRPr lang="en-GB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16574636" y="17401618"/>
            <a:ext cx="6811017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23385639" y="16400611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16574627" y="16400609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23997812" y="11589849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23997812" y="11833376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16574639" y="13983483"/>
            <a:ext cx="742318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16574627" y="13314515"/>
            <a:ext cx="0" cy="668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4105028" y="-108852"/>
          <a:ext cx="7314234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31228"/>
              </p:ext>
            </p:extLst>
          </p:nvPr>
        </p:nvGraphicFramePr>
        <p:xfrm>
          <a:off x="18110378" y="-2331001"/>
          <a:ext cx="6435726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-6708335" y="-3812099"/>
          <a:ext cx="5219631" cy="933999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-480335" y="-3818351"/>
          <a:ext cx="6464172" cy="933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6992207" y="-3812095"/>
          <a:ext cx="6464164" cy="933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7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-6002362" y="-191190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2751749" y="-2903949"/>
            <a:ext cx="0" cy="99205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-1430363" y="-2903949"/>
            <a:ext cx="0" cy="992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655707" y="-2331006"/>
            <a:ext cx="7048499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694523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7704199" y="-290395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23563077" y="-1416601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16147909" y="5825549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15527766" y="4535649"/>
            <a:ext cx="8035312" cy="150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15527765" y="45507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15527768" y="61504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8089421" y="805546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8089421" y="12532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15027521" y="12533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15027522" y="6562034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16545599" y="5825551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4381257" y="729241"/>
            <a:ext cx="2762501" cy="0"/>
          </a:xfrm>
          <a:prstGeom prst="line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9163477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9163478" y="-2331006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15304452" y="-2331004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15304449" y="6350000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16349113" y="58255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6605117" y="6734120"/>
            <a:ext cx="22311019" cy="15031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28916127" y="5825553"/>
            <a:ext cx="0" cy="92359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22879050" y="11589848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6814658" y="11824143"/>
            <a:ext cx="160643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21420688" y="16420205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6992210" y="16866631"/>
            <a:ext cx="14428476" cy="916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17293272" y="58226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17293269" y="63564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5738064" y="5006702"/>
          <a:ext cx="4813566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-7309418" y="4963429"/>
          <a:ext cx="8371691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-7309421" y="8928797"/>
          <a:ext cx="74035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31087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-7309420" y="12342633"/>
          <a:ext cx="6763922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285326" y="6516140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285325" y="58778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6171153" y="59431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-7690895" y="6937756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9581725" y="59431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-1290097" y="69377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-1290095" y="103956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-356647" y="9822686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-1261205" y="13907541"/>
            <a:ext cx="154653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-1261211" y="13269231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298647" y="74265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298650" y="74265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6414155" y="59431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6605107" y="59431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6814657" y="5943192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7003387" y="5943195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16340570" y="81482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15527769" y="8379300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15527765" y="72385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15537859" y="72385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16983749" y="5822617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16350661" y="94466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15304455" y="96776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15334498" y="69827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15345246" y="69827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16793249" y="58226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29769717" y="63500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29769719" y="108367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0347757" y="10417967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16793257" y="11589847"/>
            <a:ext cx="19735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16778829" y="12122393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30542794" y="10417966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16891924" y="16399664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16891924" y="16710526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30721246" y="10417966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19192"/>
              </p:ext>
            </p:extLst>
          </p:nvPr>
        </p:nvGraphicFramePr>
        <p:xfrm>
          <a:off x="29990469" y="9500299"/>
          <a:ext cx="7214189" cy="113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67282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15745485" y="4907885"/>
          <a:ext cx="13714044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7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1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15847929" y="8518442"/>
          <a:ext cx="4295774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316683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MEMBER_PHONENUMBER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/>
        </p:nvGraphicFramePr>
        <p:xfrm>
          <a:off x="15851367" y="7238610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28866"/>
              </p:ext>
            </p:extLst>
          </p:nvPr>
        </p:nvGraphicFramePr>
        <p:xfrm>
          <a:off x="15851364" y="10675464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15847930" y="12400114"/>
          <a:ext cx="6763922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15851363" y="15486212"/>
          <a:ext cx="6435726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16574630" y="17401617"/>
            <a:ext cx="47536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21328239" y="16400610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16574627" y="16400609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22119449" y="11589851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0CE155-6D41-4124-BA35-C75235D95571}"/>
              </a:ext>
            </a:extLst>
          </p:cNvPr>
          <p:cNvCxnSpPr>
            <a:cxnSpLocks/>
          </p:cNvCxnSpPr>
          <p:nvPr/>
        </p:nvCxnSpPr>
        <p:spPr>
          <a:xfrm flipV="1">
            <a:off x="22119473" y="11824146"/>
            <a:ext cx="1551920" cy="92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23671389" y="11833377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16574631" y="13983483"/>
            <a:ext cx="709676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16574627" y="13314515"/>
            <a:ext cx="0" cy="668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4105028" y="-108852"/>
          <a:ext cx="8957830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4359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6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KFName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/>
        </p:nvGraphicFramePr>
        <p:xfrm>
          <a:off x="18110378" y="-2331001"/>
          <a:ext cx="6435726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-6708335" y="-3812099"/>
          <a:ext cx="5219631" cy="933999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-480335" y="-3818351"/>
          <a:ext cx="6464172" cy="933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6992207" y="-3812095"/>
          <a:ext cx="6464164" cy="933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7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-6002362" y="-191190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2751749" y="-2903949"/>
            <a:ext cx="0" cy="99205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-1430363" y="-2903949"/>
            <a:ext cx="0" cy="992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655707" y="-2331006"/>
            <a:ext cx="7048499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694523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7704199" y="-290395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23563077" y="-1416601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16147909" y="5825549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15527766" y="4535649"/>
            <a:ext cx="8035312" cy="150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15527765" y="45507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15527768" y="61504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8089421" y="805546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8089421" y="12532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15027521" y="12533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15027522" y="6562034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16545599" y="5825551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4381249" y="729241"/>
            <a:ext cx="406581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9163477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9163478" y="-2331006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15304452" y="-2331004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15304449" y="6350000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16349113" y="58255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6605117" y="6734120"/>
            <a:ext cx="22311019" cy="15031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28916127" y="5825553"/>
            <a:ext cx="0" cy="92359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20953227" y="11581530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6814659" y="11824143"/>
            <a:ext cx="1413857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19496639" y="16400611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6992210" y="16866630"/>
            <a:ext cx="12504432" cy="7942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17293272" y="58226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17293269" y="63564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5738064" y="5006702"/>
          <a:ext cx="4813566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-7309418" y="4963429"/>
          <a:ext cx="8371691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-7309421" y="8928800"/>
          <a:ext cx="7403524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-7309420" y="12342633"/>
          <a:ext cx="6763922" cy="9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285326" y="6516140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285325" y="58778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6171153" y="59431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-7690895" y="6937756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9581725" y="59431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-1290097" y="69377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-1290095" y="103956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-356647" y="9822686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-1261205" y="13907541"/>
            <a:ext cx="154653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-1261211" y="13269231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298647" y="74265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298650" y="74265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6414155" y="59431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6605107" y="59431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6814657" y="5943192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7003387" y="5943195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16340570" y="81482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15527769" y="8379300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15527765" y="72385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15537859" y="72385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16983749" y="5822617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16350661" y="94466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15304455" y="96776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15334498" y="69827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15345246" y="69827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16793249" y="58226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29769717" y="63500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29769719" y="108367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0347757" y="10417967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16793257" y="11589847"/>
            <a:ext cx="19735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16778829" y="12122393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30542794" y="10417966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16891924" y="16399664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16891924" y="16710526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30721246" y="10417966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3965E05-BA85-43CA-9A34-184CEE9C04BF}"/>
              </a:ext>
            </a:extLst>
          </p:cNvPr>
          <p:cNvCxnSpPr>
            <a:cxnSpLocks/>
            <a:endCxn id="434" idx="1"/>
          </p:cNvCxnSpPr>
          <p:nvPr/>
        </p:nvCxnSpPr>
        <p:spPr>
          <a:xfrm flipH="1">
            <a:off x="12548411" y="12589413"/>
            <a:ext cx="697626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D7307AE-2B1B-481D-AD2E-DE884B9434C4}"/>
              </a:ext>
            </a:extLst>
          </p:cNvPr>
          <p:cNvCxnSpPr>
            <a:cxnSpLocks/>
            <a:endCxn id="434" idx="3"/>
          </p:cNvCxnSpPr>
          <p:nvPr/>
        </p:nvCxnSpPr>
        <p:spPr>
          <a:xfrm>
            <a:off x="14847767" y="12589413"/>
            <a:ext cx="740379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18AC36-A5C1-4960-96CC-8A3808B62874}"/>
              </a:ext>
            </a:extLst>
          </p:cNvPr>
          <p:cNvCxnSpPr>
            <a:cxnSpLocks/>
            <a:stCxn id="41" idx="1"/>
            <a:endCxn id="43" idx="6"/>
          </p:cNvCxnSpPr>
          <p:nvPr/>
        </p:nvCxnSpPr>
        <p:spPr>
          <a:xfrm flipH="1" flipV="1">
            <a:off x="13012775" y="584006"/>
            <a:ext cx="95582" cy="47843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3B3D97E7-653C-4684-8EB2-D09966C06661}"/>
              </a:ext>
            </a:extLst>
          </p:cNvPr>
          <p:cNvCxnSpPr>
            <a:cxnSpLocks/>
            <a:stCxn id="253" idx="1"/>
            <a:endCxn id="4" idx="3"/>
          </p:cNvCxnSpPr>
          <p:nvPr/>
        </p:nvCxnSpPr>
        <p:spPr>
          <a:xfrm flipH="1">
            <a:off x="7487806" y="1033931"/>
            <a:ext cx="2394224" cy="410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9255764F-12FB-4213-8BDA-B2CD5D976034}"/>
              </a:ext>
            </a:extLst>
          </p:cNvPr>
          <p:cNvCxnSpPr>
            <a:cxnSpLocks/>
          </p:cNvCxnSpPr>
          <p:nvPr/>
        </p:nvCxnSpPr>
        <p:spPr>
          <a:xfrm flipH="1">
            <a:off x="7476250" y="897960"/>
            <a:ext cx="252184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D5B3BF-03A6-40DE-B0DC-2FCF1F164B0F}"/>
              </a:ext>
            </a:extLst>
          </p:cNvPr>
          <p:cNvCxnSpPr>
            <a:cxnSpLocks/>
            <a:stCxn id="41" idx="2"/>
            <a:endCxn id="76" idx="2"/>
          </p:cNvCxnSpPr>
          <p:nvPr/>
        </p:nvCxnSpPr>
        <p:spPr>
          <a:xfrm>
            <a:off x="14155471" y="1404113"/>
            <a:ext cx="1208074" cy="28561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4EBD7EB-B109-4EF0-8C31-277E56EF34B7}"/>
              </a:ext>
            </a:extLst>
          </p:cNvPr>
          <p:cNvCxnSpPr>
            <a:cxnSpLocks/>
          </p:cNvCxnSpPr>
          <p:nvPr/>
        </p:nvCxnSpPr>
        <p:spPr>
          <a:xfrm>
            <a:off x="11206757" y="895248"/>
            <a:ext cx="1946482" cy="4225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217238C-4B23-48AB-9D8E-BBC01F5332D3}"/>
              </a:ext>
            </a:extLst>
          </p:cNvPr>
          <p:cNvCxnSpPr>
            <a:cxnSpLocks/>
          </p:cNvCxnSpPr>
          <p:nvPr/>
        </p:nvCxnSpPr>
        <p:spPr>
          <a:xfrm>
            <a:off x="13996952" y="8399949"/>
            <a:ext cx="0" cy="112068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C9E5E8F-8728-4C63-9502-74FCAB499DEF}"/>
              </a:ext>
            </a:extLst>
          </p:cNvPr>
          <p:cNvCxnSpPr>
            <a:cxnSpLocks/>
          </p:cNvCxnSpPr>
          <p:nvPr/>
        </p:nvCxnSpPr>
        <p:spPr>
          <a:xfrm>
            <a:off x="6486939" y="1400133"/>
            <a:ext cx="3161701" cy="102052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616CF0-F8D0-4485-948D-D8D0DF00020E}"/>
              </a:ext>
            </a:extLst>
          </p:cNvPr>
          <p:cNvCxnSpPr>
            <a:cxnSpLocks/>
          </p:cNvCxnSpPr>
          <p:nvPr/>
        </p:nvCxnSpPr>
        <p:spPr>
          <a:xfrm>
            <a:off x="10294680" y="12405281"/>
            <a:ext cx="2704946" cy="45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DEE7281-78E2-4163-B679-8F82CC46EDD7}"/>
              </a:ext>
            </a:extLst>
          </p:cNvPr>
          <p:cNvCxnSpPr>
            <a:cxnSpLocks/>
          </p:cNvCxnSpPr>
          <p:nvPr/>
        </p:nvCxnSpPr>
        <p:spPr>
          <a:xfrm>
            <a:off x="14011052" y="5871141"/>
            <a:ext cx="0" cy="10001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62947B8-A271-4264-906F-14261C82BFD8}"/>
              </a:ext>
            </a:extLst>
          </p:cNvPr>
          <p:cNvCxnSpPr>
            <a:cxnSpLocks/>
          </p:cNvCxnSpPr>
          <p:nvPr/>
        </p:nvCxnSpPr>
        <p:spPr>
          <a:xfrm>
            <a:off x="7474310" y="1384341"/>
            <a:ext cx="2632668" cy="61517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72D82A2-030B-412F-A5F0-0562E5B0C827}"/>
              </a:ext>
            </a:extLst>
          </p:cNvPr>
          <p:cNvCxnSpPr>
            <a:cxnSpLocks/>
          </p:cNvCxnSpPr>
          <p:nvPr/>
        </p:nvCxnSpPr>
        <p:spPr>
          <a:xfrm flipV="1">
            <a:off x="10259531" y="5681643"/>
            <a:ext cx="2866364" cy="18093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128085C8-97BC-4F87-A07D-CB9E05C7418A}"/>
              </a:ext>
            </a:extLst>
          </p:cNvPr>
          <p:cNvCxnSpPr>
            <a:cxnSpLocks/>
            <a:stCxn id="536" idx="0"/>
            <a:endCxn id="542" idx="4"/>
          </p:cNvCxnSpPr>
          <p:nvPr/>
        </p:nvCxnSpPr>
        <p:spPr>
          <a:xfrm flipH="1" flipV="1">
            <a:off x="13462637" y="5082008"/>
            <a:ext cx="710574" cy="10578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C1D5050B-58B6-4E9C-B09D-111C75DE3922}"/>
              </a:ext>
            </a:extLst>
          </p:cNvPr>
          <p:cNvCxnSpPr>
            <a:cxnSpLocks/>
            <a:stCxn id="536" idx="0"/>
            <a:endCxn id="556" idx="4"/>
          </p:cNvCxnSpPr>
          <p:nvPr/>
        </p:nvCxnSpPr>
        <p:spPr>
          <a:xfrm flipV="1">
            <a:off x="14173208" y="5061329"/>
            <a:ext cx="635730" cy="1264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7508ABC-4314-414A-A368-1FA663490808}"/>
              </a:ext>
            </a:extLst>
          </p:cNvPr>
          <p:cNvCxnSpPr>
            <a:cxnSpLocks/>
            <a:stCxn id="536" idx="1"/>
            <a:endCxn id="283" idx="6"/>
          </p:cNvCxnSpPr>
          <p:nvPr/>
        </p:nvCxnSpPr>
        <p:spPr>
          <a:xfrm flipH="1" flipV="1">
            <a:off x="12753427" y="5525231"/>
            <a:ext cx="372682" cy="423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DC2B19E6-2EF7-4AB4-8087-58458323DF18}"/>
              </a:ext>
            </a:extLst>
          </p:cNvPr>
          <p:cNvCxnSpPr>
            <a:cxnSpLocks/>
            <a:stCxn id="4" idx="3"/>
            <a:endCxn id="469" idx="0"/>
          </p:cNvCxnSpPr>
          <p:nvPr/>
        </p:nvCxnSpPr>
        <p:spPr>
          <a:xfrm>
            <a:off x="7487804" y="1038041"/>
            <a:ext cx="2695454" cy="63351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0D41D675-AB50-439E-9E56-E77D71FF6750}"/>
              </a:ext>
            </a:extLst>
          </p:cNvPr>
          <p:cNvCxnSpPr>
            <a:cxnSpLocks/>
            <a:stCxn id="4" idx="2"/>
            <a:endCxn id="588" idx="0"/>
          </p:cNvCxnSpPr>
          <p:nvPr/>
        </p:nvCxnSpPr>
        <p:spPr>
          <a:xfrm>
            <a:off x="6327990" y="1384346"/>
            <a:ext cx="3061133" cy="993527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6605EC2-6E27-40FB-B2E8-3D5FA2D0CADF}"/>
              </a:ext>
            </a:extLst>
          </p:cNvPr>
          <p:cNvCxnSpPr>
            <a:cxnSpLocks/>
            <a:stCxn id="469" idx="0"/>
            <a:endCxn id="536" idx="1"/>
          </p:cNvCxnSpPr>
          <p:nvPr/>
        </p:nvCxnSpPr>
        <p:spPr>
          <a:xfrm flipV="1">
            <a:off x="10183253" y="5529472"/>
            <a:ext cx="2942848" cy="18437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9BCE6E6-FF28-4A20-BD12-120CB4CB4B8A}"/>
              </a:ext>
            </a:extLst>
          </p:cNvPr>
          <p:cNvCxnSpPr>
            <a:cxnSpLocks/>
            <a:stCxn id="588" idx="3"/>
            <a:endCxn id="352" idx="1"/>
          </p:cNvCxnSpPr>
          <p:nvPr/>
        </p:nvCxnSpPr>
        <p:spPr>
          <a:xfrm>
            <a:off x="10550421" y="12249391"/>
            <a:ext cx="2449206" cy="92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6019544D-D2A8-4238-9F98-6B28131E3269}"/>
              </a:ext>
            </a:extLst>
          </p:cNvPr>
          <p:cNvCxnSpPr>
            <a:cxnSpLocks/>
            <a:stCxn id="739" idx="0"/>
            <a:endCxn id="536" idx="2"/>
          </p:cNvCxnSpPr>
          <p:nvPr/>
        </p:nvCxnSpPr>
        <p:spPr>
          <a:xfrm flipV="1">
            <a:off x="14173014" y="5871152"/>
            <a:ext cx="205" cy="836759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3D95634-DF6C-4D75-BCC2-E8A07BC5CC58}"/>
              </a:ext>
            </a:extLst>
          </p:cNvPr>
          <p:cNvCxnSpPr>
            <a:cxnSpLocks/>
            <a:stCxn id="739" idx="2"/>
            <a:endCxn id="663" idx="0"/>
          </p:cNvCxnSpPr>
          <p:nvPr/>
        </p:nvCxnSpPr>
        <p:spPr>
          <a:xfrm>
            <a:off x="14173005" y="8567450"/>
            <a:ext cx="13698" cy="95318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D304DE3-7FCA-49AE-9801-8CD384B5BA15}"/>
              </a:ext>
            </a:extLst>
          </p:cNvPr>
          <p:cNvCxnSpPr>
            <a:cxnSpLocks/>
            <a:stCxn id="41" idx="1"/>
            <a:endCxn id="253" idx="3"/>
          </p:cNvCxnSpPr>
          <p:nvPr/>
        </p:nvCxnSpPr>
        <p:spPr>
          <a:xfrm flipH="1" flipV="1">
            <a:off x="11356884" y="1033928"/>
            <a:ext cx="1751474" cy="285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0736AD-42D5-42A6-BEA5-566038E8EFA6}"/>
              </a:ext>
            </a:extLst>
          </p:cNvPr>
          <p:cNvSpPr/>
          <p:nvPr/>
        </p:nvSpPr>
        <p:spPr>
          <a:xfrm>
            <a:off x="5168172" y="691733"/>
            <a:ext cx="2319643" cy="69260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BRANCH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AB47BE-9722-4264-93B9-A9CAD54162D5}"/>
              </a:ext>
            </a:extLst>
          </p:cNvPr>
          <p:cNvSpPr/>
          <p:nvPr/>
        </p:nvSpPr>
        <p:spPr>
          <a:xfrm>
            <a:off x="13108362" y="720763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MEMBER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2AA826-518C-41C5-AAB7-4EBF4679CF84}"/>
              </a:ext>
            </a:extLst>
          </p:cNvPr>
          <p:cNvSpPr/>
          <p:nvPr/>
        </p:nvSpPr>
        <p:spPr>
          <a:xfrm>
            <a:off x="11937953" y="348257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MID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311F53-5CA3-4C6A-B9C4-3745EDCFF7A6}"/>
              </a:ext>
            </a:extLst>
          </p:cNvPr>
          <p:cNvSpPr/>
          <p:nvPr/>
        </p:nvSpPr>
        <p:spPr>
          <a:xfrm>
            <a:off x="15363543" y="1258848"/>
            <a:ext cx="2596790" cy="86174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78" dirty="0">
                <a:solidFill>
                  <a:schemeClr val="tx1"/>
                </a:solidFill>
              </a:rPr>
              <a:t>MPhoneNum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D6934B-583F-4433-BADC-0E4B07D83EC4}"/>
              </a:ext>
            </a:extLst>
          </p:cNvPr>
          <p:cNvCxnSpPr>
            <a:cxnSpLocks/>
            <a:stCxn id="41" idx="2"/>
            <a:endCxn id="95" idx="0"/>
          </p:cNvCxnSpPr>
          <p:nvPr/>
        </p:nvCxnSpPr>
        <p:spPr>
          <a:xfrm>
            <a:off x="14155464" y="1404110"/>
            <a:ext cx="2594244" cy="14934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19D1449-B837-4384-8CCA-CB3E408A2A1C}"/>
              </a:ext>
            </a:extLst>
          </p:cNvPr>
          <p:cNvCxnSpPr>
            <a:cxnSpLocks/>
            <a:stCxn id="95" idx="5"/>
            <a:endCxn id="98" idx="6"/>
          </p:cNvCxnSpPr>
          <p:nvPr/>
        </p:nvCxnSpPr>
        <p:spPr>
          <a:xfrm flipH="1">
            <a:off x="17358939" y="3407210"/>
            <a:ext cx="51408" cy="7462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08DB08-EB11-466D-BDAF-8DFBAE7F912B}"/>
              </a:ext>
            </a:extLst>
          </p:cNvPr>
          <p:cNvCxnSpPr>
            <a:cxnSpLocks/>
            <a:stCxn id="95" idx="4"/>
            <a:endCxn id="105" idx="6"/>
          </p:cNvCxnSpPr>
          <p:nvPr/>
        </p:nvCxnSpPr>
        <p:spPr>
          <a:xfrm flipH="1">
            <a:off x="16158011" y="3494644"/>
            <a:ext cx="591694" cy="3843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C62751A-3C15-431D-926F-474810EE1C9B}"/>
              </a:ext>
            </a:extLst>
          </p:cNvPr>
          <p:cNvCxnSpPr>
            <a:cxnSpLocks/>
            <a:stCxn id="95" idx="2"/>
            <a:endCxn id="109" idx="6"/>
          </p:cNvCxnSpPr>
          <p:nvPr/>
        </p:nvCxnSpPr>
        <p:spPr>
          <a:xfrm flipH="1" flipV="1">
            <a:off x="13883702" y="2965130"/>
            <a:ext cx="1931734" cy="2309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022B8A-A3E5-4A52-975A-5B8DAE6F94D8}"/>
              </a:ext>
            </a:extLst>
          </p:cNvPr>
          <p:cNvCxnSpPr>
            <a:cxnSpLocks/>
            <a:stCxn id="95" idx="3"/>
            <a:endCxn id="118" idx="6"/>
          </p:cNvCxnSpPr>
          <p:nvPr/>
        </p:nvCxnSpPr>
        <p:spPr>
          <a:xfrm flipH="1">
            <a:off x="15350445" y="3407214"/>
            <a:ext cx="738628" cy="1549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3B40D25-1648-441A-B363-3D95566D0079}"/>
              </a:ext>
            </a:extLst>
          </p:cNvPr>
          <p:cNvCxnSpPr>
            <a:cxnSpLocks/>
            <a:stCxn id="139" idx="0"/>
            <a:endCxn id="149" idx="4"/>
          </p:cNvCxnSpPr>
          <p:nvPr/>
        </p:nvCxnSpPr>
        <p:spPr>
          <a:xfrm flipH="1" flipV="1">
            <a:off x="14828198" y="-269005"/>
            <a:ext cx="623930" cy="1052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B9A4645-4B24-4E0F-A399-0C727A943406}"/>
              </a:ext>
            </a:extLst>
          </p:cNvPr>
          <p:cNvCxnSpPr>
            <a:cxnSpLocks/>
            <a:stCxn id="139" idx="0"/>
            <a:endCxn id="156" idx="4"/>
          </p:cNvCxnSpPr>
          <p:nvPr/>
        </p:nvCxnSpPr>
        <p:spPr>
          <a:xfrm flipV="1">
            <a:off x="15452135" y="-251537"/>
            <a:ext cx="771105" cy="8781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35A68FB-17D8-4C75-9AD2-EC0BEBD9A5A3}"/>
              </a:ext>
            </a:extLst>
          </p:cNvPr>
          <p:cNvSpPr/>
          <p:nvPr/>
        </p:nvSpPr>
        <p:spPr>
          <a:xfrm>
            <a:off x="15302621" y="3650127"/>
            <a:ext cx="855402" cy="45768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F865800-B543-4FE9-B461-71552E81FEC2}"/>
              </a:ext>
            </a:extLst>
          </p:cNvPr>
          <p:cNvCxnSpPr>
            <a:cxnSpLocks/>
            <a:stCxn id="41" idx="2"/>
            <a:endCxn id="159" idx="0"/>
          </p:cNvCxnSpPr>
          <p:nvPr/>
        </p:nvCxnSpPr>
        <p:spPr>
          <a:xfrm flipH="1">
            <a:off x="13194771" y="1404109"/>
            <a:ext cx="960703" cy="2387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Decision 252">
            <a:extLst>
              <a:ext uri="{FF2B5EF4-FFF2-40B4-BE49-F238E27FC236}">
                <a16:creationId xmlns:a16="http://schemas.microsoft.com/office/drawing/2014/main" id="{AE6F25AA-6189-4AA1-A568-EBC06F6224B2}"/>
              </a:ext>
            </a:extLst>
          </p:cNvPr>
          <p:cNvSpPr/>
          <p:nvPr/>
        </p:nvSpPr>
        <p:spPr>
          <a:xfrm>
            <a:off x="9882032" y="104163"/>
            <a:ext cx="1474860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GOES TO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6D47D59-360C-4586-B06A-FE03046E07EF}"/>
              </a:ext>
            </a:extLst>
          </p:cNvPr>
          <p:cNvSpPr/>
          <p:nvPr/>
        </p:nvSpPr>
        <p:spPr>
          <a:xfrm>
            <a:off x="12999617" y="11908638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EMPLOYEE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F991A9B-4C92-44C6-A111-76A76532DF32}"/>
              </a:ext>
            </a:extLst>
          </p:cNvPr>
          <p:cNvCxnSpPr>
            <a:cxnSpLocks/>
            <a:stCxn id="352" idx="0"/>
            <a:endCxn id="354" idx="4"/>
          </p:cNvCxnSpPr>
          <p:nvPr/>
        </p:nvCxnSpPr>
        <p:spPr>
          <a:xfrm flipV="1">
            <a:off x="14046726" y="11747909"/>
            <a:ext cx="705714" cy="1607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>
            <a:extLst>
              <a:ext uri="{FF2B5EF4-FFF2-40B4-BE49-F238E27FC236}">
                <a16:creationId xmlns:a16="http://schemas.microsoft.com/office/drawing/2014/main" id="{1BD23152-703A-4DB9-9B6C-3B88B70B5B07}"/>
              </a:ext>
            </a:extLst>
          </p:cNvPr>
          <p:cNvSpPr/>
          <p:nvPr/>
        </p:nvSpPr>
        <p:spPr>
          <a:xfrm rot="21547541">
            <a:off x="14115480" y="11007713"/>
            <a:ext cx="1262622" cy="74024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EID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2FB3A3AD-8E01-4D96-9901-EDA6166F0F5E}"/>
              </a:ext>
            </a:extLst>
          </p:cNvPr>
          <p:cNvSpPr/>
          <p:nvPr/>
        </p:nvSpPr>
        <p:spPr>
          <a:xfrm>
            <a:off x="12608363" y="10985371"/>
            <a:ext cx="1275338" cy="7978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ESalary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92D874D-38FB-4D23-991C-1BBEF1258267}"/>
              </a:ext>
            </a:extLst>
          </p:cNvPr>
          <p:cNvCxnSpPr>
            <a:cxnSpLocks/>
            <a:stCxn id="352" idx="0"/>
            <a:endCxn id="421" idx="4"/>
          </p:cNvCxnSpPr>
          <p:nvPr/>
        </p:nvCxnSpPr>
        <p:spPr>
          <a:xfrm flipH="1" flipV="1">
            <a:off x="13246035" y="11783275"/>
            <a:ext cx="800693" cy="12536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Flowchart: Decision 468">
            <a:extLst>
              <a:ext uri="{FF2B5EF4-FFF2-40B4-BE49-F238E27FC236}">
                <a16:creationId xmlns:a16="http://schemas.microsoft.com/office/drawing/2014/main" id="{0668527A-A634-46BD-841E-93BFDA542830}"/>
              </a:ext>
            </a:extLst>
          </p:cNvPr>
          <p:cNvSpPr/>
          <p:nvPr/>
        </p:nvSpPr>
        <p:spPr>
          <a:xfrm rot="71361">
            <a:off x="9157287" y="7373029"/>
            <a:ext cx="201333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AEC71C1-21CE-46D2-9CAC-67142DE368AD}"/>
              </a:ext>
            </a:extLst>
          </p:cNvPr>
          <p:cNvSpPr/>
          <p:nvPr/>
        </p:nvSpPr>
        <p:spPr>
          <a:xfrm>
            <a:off x="13126102" y="5187799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E0B91409-060B-4DC0-9979-74E1D9968654}"/>
              </a:ext>
            </a:extLst>
          </p:cNvPr>
          <p:cNvSpPr/>
          <p:nvPr/>
        </p:nvSpPr>
        <p:spPr>
          <a:xfrm rot="22356">
            <a:off x="12884229" y="4413116"/>
            <a:ext cx="1161168" cy="668904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61AF407C-D5D8-443A-8727-D3A90815793E}"/>
              </a:ext>
            </a:extLst>
          </p:cNvPr>
          <p:cNvSpPr/>
          <p:nvPr/>
        </p:nvSpPr>
        <p:spPr>
          <a:xfrm>
            <a:off x="14177986" y="4428599"/>
            <a:ext cx="1261898" cy="63272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TWorkDays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88" name="Flowchart: Decision 587">
            <a:extLst>
              <a:ext uri="{FF2B5EF4-FFF2-40B4-BE49-F238E27FC236}">
                <a16:creationId xmlns:a16="http://schemas.microsoft.com/office/drawing/2014/main" id="{F10022DD-5A2A-4DA8-B8C6-A4C86980BDCF}"/>
              </a:ext>
            </a:extLst>
          </p:cNvPr>
          <p:cNvSpPr/>
          <p:nvPr/>
        </p:nvSpPr>
        <p:spPr>
          <a:xfrm>
            <a:off x="8227818" y="11319619"/>
            <a:ext cx="232259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WORKS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01710D5-91CA-419D-9BB9-EE6D72AC0FB6}"/>
              </a:ext>
            </a:extLst>
          </p:cNvPr>
          <p:cNvSpPr/>
          <p:nvPr/>
        </p:nvSpPr>
        <p:spPr>
          <a:xfrm>
            <a:off x="11834419" y="2666604"/>
            <a:ext cx="2049284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Governorate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2F0756-ABF0-4327-9677-F34BE21D33F7}"/>
              </a:ext>
            </a:extLst>
          </p:cNvPr>
          <p:cNvSpPr/>
          <p:nvPr/>
        </p:nvSpPr>
        <p:spPr>
          <a:xfrm>
            <a:off x="16140480" y="3947420"/>
            <a:ext cx="1218452" cy="4121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Street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026EA5C-51F6-47CC-8AC6-9E1FDB051FBE}"/>
              </a:ext>
            </a:extLst>
          </p:cNvPr>
          <p:cNvSpPr/>
          <p:nvPr/>
        </p:nvSpPr>
        <p:spPr>
          <a:xfrm>
            <a:off x="13085250" y="3263652"/>
            <a:ext cx="2265202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Country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9C2DA7-13D7-4C46-81CB-B7CCFBAFAC74}"/>
              </a:ext>
            </a:extLst>
          </p:cNvPr>
          <p:cNvSpPr/>
          <p:nvPr/>
        </p:nvSpPr>
        <p:spPr>
          <a:xfrm>
            <a:off x="15815433" y="2897602"/>
            <a:ext cx="1868550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MAddress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150EE55-106A-4665-A537-39EB1883B4C0}"/>
              </a:ext>
            </a:extLst>
          </p:cNvPr>
          <p:cNvCxnSpPr>
            <a:cxnSpLocks/>
            <a:stCxn id="41" idx="1"/>
            <a:endCxn id="302" idx="6"/>
          </p:cNvCxnSpPr>
          <p:nvPr/>
        </p:nvCxnSpPr>
        <p:spPr>
          <a:xfrm flipH="1">
            <a:off x="12903924" y="1062431"/>
            <a:ext cx="204430" cy="4385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B5E258-6913-486B-9531-0E8C421AC3DC}"/>
              </a:ext>
            </a:extLst>
          </p:cNvPr>
          <p:cNvCxnSpPr>
            <a:cxnSpLocks/>
            <a:stCxn id="41" idx="2"/>
            <a:endCxn id="135" idx="0"/>
          </p:cNvCxnSpPr>
          <p:nvPr/>
        </p:nvCxnSpPr>
        <p:spPr>
          <a:xfrm>
            <a:off x="14155464" y="1404109"/>
            <a:ext cx="361962" cy="41240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759C63-CC33-44DB-9233-E228CBED7BAD}"/>
              </a:ext>
            </a:extLst>
          </p:cNvPr>
          <p:cNvSpPr/>
          <p:nvPr/>
        </p:nvSpPr>
        <p:spPr>
          <a:xfrm>
            <a:off x="13933609" y="1816508"/>
            <a:ext cx="1167644" cy="6202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MFirstAids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5F248A-9151-41F0-AFEF-4EA956E6B162}"/>
              </a:ext>
            </a:extLst>
          </p:cNvPr>
          <p:cNvCxnSpPr>
            <a:cxnSpLocks/>
            <a:stCxn id="41" idx="0"/>
            <a:endCxn id="139" idx="0"/>
          </p:cNvCxnSpPr>
          <p:nvPr/>
        </p:nvCxnSpPr>
        <p:spPr>
          <a:xfrm flipV="1">
            <a:off x="14155461" y="-163731"/>
            <a:ext cx="1296662" cy="8844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84B56625-1D01-4478-8D6E-2F16C1987614}"/>
              </a:ext>
            </a:extLst>
          </p:cNvPr>
          <p:cNvSpPr/>
          <p:nvPr/>
        </p:nvSpPr>
        <p:spPr>
          <a:xfrm>
            <a:off x="14665582" y="-163720"/>
            <a:ext cx="1573090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MEmConName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82083D-F68D-4734-896F-2E68213B8443}"/>
              </a:ext>
            </a:extLst>
          </p:cNvPr>
          <p:cNvSpPr/>
          <p:nvPr/>
        </p:nvSpPr>
        <p:spPr>
          <a:xfrm>
            <a:off x="14202827" y="-970288"/>
            <a:ext cx="1250750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EmFName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5960F3C-E1F4-4595-9E4E-1AF45A2951EC}"/>
              </a:ext>
            </a:extLst>
          </p:cNvPr>
          <p:cNvSpPr/>
          <p:nvPr/>
        </p:nvSpPr>
        <p:spPr>
          <a:xfrm>
            <a:off x="15590438" y="-952827"/>
            <a:ext cx="1265603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EmLName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3E559F4-A295-473C-A001-7569F4653DFE}"/>
              </a:ext>
            </a:extLst>
          </p:cNvPr>
          <p:cNvSpPr/>
          <p:nvPr/>
        </p:nvSpPr>
        <p:spPr>
          <a:xfrm>
            <a:off x="12618098" y="1642829"/>
            <a:ext cx="1153328" cy="90453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MEmPhoneNum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53780F11-3C56-4E9F-8FF7-79A6FCB07095}"/>
              </a:ext>
            </a:extLst>
          </p:cNvPr>
          <p:cNvSpPr/>
          <p:nvPr/>
        </p:nvSpPr>
        <p:spPr>
          <a:xfrm>
            <a:off x="13126103" y="9520628"/>
            <a:ext cx="2121198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ACTIVITY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564CCF04-77D1-4AB9-9236-05AE8617799A}"/>
              </a:ext>
            </a:extLst>
          </p:cNvPr>
          <p:cNvCxnSpPr>
            <a:cxnSpLocks/>
            <a:stCxn id="663" idx="1"/>
            <a:endCxn id="667" idx="6"/>
          </p:cNvCxnSpPr>
          <p:nvPr/>
        </p:nvCxnSpPr>
        <p:spPr>
          <a:xfrm flipH="1" flipV="1">
            <a:off x="12777961" y="9856158"/>
            <a:ext cx="348146" cy="613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B7867F8A-3507-40D2-B33C-61BD28331BCB}"/>
              </a:ext>
            </a:extLst>
          </p:cNvPr>
          <p:cNvCxnSpPr>
            <a:cxnSpLocks/>
            <a:stCxn id="663" idx="0"/>
            <a:endCxn id="666" idx="4"/>
          </p:cNvCxnSpPr>
          <p:nvPr/>
        </p:nvCxnSpPr>
        <p:spPr>
          <a:xfrm flipV="1">
            <a:off x="14186701" y="9318177"/>
            <a:ext cx="1062300" cy="20245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Oval 665">
            <a:extLst>
              <a:ext uri="{FF2B5EF4-FFF2-40B4-BE49-F238E27FC236}">
                <a16:creationId xmlns:a16="http://schemas.microsoft.com/office/drawing/2014/main" id="{CEC6424F-3A08-41C3-985D-CCFA70C942C6}"/>
              </a:ext>
            </a:extLst>
          </p:cNvPr>
          <p:cNvSpPr/>
          <p:nvPr/>
        </p:nvSpPr>
        <p:spPr>
          <a:xfrm>
            <a:off x="14274766" y="8593659"/>
            <a:ext cx="1948462" cy="724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ACTPrice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CCD5F35-EF3B-4C05-8092-29E29EF984BF}"/>
              </a:ext>
            </a:extLst>
          </p:cNvPr>
          <p:cNvSpPr/>
          <p:nvPr/>
        </p:nvSpPr>
        <p:spPr>
          <a:xfrm>
            <a:off x="10533515" y="9491761"/>
            <a:ext cx="2244434" cy="7288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4E04622-7082-4BD8-9994-E8D532834611}"/>
              </a:ext>
            </a:extLst>
          </p:cNvPr>
          <p:cNvCxnSpPr>
            <a:cxnSpLocks/>
            <a:stCxn id="663" idx="3"/>
            <a:endCxn id="672" idx="2"/>
          </p:cNvCxnSpPr>
          <p:nvPr/>
        </p:nvCxnSpPr>
        <p:spPr>
          <a:xfrm flipV="1">
            <a:off x="15247301" y="9862302"/>
            <a:ext cx="438756" cy="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Oval 671">
            <a:extLst>
              <a:ext uri="{FF2B5EF4-FFF2-40B4-BE49-F238E27FC236}">
                <a16:creationId xmlns:a16="http://schemas.microsoft.com/office/drawing/2014/main" id="{8B981D7A-224A-409D-B03C-F044A553164C}"/>
              </a:ext>
            </a:extLst>
          </p:cNvPr>
          <p:cNvSpPr/>
          <p:nvPr/>
        </p:nvSpPr>
        <p:spPr>
          <a:xfrm>
            <a:off x="15686053" y="9622977"/>
            <a:ext cx="1564588" cy="4786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ACTID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78EE16E7-018F-406D-93B9-A1C794DCE828}"/>
              </a:ext>
            </a:extLst>
          </p:cNvPr>
          <p:cNvCxnSpPr>
            <a:cxnSpLocks/>
            <a:stCxn id="663" idx="0"/>
            <a:endCxn id="691" idx="4"/>
          </p:cNvCxnSpPr>
          <p:nvPr/>
        </p:nvCxnSpPr>
        <p:spPr>
          <a:xfrm flipH="1" flipV="1">
            <a:off x="12672864" y="9300433"/>
            <a:ext cx="1513838" cy="22019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Oval 690">
            <a:extLst>
              <a:ext uri="{FF2B5EF4-FFF2-40B4-BE49-F238E27FC236}">
                <a16:creationId xmlns:a16="http://schemas.microsoft.com/office/drawing/2014/main" id="{D8E10746-4088-4800-94A8-660F0D17B458}"/>
              </a:ext>
            </a:extLst>
          </p:cNvPr>
          <p:cNvSpPr/>
          <p:nvPr/>
        </p:nvSpPr>
        <p:spPr>
          <a:xfrm>
            <a:off x="11647149" y="8575916"/>
            <a:ext cx="2051436" cy="724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ACTSGOpt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739" name="Flowchart: Decision 738">
            <a:extLst>
              <a:ext uri="{FF2B5EF4-FFF2-40B4-BE49-F238E27FC236}">
                <a16:creationId xmlns:a16="http://schemas.microsoft.com/office/drawing/2014/main" id="{3813D576-F121-4032-B25C-23EA34D51522}"/>
              </a:ext>
            </a:extLst>
          </p:cNvPr>
          <p:cNvSpPr/>
          <p:nvPr/>
        </p:nvSpPr>
        <p:spPr>
          <a:xfrm>
            <a:off x="12980129" y="6707903"/>
            <a:ext cx="2385763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OFFERS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724AE21-AD50-40BE-AB6E-CFFB17511667}"/>
              </a:ext>
            </a:extLst>
          </p:cNvPr>
          <p:cNvSpPr/>
          <p:nvPr/>
        </p:nvSpPr>
        <p:spPr>
          <a:xfrm>
            <a:off x="11442110" y="5172490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TSalary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0CBA8D-F0A0-452F-A757-5D1BDE01D2E7}"/>
              </a:ext>
            </a:extLst>
          </p:cNvPr>
          <p:cNvSpPr txBox="1"/>
          <p:nvPr/>
        </p:nvSpPr>
        <p:spPr>
          <a:xfrm flipH="1">
            <a:off x="11181020" y="46068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7D4EB65-13DF-4983-B8FD-7198A388C881}"/>
              </a:ext>
            </a:extLst>
          </p:cNvPr>
          <p:cNvSpPr txBox="1"/>
          <p:nvPr/>
        </p:nvSpPr>
        <p:spPr>
          <a:xfrm flipH="1">
            <a:off x="9817319" y="41669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15A6785-552C-41D5-B44C-6368042A33AF}"/>
              </a:ext>
            </a:extLst>
          </p:cNvPr>
          <p:cNvSpPr txBox="1"/>
          <p:nvPr/>
        </p:nvSpPr>
        <p:spPr>
          <a:xfrm flipH="1">
            <a:off x="14391187" y="6667850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7F69449-167C-4B7A-A0EF-6E4559962230}"/>
              </a:ext>
            </a:extLst>
          </p:cNvPr>
          <p:cNvSpPr txBox="1"/>
          <p:nvPr/>
        </p:nvSpPr>
        <p:spPr>
          <a:xfrm flipH="1">
            <a:off x="9527401" y="725877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928155-3AEC-4ED5-AE48-E3713CC52958}"/>
              </a:ext>
            </a:extLst>
          </p:cNvPr>
          <p:cNvSpPr txBox="1"/>
          <p:nvPr/>
        </p:nvSpPr>
        <p:spPr>
          <a:xfrm flipH="1">
            <a:off x="10528121" y="729979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75FF64F-E5B5-4569-848D-D2F43CFDF5B3}"/>
              </a:ext>
            </a:extLst>
          </p:cNvPr>
          <p:cNvSpPr txBox="1"/>
          <p:nvPr/>
        </p:nvSpPr>
        <p:spPr>
          <a:xfrm flipH="1">
            <a:off x="14391187" y="826143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9020EF7-85D6-49C1-B04E-E1477A1A76CF}"/>
              </a:ext>
            </a:extLst>
          </p:cNvPr>
          <p:cNvSpPr txBox="1"/>
          <p:nvPr/>
        </p:nvSpPr>
        <p:spPr>
          <a:xfrm flipH="1">
            <a:off x="8903351" y="1107714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C76C5C20-D0F8-4C6D-A1BF-0120FA7CAA5C}"/>
              </a:ext>
            </a:extLst>
          </p:cNvPr>
          <p:cNvSpPr/>
          <p:nvPr/>
        </p:nvSpPr>
        <p:spPr>
          <a:xfrm>
            <a:off x="19253180" y="5196286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PERSON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433F050A-C229-4CCA-B843-3425411EE383}"/>
              </a:ext>
            </a:extLst>
          </p:cNvPr>
          <p:cNvCxnSpPr>
            <a:cxnSpLocks/>
            <a:stCxn id="673" idx="1"/>
            <a:endCxn id="675" idx="6"/>
          </p:cNvCxnSpPr>
          <p:nvPr/>
        </p:nvCxnSpPr>
        <p:spPr>
          <a:xfrm flipH="1">
            <a:off x="18913231" y="5537955"/>
            <a:ext cx="339948" cy="29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Oval 674">
            <a:extLst>
              <a:ext uri="{FF2B5EF4-FFF2-40B4-BE49-F238E27FC236}">
                <a16:creationId xmlns:a16="http://schemas.microsoft.com/office/drawing/2014/main" id="{135610F1-B062-4D04-9239-1235811444E8}"/>
              </a:ext>
            </a:extLst>
          </p:cNvPr>
          <p:cNvSpPr/>
          <p:nvPr/>
        </p:nvSpPr>
        <p:spPr>
          <a:xfrm rot="22356">
            <a:off x="18460818" y="5298455"/>
            <a:ext cx="452420" cy="4819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b="1" dirty="0">
                <a:solidFill>
                  <a:schemeClr val="tx1"/>
                </a:solidFill>
              </a:rPr>
              <a:t>d</a:t>
            </a:r>
            <a:endParaRPr lang="en-GB" sz="1878" b="1" dirty="0">
              <a:solidFill>
                <a:schemeClr val="tx1"/>
              </a:solidFill>
            </a:endParaRPr>
          </a:p>
        </p:txBody>
      </p: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46A08D76-CB3A-47AF-908B-99AFAF0AB535}"/>
              </a:ext>
            </a:extLst>
          </p:cNvPr>
          <p:cNvCxnSpPr>
            <a:cxnSpLocks/>
            <a:stCxn id="675" idx="2"/>
            <a:endCxn id="536" idx="3"/>
          </p:cNvCxnSpPr>
          <p:nvPr/>
        </p:nvCxnSpPr>
        <p:spPr>
          <a:xfrm flipH="1" flipV="1">
            <a:off x="15220316" y="5529473"/>
            <a:ext cx="3240511" cy="848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A14BF80-3DA3-48AE-AD37-AAAD2DA4C2D3}"/>
              </a:ext>
            </a:extLst>
          </p:cNvPr>
          <p:cNvCxnSpPr>
            <a:cxnSpLocks/>
            <a:stCxn id="675" idx="0"/>
            <a:endCxn id="645" idx="2"/>
          </p:cNvCxnSpPr>
          <p:nvPr/>
        </p:nvCxnSpPr>
        <p:spPr>
          <a:xfrm flipH="1" flipV="1">
            <a:off x="18642315" y="1058382"/>
            <a:ext cx="46287" cy="424008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3A3CC861-0679-451C-9F46-95964FE9DACC}"/>
              </a:ext>
            </a:extLst>
          </p:cNvPr>
          <p:cNvCxnSpPr>
            <a:cxnSpLocks/>
            <a:stCxn id="645" idx="2"/>
            <a:endCxn id="41" idx="3"/>
          </p:cNvCxnSpPr>
          <p:nvPr/>
        </p:nvCxnSpPr>
        <p:spPr>
          <a:xfrm flipH="1">
            <a:off x="15202574" y="1058382"/>
            <a:ext cx="3439734" cy="4061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7AD574E4-60D5-4DA2-940E-F71D42BEE2E9}"/>
              </a:ext>
            </a:extLst>
          </p:cNvPr>
          <p:cNvSpPr txBox="1"/>
          <p:nvPr/>
        </p:nvSpPr>
        <p:spPr>
          <a:xfrm>
            <a:off x="18614975" y="677059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FA69D10E-39C5-4D76-AEBF-B9F361FBB861}"/>
              </a:ext>
            </a:extLst>
          </p:cNvPr>
          <p:cNvCxnSpPr>
            <a:cxnSpLocks/>
            <a:stCxn id="352" idx="3"/>
            <a:endCxn id="707" idx="0"/>
          </p:cNvCxnSpPr>
          <p:nvPr/>
        </p:nvCxnSpPr>
        <p:spPr>
          <a:xfrm flipV="1">
            <a:off x="15093829" y="12249395"/>
            <a:ext cx="3593204" cy="91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9FB070D6-7111-4789-B863-B2A457337910}"/>
              </a:ext>
            </a:extLst>
          </p:cNvPr>
          <p:cNvCxnSpPr>
            <a:cxnSpLocks/>
            <a:stCxn id="707" idx="0"/>
            <a:endCxn id="675" idx="4"/>
          </p:cNvCxnSpPr>
          <p:nvPr/>
        </p:nvCxnSpPr>
        <p:spPr>
          <a:xfrm flipH="1" flipV="1">
            <a:off x="18685461" y="5780405"/>
            <a:ext cx="1572" cy="646899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441EA8B3-0ABD-4308-9161-FB8207EDD525}"/>
              </a:ext>
            </a:extLst>
          </p:cNvPr>
          <p:cNvSpPr txBox="1"/>
          <p:nvPr/>
        </p:nvSpPr>
        <p:spPr>
          <a:xfrm>
            <a:off x="18659700" y="12249402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3F0EA3A2-4430-4857-8FCA-9F71750F2DFC}"/>
              </a:ext>
            </a:extLst>
          </p:cNvPr>
          <p:cNvCxnSpPr>
            <a:cxnSpLocks/>
            <a:stCxn id="673" idx="0"/>
            <a:endCxn id="729" idx="4"/>
          </p:cNvCxnSpPr>
          <p:nvPr/>
        </p:nvCxnSpPr>
        <p:spPr>
          <a:xfrm flipH="1" flipV="1">
            <a:off x="19542530" y="4872688"/>
            <a:ext cx="757754" cy="3235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Oval 728">
            <a:extLst>
              <a:ext uri="{FF2B5EF4-FFF2-40B4-BE49-F238E27FC236}">
                <a16:creationId xmlns:a16="http://schemas.microsoft.com/office/drawing/2014/main" id="{26B426E9-38AF-405A-A0A6-B97DD90968AD}"/>
              </a:ext>
            </a:extLst>
          </p:cNvPr>
          <p:cNvSpPr/>
          <p:nvPr/>
        </p:nvSpPr>
        <p:spPr>
          <a:xfrm>
            <a:off x="18994506" y="4167197"/>
            <a:ext cx="1096038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32C606F0-FA56-4F54-8131-2D019CF328D9}"/>
              </a:ext>
            </a:extLst>
          </p:cNvPr>
          <p:cNvCxnSpPr>
            <a:cxnSpLocks/>
            <a:stCxn id="673" idx="2"/>
            <a:endCxn id="735" idx="0"/>
          </p:cNvCxnSpPr>
          <p:nvPr/>
        </p:nvCxnSpPr>
        <p:spPr>
          <a:xfrm flipH="1">
            <a:off x="20295745" y="5879633"/>
            <a:ext cx="4536" cy="3500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Oval 734">
            <a:extLst>
              <a:ext uri="{FF2B5EF4-FFF2-40B4-BE49-F238E27FC236}">
                <a16:creationId xmlns:a16="http://schemas.microsoft.com/office/drawing/2014/main" id="{7E9CEA52-6D7A-453E-BEC1-028AA98988FC}"/>
              </a:ext>
            </a:extLst>
          </p:cNvPr>
          <p:cNvSpPr/>
          <p:nvPr/>
        </p:nvSpPr>
        <p:spPr>
          <a:xfrm>
            <a:off x="19640091" y="6229676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Email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74998CD-59DD-43B5-ACD9-D760D1C98149}"/>
              </a:ext>
            </a:extLst>
          </p:cNvPr>
          <p:cNvCxnSpPr>
            <a:cxnSpLocks/>
            <a:stCxn id="673" idx="0"/>
            <a:endCxn id="742" idx="4"/>
          </p:cNvCxnSpPr>
          <p:nvPr/>
        </p:nvCxnSpPr>
        <p:spPr>
          <a:xfrm flipV="1">
            <a:off x="20300284" y="4872568"/>
            <a:ext cx="727934" cy="32372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Oval 741">
            <a:extLst>
              <a:ext uri="{FF2B5EF4-FFF2-40B4-BE49-F238E27FC236}">
                <a16:creationId xmlns:a16="http://schemas.microsoft.com/office/drawing/2014/main" id="{3254BC39-5E2E-4FA4-AD05-D50EA924CEC6}"/>
              </a:ext>
            </a:extLst>
          </p:cNvPr>
          <p:cNvSpPr/>
          <p:nvPr/>
        </p:nvSpPr>
        <p:spPr>
          <a:xfrm>
            <a:off x="20444776" y="4167072"/>
            <a:ext cx="1166883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Age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77F6DA5C-73B5-4FDB-956F-859F2C9A5893}"/>
              </a:ext>
            </a:extLst>
          </p:cNvPr>
          <p:cNvCxnSpPr>
            <a:cxnSpLocks/>
            <a:stCxn id="673" idx="3"/>
            <a:endCxn id="758" idx="2"/>
          </p:cNvCxnSpPr>
          <p:nvPr/>
        </p:nvCxnSpPr>
        <p:spPr>
          <a:xfrm flipV="1">
            <a:off x="21347388" y="5532741"/>
            <a:ext cx="268938" cy="52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Oval 757">
            <a:extLst>
              <a:ext uri="{FF2B5EF4-FFF2-40B4-BE49-F238E27FC236}">
                <a16:creationId xmlns:a16="http://schemas.microsoft.com/office/drawing/2014/main" id="{C1FB1379-DEBA-4811-9D4A-450BCB3B2639}"/>
              </a:ext>
            </a:extLst>
          </p:cNvPr>
          <p:cNvSpPr/>
          <p:nvPr/>
        </p:nvSpPr>
        <p:spPr>
          <a:xfrm>
            <a:off x="21616321" y="5296991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PID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EEAA558-E535-4F9A-96CF-72E53431E2B4}"/>
              </a:ext>
            </a:extLst>
          </p:cNvPr>
          <p:cNvSpPr txBox="1"/>
          <p:nvPr/>
        </p:nvSpPr>
        <p:spPr>
          <a:xfrm flipH="1">
            <a:off x="10034899" y="1157379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502E735-5E4B-431D-AC79-6A6452A96BC9}"/>
              </a:ext>
            </a:extLst>
          </p:cNvPr>
          <p:cNvSpPr/>
          <p:nvPr/>
        </p:nvSpPr>
        <p:spPr>
          <a:xfrm>
            <a:off x="15622594" y="1341892"/>
            <a:ext cx="2094476" cy="69505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8A31062A-1F7D-49A6-B329-22440838B876}"/>
              </a:ext>
            </a:extLst>
          </p:cNvPr>
          <p:cNvSpPr/>
          <p:nvPr/>
        </p:nvSpPr>
        <p:spPr>
          <a:xfrm rot="21480050">
            <a:off x="11427964" y="1170985"/>
            <a:ext cx="1476416" cy="711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MHealthIB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4" name="Flowchart: Decision 433">
            <a:extLst>
              <a:ext uri="{FF2B5EF4-FFF2-40B4-BE49-F238E27FC236}">
                <a16:creationId xmlns:a16="http://schemas.microsoft.com/office/drawing/2014/main" id="{B2611AD3-DFFD-4513-9CEE-86756622EC6A}"/>
              </a:ext>
            </a:extLst>
          </p:cNvPr>
          <p:cNvSpPr/>
          <p:nvPr/>
        </p:nvSpPr>
        <p:spPr>
          <a:xfrm>
            <a:off x="12548406" y="13135651"/>
            <a:ext cx="3039732" cy="1333066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Supervises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F6BFBE7-2FE0-4BF4-B41B-825C76AF15D7}"/>
              </a:ext>
            </a:extLst>
          </p:cNvPr>
          <p:cNvSpPr txBox="1"/>
          <p:nvPr/>
        </p:nvSpPr>
        <p:spPr>
          <a:xfrm flipH="1">
            <a:off x="12757889" y="1323644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282DE774-2A3B-4050-8EDD-03F34B443885}"/>
              </a:ext>
            </a:extLst>
          </p:cNvPr>
          <p:cNvSpPr txBox="1"/>
          <p:nvPr/>
        </p:nvSpPr>
        <p:spPr>
          <a:xfrm flipH="1">
            <a:off x="14965657" y="1323644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</p:spTree>
    <p:extLst>
      <p:ext uri="{BB962C8B-B14F-4D97-AF65-F5344CB8AC3E}">
        <p14:creationId xmlns:p14="http://schemas.microsoft.com/office/powerpoint/2010/main" val="7158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10695</TotalTime>
  <Words>314</Words>
  <Application>Microsoft Office PowerPoint</Application>
  <PresentationFormat>Custom</PresentationFormat>
  <Paragraphs>293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Gamma</cp:lastModifiedBy>
  <cp:revision>206</cp:revision>
  <dcterms:created xsi:type="dcterms:W3CDTF">2020-11-12T03:52:51Z</dcterms:created>
  <dcterms:modified xsi:type="dcterms:W3CDTF">2021-05-22T15:59:05Z</dcterms:modified>
</cp:coreProperties>
</file>