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  <p:sldMasterId id="2147484044" r:id="rId2"/>
  </p:sldMasterIdLst>
  <p:notesMasterIdLst>
    <p:notesMasterId r:id="rId9"/>
  </p:notesMasterIdLst>
  <p:sldIdLst>
    <p:sldId id="265" r:id="rId3"/>
    <p:sldId id="270" r:id="rId4"/>
    <p:sldId id="269" r:id="rId5"/>
    <p:sldId id="268" r:id="rId6"/>
    <p:sldId id="266" r:id="rId7"/>
    <p:sldId id="264" r:id="rId8"/>
  </p:sldIdLst>
  <p:sldSz cx="28346400" cy="13716000"/>
  <p:notesSz cx="6858000" cy="9144000"/>
  <p:defaultTextStyle>
    <a:defPPr>
      <a:defRPr lang="en-US"/>
    </a:defPPr>
    <a:lvl1pPr marL="0" algn="l" defTabSz="742036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1pPr>
    <a:lvl2pPr marL="371018" algn="l" defTabSz="742036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2pPr>
    <a:lvl3pPr marL="742036" algn="l" defTabSz="742036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3pPr>
    <a:lvl4pPr marL="1113053" algn="l" defTabSz="742036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4pPr>
    <a:lvl5pPr marL="1484071" algn="l" defTabSz="742036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5pPr>
    <a:lvl6pPr marL="1855089" algn="l" defTabSz="742036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6pPr>
    <a:lvl7pPr marL="2226107" algn="l" defTabSz="742036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7pPr>
    <a:lvl8pPr marL="2597125" algn="l" defTabSz="742036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8pPr>
    <a:lvl9pPr marL="2968142" algn="l" defTabSz="742036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70F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6" autoAdjust="0"/>
    <p:restoredTop sz="91499" autoAdjust="0"/>
  </p:normalViewPr>
  <p:slideViewPr>
    <p:cSldViewPr snapToGrid="0">
      <p:cViewPr varScale="1">
        <p:scale>
          <a:sx n="53" d="100"/>
          <a:sy n="53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7F573-6B59-4D86-B32F-5448EBCC0F23}" type="datetimeFigureOut">
              <a:rPr lang="en-GB" smtClean="0"/>
              <a:t>04/06/2021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9713" y="1143000"/>
            <a:ext cx="6378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326AE-648C-43F5-B182-CFEC80CBE5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368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613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3069" algn="l" defTabSz="106613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66138" algn="l" defTabSz="106613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99209" algn="l" defTabSz="106613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32274" algn="l" defTabSz="106613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65348" algn="l" defTabSz="106613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98413" algn="l" defTabSz="106613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31481" algn="l" defTabSz="106613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64551" algn="l" defTabSz="106613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9713" y="1143000"/>
            <a:ext cx="6378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26AE-648C-43F5-B182-CFEC80CBE5E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2766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9713" y="1143000"/>
            <a:ext cx="6378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26AE-648C-43F5-B182-CFEC80CBE5E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92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9713" y="1143000"/>
            <a:ext cx="6378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26AE-648C-43F5-B182-CFEC80CBE5EB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109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9713" y="1143000"/>
            <a:ext cx="6378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26AE-648C-43F5-B182-CFEC80CBE5E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6328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9713" y="1143000"/>
            <a:ext cx="6378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26AE-648C-43F5-B182-CFEC80CBE5EB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282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9713" y="1143000"/>
            <a:ext cx="6378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326AE-648C-43F5-B182-CFEC80CBE5EB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14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3300" y="2244726"/>
            <a:ext cx="21259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300" y="7204076"/>
            <a:ext cx="212598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04/06/2021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85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04/06/2021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170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285392" y="730250"/>
            <a:ext cx="611219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8815" y="730250"/>
            <a:ext cx="1798224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04/06/2021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706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3300" y="2244726"/>
            <a:ext cx="21259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300" y="7204076"/>
            <a:ext cx="212598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04/06/2021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6833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04/06/2021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053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051" y="3419477"/>
            <a:ext cx="2444877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4051" y="9178927"/>
            <a:ext cx="2444877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04/06/2021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911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8815" y="3651250"/>
            <a:ext cx="1204722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50365" y="3651250"/>
            <a:ext cx="1204722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04/06/2021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658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7" y="730251"/>
            <a:ext cx="2444877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2508" y="3362326"/>
            <a:ext cx="11991855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2508" y="5010150"/>
            <a:ext cx="11991855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350365" y="3362326"/>
            <a:ext cx="1205091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350365" y="5010150"/>
            <a:ext cx="1205091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04/06/2021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9216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04/06/2021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118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04/06/2021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3671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8" y="914400"/>
            <a:ext cx="9142451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0912" y="1974851"/>
            <a:ext cx="14350365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2508" y="4114800"/>
            <a:ext cx="9142451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04/06/2021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76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04/06/2021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252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8" y="914400"/>
            <a:ext cx="9142451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050912" y="1974851"/>
            <a:ext cx="14350365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2508" y="4114800"/>
            <a:ext cx="9142451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04/06/2021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51793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04/06/2021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74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285392" y="730250"/>
            <a:ext cx="611219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8815" y="730250"/>
            <a:ext cx="1798224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04/06/2021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98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051" y="3419477"/>
            <a:ext cx="2444877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4051" y="9178927"/>
            <a:ext cx="2444877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04/06/2021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42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8815" y="3651250"/>
            <a:ext cx="1204722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50365" y="3651250"/>
            <a:ext cx="1204722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04/06/2021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65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7" y="730251"/>
            <a:ext cx="2444877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2508" y="3362326"/>
            <a:ext cx="11991855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2508" y="5010150"/>
            <a:ext cx="11991855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350365" y="3362326"/>
            <a:ext cx="1205091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350365" y="5010150"/>
            <a:ext cx="1205091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04/06/2021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04/06/2021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053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04/06/2021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847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8" y="914400"/>
            <a:ext cx="9142451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0912" y="1974851"/>
            <a:ext cx="14350365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2508" y="4114800"/>
            <a:ext cx="9142451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04/06/2021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58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8" y="914400"/>
            <a:ext cx="9142451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050912" y="1974851"/>
            <a:ext cx="14350365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2508" y="4114800"/>
            <a:ext cx="9142451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E0C-994F-441B-A907-CEBBD3750063}" type="datetimeFigureOut">
              <a:rPr lang="en-GB" smtClean="0"/>
              <a:t>04/06/2021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21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8815" y="730251"/>
            <a:ext cx="2444877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8815" y="3651250"/>
            <a:ext cx="2444877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48815" y="12712701"/>
            <a:ext cx="63779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84E0C-994F-441B-A907-CEBBD3750063}" type="datetimeFigureOut">
              <a:rPr lang="en-GB" smtClean="0"/>
              <a:t>04/06/2021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89745" y="12712701"/>
            <a:ext cx="956691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019645" y="12712701"/>
            <a:ext cx="63779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169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8815" y="730251"/>
            <a:ext cx="2444877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8815" y="3651250"/>
            <a:ext cx="2444877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48815" y="12712701"/>
            <a:ext cx="63779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84E0C-994F-441B-A907-CEBBD3750063}" type="datetimeFigureOut">
              <a:rPr lang="en-GB" smtClean="0"/>
              <a:t>04/06/2021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89745" y="12712701"/>
            <a:ext cx="956691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019645" y="12712701"/>
            <a:ext cx="63779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F1153-1FA6-4B79-9904-8DB1C17CA9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5769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88EC609-5748-4567-A8CA-84C68741F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184889"/>
              </p:ext>
            </p:extLst>
          </p:nvPr>
        </p:nvGraphicFramePr>
        <p:xfrm>
          <a:off x="10330218" y="855092"/>
          <a:ext cx="4336757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617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32857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328570">
                  <a:extLst>
                    <a:ext uri="{9D8B030D-6E8A-4147-A177-3AD203B41FA5}">
                      <a16:colId xmlns:a16="http://schemas.microsoft.com/office/drawing/2014/main" val="2076778087"/>
                    </a:ext>
                  </a:extLst>
                </a:gridCol>
              </a:tblGrid>
              <a:tr h="466999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PERSON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4D290DB0-0944-4095-A11A-0D7B51217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34446"/>
              </p:ext>
            </p:extLst>
          </p:nvPr>
        </p:nvGraphicFramePr>
        <p:xfrm>
          <a:off x="15908217" y="707790"/>
          <a:ext cx="6515161" cy="92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42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460751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916852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383051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  <a:gridCol w="1787087">
                  <a:extLst>
                    <a:ext uri="{9D8B030D-6E8A-4147-A177-3AD203B41FA5}">
                      <a16:colId xmlns:a16="http://schemas.microsoft.com/office/drawing/2014/main" val="3726525935"/>
                    </a:ext>
                  </a:extLst>
                </a:gridCol>
              </a:tblGrid>
              <a:tr h="461263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126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Username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Email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Password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AccountType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B968E5-21F0-40FB-8CBA-2D41728F61C1}"/>
              </a:ext>
            </a:extLst>
          </p:cNvPr>
          <p:cNvCxnSpPr>
            <a:cxnSpLocks/>
          </p:cNvCxnSpPr>
          <p:nvPr/>
        </p:nvCxnSpPr>
        <p:spPr>
          <a:xfrm>
            <a:off x="16406587" y="1627582"/>
            <a:ext cx="0" cy="82353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F3F3AB-F97A-4EFB-9A6B-C8A323FC95E0}"/>
              </a:ext>
            </a:extLst>
          </p:cNvPr>
          <p:cNvCxnSpPr>
            <a:cxnSpLocks/>
          </p:cNvCxnSpPr>
          <p:nvPr/>
        </p:nvCxnSpPr>
        <p:spPr>
          <a:xfrm>
            <a:off x="11504065" y="2432467"/>
            <a:ext cx="4902531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B92F3B-93C0-4A34-B2DA-551AB551179E}"/>
              </a:ext>
            </a:extLst>
          </p:cNvPr>
          <p:cNvCxnSpPr>
            <a:cxnSpLocks/>
          </p:cNvCxnSpPr>
          <p:nvPr/>
        </p:nvCxnSpPr>
        <p:spPr>
          <a:xfrm flipV="1">
            <a:off x="11504056" y="1828646"/>
            <a:ext cx="0" cy="622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A0DC3A-1E24-9249-A478-325DA84C67F8}"/>
              </a:ext>
            </a:extLst>
          </p:cNvPr>
          <p:cNvCxnSpPr>
            <a:cxnSpLocks/>
          </p:cNvCxnSpPr>
          <p:nvPr/>
        </p:nvCxnSpPr>
        <p:spPr>
          <a:xfrm flipV="1">
            <a:off x="5406573" y="5495419"/>
            <a:ext cx="0" cy="82731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A0E1121-9A35-0E4F-B687-A8E1DEEC39F3}"/>
              </a:ext>
            </a:extLst>
          </p:cNvPr>
          <p:cNvCxnSpPr>
            <a:cxnSpLocks/>
          </p:cNvCxnSpPr>
          <p:nvPr/>
        </p:nvCxnSpPr>
        <p:spPr>
          <a:xfrm flipV="1">
            <a:off x="11306042" y="1851280"/>
            <a:ext cx="0" cy="917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ABE417-6253-CC44-86AB-7C148CA92C97}"/>
              </a:ext>
            </a:extLst>
          </p:cNvPr>
          <p:cNvCxnSpPr>
            <a:cxnSpLocks/>
          </p:cNvCxnSpPr>
          <p:nvPr/>
        </p:nvCxnSpPr>
        <p:spPr>
          <a:xfrm>
            <a:off x="11306043" y="2768339"/>
            <a:ext cx="491475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E74F5F-388B-7049-92DA-F4678B9EB5D4}"/>
              </a:ext>
            </a:extLst>
          </p:cNvPr>
          <p:cNvCxnSpPr>
            <a:cxnSpLocks/>
          </p:cNvCxnSpPr>
          <p:nvPr/>
        </p:nvCxnSpPr>
        <p:spPr>
          <a:xfrm flipV="1">
            <a:off x="10914058" y="1828646"/>
            <a:ext cx="0" cy="909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3FF4B60-B497-EB48-AC96-1F66008267B3}"/>
              </a:ext>
            </a:extLst>
          </p:cNvPr>
          <p:cNvCxnSpPr>
            <a:cxnSpLocks/>
          </p:cNvCxnSpPr>
          <p:nvPr/>
        </p:nvCxnSpPr>
        <p:spPr>
          <a:xfrm>
            <a:off x="6118681" y="5707126"/>
            <a:ext cx="10386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B03B38-164E-40FA-8F28-ADA3719E22EF}"/>
              </a:ext>
            </a:extLst>
          </p:cNvPr>
          <p:cNvCxnSpPr>
            <a:cxnSpLocks/>
          </p:cNvCxnSpPr>
          <p:nvPr/>
        </p:nvCxnSpPr>
        <p:spPr>
          <a:xfrm>
            <a:off x="6118680" y="5495412"/>
            <a:ext cx="0" cy="21171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0CD5A3-61A4-4D92-BE13-A6089102CA74}"/>
              </a:ext>
            </a:extLst>
          </p:cNvPr>
          <p:cNvCxnSpPr>
            <a:cxnSpLocks/>
          </p:cNvCxnSpPr>
          <p:nvPr/>
        </p:nvCxnSpPr>
        <p:spPr>
          <a:xfrm>
            <a:off x="7172593" y="2738176"/>
            <a:ext cx="0" cy="29689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8AFCE3-6F36-45C2-8FE5-7C7B5FFA8ED0}"/>
              </a:ext>
            </a:extLst>
          </p:cNvPr>
          <p:cNvCxnSpPr>
            <a:cxnSpLocks/>
          </p:cNvCxnSpPr>
          <p:nvPr/>
        </p:nvCxnSpPr>
        <p:spPr>
          <a:xfrm>
            <a:off x="7172600" y="2738176"/>
            <a:ext cx="374146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2">
            <a:extLst>
              <a:ext uri="{FF2B5EF4-FFF2-40B4-BE49-F238E27FC236}">
                <a16:creationId xmlns:a16="http://schemas.microsoft.com/office/drawing/2014/main" id="{B8E3659B-8C19-4D71-ADEC-C31447CCF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782905"/>
              </p:ext>
            </p:extLst>
          </p:nvPr>
        </p:nvGraphicFramePr>
        <p:xfrm>
          <a:off x="4698977" y="4527426"/>
          <a:ext cx="198972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725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</a:tblGrid>
              <a:tr h="46699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CUSTOMER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5D727BA3-7775-49AC-9342-259872A90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06045"/>
              </p:ext>
            </p:extLst>
          </p:nvPr>
        </p:nvGraphicFramePr>
        <p:xfrm>
          <a:off x="926877" y="8565637"/>
          <a:ext cx="8290275" cy="1289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563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93852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353312">
                  <a:extLst>
                    <a:ext uri="{9D8B030D-6E8A-4147-A177-3AD203B41FA5}">
                      <a16:colId xmlns:a16="http://schemas.microsoft.com/office/drawing/2014/main" val="549966032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808650139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CREDIT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EG" sz="2400" u="sng" dirty="0">
                          <a:solidFill>
                            <a:schemeClr val="tx1"/>
                          </a:solidFill>
                        </a:rPr>
                        <a:t>CustomerID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EG" sz="2400" dirty="0">
                          <a:solidFill>
                            <a:schemeClr val="tx1"/>
                          </a:solidFill>
                        </a:rPr>
                        <a:t>ardNumber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24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VV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EG" sz="2400" dirty="0">
                          <a:solidFill>
                            <a:schemeClr val="tx1"/>
                          </a:solidFill>
                        </a:rPr>
                        <a:t>xpirationDate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BankID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Balance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2E8695-6227-4AEE-8D49-5D4747FABC94}"/>
              </a:ext>
            </a:extLst>
          </p:cNvPr>
          <p:cNvCxnSpPr>
            <a:cxnSpLocks/>
          </p:cNvCxnSpPr>
          <p:nvPr/>
        </p:nvCxnSpPr>
        <p:spPr>
          <a:xfrm>
            <a:off x="2061937" y="9826218"/>
            <a:ext cx="0" cy="3527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C503146-69E2-4261-92B1-DF241870D4A3}"/>
              </a:ext>
            </a:extLst>
          </p:cNvPr>
          <p:cNvCxnSpPr>
            <a:cxnSpLocks/>
          </p:cNvCxnSpPr>
          <p:nvPr/>
        </p:nvCxnSpPr>
        <p:spPr>
          <a:xfrm>
            <a:off x="776516" y="10178968"/>
            <a:ext cx="128542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802CF78-D010-40B7-BFAA-A6F13489F4BA}"/>
              </a:ext>
            </a:extLst>
          </p:cNvPr>
          <p:cNvCxnSpPr>
            <a:cxnSpLocks/>
          </p:cNvCxnSpPr>
          <p:nvPr/>
        </p:nvCxnSpPr>
        <p:spPr>
          <a:xfrm>
            <a:off x="770166" y="6322733"/>
            <a:ext cx="0" cy="385624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6321B38-BEB0-4FC5-AA40-EEE29C229344}"/>
              </a:ext>
            </a:extLst>
          </p:cNvPr>
          <p:cNvCxnSpPr>
            <a:cxnSpLocks/>
          </p:cNvCxnSpPr>
          <p:nvPr/>
        </p:nvCxnSpPr>
        <p:spPr>
          <a:xfrm>
            <a:off x="776524" y="6322726"/>
            <a:ext cx="463005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2">
            <a:extLst>
              <a:ext uri="{FF2B5EF4-FFF2-40B4-BE49-F238E27FC236}">
                <a16:creationId xmlns:a16="http://schemas.microsoft.com/office/drawing/2014/main" id="{89641A76-3567-4FDC-8EE5-A58E7E32C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501372"/>
              </p:ext>
            </p:extLst>
          </p:nvPr>
        </p:nvGraphicFramePr>
        <p:xfrm>
          <a:off x="16814777" y="4774439"/>
          <a:ext cx="198972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725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</a:tblGrid>
              <a:tr h="46699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0FB41A0-0164-4097-8467-4199CAEB0B66}"/>
              </a:ext>
            </a:extLst>
          </p:cNvPr>
          <p:cNvCxnSpPr>
            <a:cxnSpLocks/>
          </p:cNvCxnSpPr>
          <p:nvPr/>
        </p:nvCxnSpPr>
        <p:spPr>
          <a:xfrm>
            <a:off x="16234230" y="2768346"/>
            <a:ext cx="0" cy="340972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E36A098-1EE1-42D2-A44F-0CA873134BC4}"/>
              </a:ext>
            </a:extLst>
          </p:cNvPr>
          <p:cNvCxnSpPr>
            <a:cxnSpLocks/>
          </p:cNvCxnSpPr>
          <p:nvPr/>
        </p:nvCxnSpPr>
        <p:spPr>
          <a:xfrm>
            <a:off x="16220794" y="6178062"/>
            <a:ext cx="158883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630D19-6FCC-4DD3-8B2B-11E3C82FFAF1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17809632" y="5708437"/>
            <a:ext cx="0" cy="46962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2">
            <a:extLst>
              <a:ext uri="{FF2B5EF4-FFF2-40B4-BE49-F238E27FC236}">
                <a16:creationId xmlns:a16="http://schemas.microsoft.com/office/drawing/2014/main" id="{03538BC1-312D-42F5-AE21-50F4EC322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525784"/>
              </p:ext>
            </p:extLst>
          </p:nvPr>
        </p:nvGraphicFramePr>
        <p:xfrm>
          <a:off x="9125080" y="4461294"/>
          <a:ext cx="527350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751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99307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18268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TECHNICIAN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EG" sz="2400" b="0" u="sng" dirty="0">
                          <a:solidFill>
                            <a:schemeClr val="tx1"/>
                          </a:solidFill>
                        </a:rPr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OrdersMaxCapacity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EG" sz="2400" b="0" dirty="0">
                          <a:solidFill>
                            <a:schemeClr val="tx1"/>
                          </a:solidFill>
                        </a:rPr>
                        <a:t>alary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4DF7E9D-8E62-47C8-B488-B49A7E38D87B}"/>
              </a:ext>
            </a:extLst>
          </p:cNvPr>
          <p:cNvCxnSpPr>
            <a:cxnSpLocks/>
          </p:cNvCxnSpPr>
          <p:nvPr/>
        </p:nvCxnSpPr>
        <p:spPr>
          <a:xfrm>
            <a:off x="9579243" y="5395292"/>
            <a:ext cx="0" cy="31183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923372B-63C7-44FD-8E45-974EC08E3656}"/>
              </a:ext>
            </a:extLst>
          </p:cNvPr>
          <p:cNvCxnSpPr>
            <a:cxnSpLocks/>
          </p:cNvCxnSpPr>
          <p:nvPr/>
        </p:nvCxnSpPr>
        <p:spPr>
          <a:xfrm>
            <a:off x="8540607" y="5707126"/>
            <a:ext cx="10386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3E053C4-4A7D-4728-8A5E-93DAEC3625F1}"/>
              </a:ext>
            </a:extLst>
          </p:cNvPr>
          <p:cNvCxnSpPr>
            <a:cxnSpLocks/>
          </p:cNvCxnSpPr>
          <p:nvPr/>
        </p:nvCxnSpPr>
        <p:spPr>
          <a:xfrm>
            <a:off x="8540606" y="2977669"/>
            <a:ext cx="0" cy="2749695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4B665E5-49EF-41C5-9E71-F049B934D69E}"/>
              </a:ext>
            </a:extLst>
          </p:cNvPr>
          <p:cNvCxnSpPr>
            <a:cxnSpLocks/>
          </p:cNvCxnSpPr>
          <p:nvPr/>
        </p:nvCxnSpPr>
        <p:spPr>
          <a:xfrm>
            <a:off x="8540614" y="2977662"/>
            <a:ext cx="256599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5799968-31C5-4198-BBFF-96F298223644}"/>
              </a:ext>
            </a:extLst>
          </p:cNvPr>
          <p:cNvCxnSpPr>
            <a:cxnSpLocks/>
          </p:cNvCxnSpPr>
          <p:nvPr/>
        </p:nvCxnSpPr>
        <p:spPr>
          <a:xfrm flipV="1">
            <a:off x="11106605" y="1851274"/>
            <a:ext cx="0" cy="1126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2">
            <a:extLst>
              <a:ext uri="{FF2B5EF4-FFF2-40B4-BE49-F238E27FC236}">
                <a16:creationId xmlns:a16="http://schemas.microsoft.com/office/drawing/2014/main" id="{BC4E7797-6C45-4A99-BEC2-1301C934C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308700"/>
              </p:ext>
            </p:extLst>
          </p:nvPr>
        </p:nvGraphicFramePr>
        <p:xfrm>
          <a:off x="10177950" y="8929844"/>
          <a:ext cx="16491395" cy="92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298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509387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35264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864084">
                  <a:extLst>
                    <a:ext uri="{9D8B030D-6E8A-4147-A177-3AD203B41FA5}">
                      <a16:colId xmlns:a16="http://schemas.microsoft.com/office/drawing/2014/main" val="1702248981"/>
                    </a:ext>
                  </a:extLst>
                </a:gridCol>
                <a:gridCol w="2168180">
                  <a:extLst>
                    <a:ext uri="{9D8B030D-6E8A-4147-A177-3AD203B41FA5}">
                      <a16:colId xmlns:a16="http://schemas.microsoft.com/office/drawing/2014/main" val="1456935625"/>
                    </a:ext>
                  </a:extLst>
                </a:gridCol>
                <a:gridCol w="1886882">
                  <a:extLst>
                    <a:ext uri="{9D8B030D-6E8A-4147-A177-3AD203B41FA5}">
                      <a16:colId xmlns:a16="http://schemas.microsoft.com/office/drawing/2014/main" val="2891818584"/>
                    </a:ext>
                  </a:extLst>
                </a:gridCol>
                <a:gridCol w="1340664">
                  <a:extLst>
                    <a:ext uri="{9D8B030D-6E8A-4147-A177-3AD203B41FA5}">
                      <a16:colId xmlns:a16="http://schemas.microsoft.com/office/drawing/2014/main" val="2003931038"/>
                    </a:ext>
                  </a:extLst>
                </a:gridCol>
                <a:gridCol w="1525260">
                  <a:extLst>
                    <a:ext uri="{9D8B030D-6E8A-4147-A177-3AD203B41FA5}">
                      <a16:colId xmlns:a16="http://schemas.microsoft.com/office/drawing/2014/main" val="190936876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ORDER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8552">
                <a:tc>
                  <a:txBody>
                    <a:bodyPr/>
                    <a:lstStyle/>
                    <a:p>
                      <a:pPr algn="ctr"/>
                      <a:r>
                        <a:rPr lang="en-US" sz="2400" b="0" u="sng" dirty="0">
                          <a:solidFill>
                            <a:schemeClr val="tx1"/>
                          </a:solidFill>
                        </a:rPr>
                        <a:t>OrderID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CustomerID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TechnicianID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ComputerPart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CreationDate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Comment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E053C4-4A7D-4728-8A5E-93DAEC3625F1}"/>
              </a:ext>
            </a:extLst>
          </p:cNvPr>
          <p:cNvCxnSpPr>
            <a:cxnSpLocks/>
          </p:cNvCxnSpPr>
          <p:nvPr/>
        </p:nvCxnSpPr>
        <p:spPr>
          <a:xfrm>
            <a:off x="9810731" y="6322727"/>
            <a:ext cx="0" cy="386894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36A098-1EE1-42D2-A44F-0CA873134BC4}"/>
              </a:ext>
            </a:extLst>
          </p:cNvPr>
          <p:cNvCxnSpPr>
            <a:cxnSpLocks/>
          </p:cNvCxnSpPr>
          <p:nvPr/>
        </p:nvCxnSpPr>
        <p:spPr>
          <a:xfrm>
            <a:off x="5988350" y="6322726"/>
            <a:ext cx="382238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A0DC3A-1E24-9249-A478-325DA84C67F8}"/>
              </a:ext>
            </a:extLst>
          </p:cNvPr>
          <p:cNvCxnSpPr>
            <a:cxnSpLocks/>
          </p:cNvCxnSpPr>
          <p:nvPr/>
        </p:nvCxnSpPr>
        <p:spPr>
          <a:xfrm flipH="1" flipV="1">
            <a:off x="5988358" y="5495419"/>
            <a:ext cx="1" cy="82731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3E053C4-4A7D-4728-8A5E-93DAEC3625F1}"/>
              </a:ext>
            </a:extLst>
          </p:cNvPr>
          <p:cNvCxnSpPr>
            <a:cxnSpLocks/>
          </p:cNvCxnSpPr>
          <p:nvPr/>
        </p:nvCxnSpPr>
        <p:spPr>
          <a:xfrm>
            <a:off x="9357514" y="5943249"/>
            <a:ext cx="21481" cy="473424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E36A098-1EE1-42D2-A44F-0CA873134BC4}"/>
              </a:ext>
            </a:extLst>
          </p:cNvPr>
          <p:cNvCxnSpPr>
            <a:cxnSpLocks/>
          </p:cNvCxnSpPr>
          <p:nvPr/>
        </p:nvCxnSpPr>
        <p:spPr>
          <a:xfrm flipH="1">
            <a:off x="9339953" y="5929396"/>
            <a:ext cx="62001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DA0DC3A-1E24-9249-A478-325DA84C67F8}"/>
              </a:ext>
            </a:extLst>
          </p:cNvPr>
          <p:cNvCxnSpPr>
            <a:cxnSpLocks/>
          </p:cNvCxnSpPr>
          <p:nvPr/>
        </p:nvCxnSpPr>
        <p:spPr>
          <a:xfrm flipV="1">
            <a:off x="9958862" y="5395293"/>
            <a:ext cx="1102" cy="534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18D7F2-1582-4EE5-98E6-0A926CBAAD1B}"/>
              </a:ext>
            </a:extLst>
          </p:cNvPr>
          <p:cNvCxnSpPr>
            <a:cxnSpLocks/>
          </p:cNvCxnSpPr>
          <p:nvPr/>
        </p:nvCxnSpPr>
        <p:spPr>
          <a:xfrm>
            <a:off x="9810732" y="10191666"/>
            <a:ext cx="326119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AC3DCF-63B5-4C70-B32A-3C7B3C404ABB}"/>
              </a:ext>
            </a:extLst>
          </p:cNvPr>
          <p:cNvCxnSpPr>
            <a:cxnSpLocks/>
          </p:cNvCxnSpPr>
          <p:nvPr/>
        </p:nvCxnSpPr>
        <p:spPr>
          <a:xfrm>
            <a:off x="13085538" y="9838916"/>
            <a:ext cx="0" cy="3527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8D39C2-B85D-431F-8CF0-5AE1C92D875C}"/>
              </a:ext>
            </a:extLst>
          </p:cNvPr>
          <p:cNvCxnSpPr>
            <a:cxnSpLocks/>
          </p:cNvCxnSpPr>
          <p:nvPr/>
        </p:nvCxnSpPr>
        <p:spPr>
          <a:xfrm flipH="1">
            <a:off x="9357508" y="10677491"/>
            <a:ext cx="631066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4AC67F5-D771-40DE-A5C5-7ADD5ADCE9ED}"/>
              </a:ext>
            </a:extLst>
          </p:cNvPr>
          <p:cNvCxnSpPr>
            <a:cxnSpLocks/>
          </p:cNvCxnSpPr>
          <p:nvPr/>
        </p:nvCxnSpPr>
        <p:spPr>
          <a:xfrm>
            <a:off x="15668173" y="9838924"/>
            <a:ext cx="0" cy="838575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994FAF6-77A5-4135-AB75-F931FB5C8A26}"/>
              </a:ext>
            </a:extLst>
          </p:cNvPr>
          <p:cNvCxnSpPr>
            <a:cxnSpLocks/>
          </p:cNvCxnSpPr>
          <p:nvPr/>
        </p:nvCxnSpPr>
        <p:spPr>
          <a:xfrm flipH="1">
            <a:off x="9958862" y="8083296"/>
            <a:ext cx="3968855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EABE0F2-14F4-40F8-9A4D-E0EBD8386F38}"/>
              </a:ext>
            </a:extLst>
          </p:cNvPr>
          <p:cNvCxnSpPr>
            <a:cxnSpLocks/>
          </p:cNvCxnSpPr>
          <p:nvPr/>
        </p:nvCxnSpPr>
        <p:spPr>
          <a:xfrm>
            <a:off x="13071930" y="8083296"/>
            <a:ext cx="8557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C2FE83-A0A5-45E3-B232-9257E3DCD17E}"/>
              </a:ext>
            </a:extLst>
          </p:cNvPr>
          <p:cNvCxnSpPr>
            <a:cxnSpLocks/>
          </p:cNvCxnSpPr>
          <p:nvPr/>
        </p:nvCxnSpPr>
        <p:spPr>
          <a:xfrm>
            <a:off x="9958862" y="8083296"/>
            <a:ext cx="0" cy="386894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955DF8C-B3F7-4571-A17C-883354C1321C}"/>
              </a:ext>
            </a:extLst>
          </p:cNvPr>
          <p:cNvCxnSpPr>
            <a:cxnSpLocks/>
          </p:cNvCxnSpPr>
          <p:nvPr/>
        </p:nvCxnSpPr>
        <p:spPr>
          <a:xfrm flipH="1">
            <a:off x="7210695" y="11952236"/>
            <a:ext cx="2748167" cy="1668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2">
            <a:extLst>
              <a:ext uri="{FF2B5EF4-FFF2-40B4-BE49-F238E27FC236}">
                <a16:creationId xmlns:a16="http://schemas.microsoft.com/office/drawing/2014/main" id="{1E175F5E-7DCB-4934-A13E-047D7709D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86849"/>
              </p:ext>
            </p:extLst>
          </p:nvPr>
        </p:nvGraphicFramePr>
        <p:xfrm>
          <a:off x="13927717" y="7527438"/>
          <a:ext cx="3961001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62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749381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</a:tblGrid>
              <a:tr h="466999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BANK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BankID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BankName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62" name="Table 2">
            <a:extLst>
              <a:ext uri="{FF2B5EF4-FFF2-40B4-BE49-F238E27FC236}">
                <a16:creationId xmlns:a16="http://schemas.microsoft.com/office/drawing/2014/main" id="{5FC01EA0-6A2F-4BBA-9593-9C8207E5F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126097"/>
              </p:ext>
            </p:extLst>
          </p:nvPr>
        </p:nvGraphicFramePr>
        <p:xfrm>
          <a:off x="19126341" y="6396615"/>
          <a:ext cx="3715371" cy="92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371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99880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287200">
                  <a:extLst>
                    <a:ext uri="{9D8B030D-6E8A-4147-A177-3AD203B41FA5}">
                      <a16:colId xmlns:a16="http://schemas.microsoft.com/office/drawing/2014/main" val="3726525935"/>
                    </a:ext>
                  </a:extLst>
                </a:gridCol>
              </a:tblGrid>
              <a:tr h="461263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PART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126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PName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Price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79DB97B-6013-45B5-9366-52EDE216221D}"/>
              </a:ext>
            </a:extLst>
          </p:cNvPr>
          <p:cNvCxnSpPr>
            <a:cxnSpLocks/>
          </p:cNvCxnSpPr>
          <p:nvPr/>
        </p:nvCxnSpPr>
        <p:spPr>
          <a:xfrm>
            <a:off x="22204848" y="7319141"/>
            <a:ext cx="0" cy="46962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CA88D80-6552-4C65-84F6-3F82A5369C1E}"/>
              </a:ext>
            </a:extLst>
          </p:cNvPr>
          <p:cNvCxnSpPr>
            <a:cxnSpLocks/>
          </p:cNvCxnSpPr>
          <p:nvPr/>
        </p:nvCxnSpPr>
        <p:spPr>
          <a:xfrm>
            <a:off x="18196560" y="7788767"/>
            <a:ext cx="400828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7467CBE-3F4B-49EE-B213-3E241F005BB4}"/>
              </a:ext>
            </a:extLst>
          </p:cNvPr>
          <p:cNvCxnSpPr>
            <a:cxnSpLocks/>
          </p:cNvCxnSpPr>
          <p:nvPr/>
        </p:nvCxnSpPr>
        <p:spPr>
          <a:xfrm flipV="1">
            <a:off x="18196560" y="5727364"/>
            <a:ext cx="0" cy="206140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0880EC6-FF4F-4D90-8989-F1403681E8F0}"/>
              </a:ext>
            </a:extLst>
          </p:cNvPr>
          <p:cNvCxnSpPr>
            <a:cxnSpLocks/>
          </p:cNvCxnSpPr>
          <p:nvPr/>
        </p:nvCxnSpPr>
        <p:spPr>
          <a:xfrm>
            <a:off x="7210695" y="9855596"/>
            <a:ext cx="0" cy="211332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08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88EC609-5748-4567-A8CA-84C68741FFD0}"/>
              </a:ext>
            </a:extLst>
          </p:cNvPr>
          <p:cNvGraphicFramePr>
            <a:graphicFrameLocks noGrp="1"/>
          </p:cNvGraphicFramePr>
          <p:nvPr/>
        </p:nvGraphicFramePr>
        <p:xfrm>
          <a:off x="10330218" y="855092"/>
          <a:ext cx="271662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82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199801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</a:tblGrid>
              <a:tr h="466999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PERSON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4D290DB0-0944-4095-A11A-0D7B512172F5}"/>
              </a:ext>
            </a:extLst>
          </p:cNvPr>
          <p:cNvGraphicFramePr>
            <a:graphicFrameLocks noGrp="1"/>
          </p:cNvGraphicFramePr>
          <p:nvPr/>
        </p:nvGraphicFramePr>
        <p:xfrm>
          <a:off x="15668173" y="713181"/>
          <a:ext cx="5510950" cy="92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60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55244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084943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421955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1263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126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Username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Email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Password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B968E5-21F0-40FB-8CBA-2D41728F61C1}"/>
              </a:ext>
            </a:extLst>
          </p:cNvPr>
          <p:cNvCxnSpPr>
            <a:cxnSpLocks/>
          </p:cNvCxnSpPr>
          <p:nvPr/>
        </p:nvCxnSpPr>
        <p:spPr>
          <a:xfrm>
            <a:off x="16406587" y="1627582"/>
            <a:ext cx="0" cy="82353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F3F3AB-F97A-4EFB-9A6B-C8A323FC95E0}"/>
              </a:ext>
            </a:extLst>
          </p:cNvPr>
          <p:cNvCxnSpPr>
            <a:cxnSpLocks/>
          </p:cNvCxnSpPr>
          <p:nvPr/>
        </p:nvCxnSpPr>
        <p:spPr>
          <a:xfrm>
            <a:off x="11504065" y="2432467"/>
            <a:ext cx="4902531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B92F3B-93C0-4A34-B2DA-551AB551179E}"/>
              </a:ext>
            </a:extLst>
          </p:cNvPr>
          <p:cNvCxnSpPr>
            <a:cxnSpLocks/>
          </p:cNvCxnSpPr>
          <p:nvPr/>
        </p:nvCxnSpPr>
        <p:spPr>
          <a:xfrm flipV="1">
            <a:off x="11504056" y="1828646"/>
            <a:ext cx="0" cy="622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A0DC3A-1E24-9249-A478-325DA84C67F8}"/>
              </a:ext>
            </a:extLst>
          </p:cNvPr>
          <p:cNvCxnSpPr>
            <a:cxnSpLocks/>
          </p:cNvCxnSpPr>
          <p:nvPr/>
        </p:nvCxnSpPr>
        <p:spPr>
          <a:xfrm flipV="1">
            <a:off x="5406573" y="5495419"/>
            <a:ext cx="0" cy="82731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A0E1121-9A35-0E4F-B687-A8E1DEEC39F3}"/>
              </a:ext>
            </a:extLst>
          </p:cNvPr>
          <p:cNvCxnSpPr>
            <a:cxnSpLocks/>
          </p:cNvCxnSpPr>
          <p:nvPr/>
        </p:nvCxnSpPr>
        <p:spPr>
          <a:xfrm flipV="1">
            <a:off x="11306042" y="1851280"/>
            <a:ext cx="0" cy="917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ABE417-6253-CC44-86AB-7C148CA92C97}"/>
              </a:ext>
            </a:extLst>
          </p:cNvPr>
          <p:cNvCxnSpPr>
            <a:cxnSpLocks/>
          </p:cNvCxnSpPr>
          <p:nvPr/>
        </p:nvCxnSpPr>
        <p:spPr>
          <a:xfrm>
            <a:off x="11306043" y="2768339"/>
            <a:ext cx="491475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E74F5F-388B-7049-92DA-F4678B9EB5D4}"/>
              </a:ext>
            </a:extLst>
          </p:cNvPr>
          <p:cNvCxnSpPr>
            <a:cxnSpLocks/>
          </p:cNvCxnSpPr>
          <p:nvPr/>
        </p:nvCxnSpPr>
        <p:spPr>
          <a:xfrm flipV="1">
            <a:off x="10914058" y="1828646"/>
            <a:ext cx="0" cy="909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3FF4B60-B497-EB48-AC96-1F66008267B3}"/>
              </a:ext>
            </a:extLst>
          </p:cNvPr>
          <p:cNvCxnSpPr>
            <a:cxnSpLocks/>
          </p:cNvCxnSpPr>
          <p:nvPr/>
        </p:nvCxnSpPr>
        <p:spPr>
          <a:xfrm>
            <a:off x="6118681" y="5707126"/>
            <a:ext cx="10386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B03B38-164E-40FA-8F28-ADA3719E22EF}"/>
              </a:ext>
            </a:extLst>
          </p:cNvPr>
          <p:cNvCxnSpPr>
            <a:cxnSpLocks/>
          </p:cNvCxnSpPr>
          <p:nvPr/>
        </p:nvCxnSpPr>
        <p:spPr>
          <a:xfrm>
            <a:off x="6118680" y="5495412"/>
            <a:ext cx="0" cy="21171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0CD5A3-61A4-4D92-BE13-A6089102CA74}"/>
              </a:ext>
            </a:extLst>
          </p:cNvPr>
          <p:cNvCxnSpPr>
            <a:cxnSpLocks/>
          </p:cNvCxnSpPr>
          <p:nvPr/>
        </p:nvCxnSpPr>
        <p:spPr>
          <a:xfrm>
            <a:off x="7172593" y="2738176"/>
            <a:ext cx="0" cy="29689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8AFCE3-6F36-45C2-8FE5-7C7B5FFA8ED0}"/>
              </a:ext>
            </a:extLst>
          </p:cNvPr>
          <p:cNvCxnSpPr>
            <a:cxnSpLocks/>
          </p:cNvCxnSpPr>
          <p:nvPr/>
        </p:nvCxnSpPr>
        <p:spPr>
          <a:xfrm>
            <a:off x="7172600" y="2738176"/>
            <a:ext cx="374146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2">
            <a:extLst>
              <a:ext uri="{FF2B5EF4-FFF2-40B4-BE49-F238E27FC236}">
                <a16:creationId xmlns:a16="http://schemas.microsoft.com/office/drawing/2014/main" id="{B8E3659B-8C19-4D71-ADEC-C31447CCF31D}"/>
              </a:ext>
            </a:extLst>
          </p:cNvPr>
          <p:cNvGraphicFramePr>
            <a:graphicFrameLocks noGrp="1"/>
          </p:cNvGraphicFramePr>
          <p:nvPr/>
        </p:nvGraphicFramePr>
        <p:xfrm>
          <a:off x="4698977" y="4527426"/>
          <a:ext cx="198972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725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</a:tblGrid>
              <a:tr h="46699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CUSTOMER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5D727BA3-7775-49AC-9342-259872A90414}"/>
              </a:ext>
            </a:extLst>
          </p:cNvPr>
          <p:cNvGraphicFramePr>
            <a:graphicFrameLocks noGrp="1"/>
          </p:cNvGraphicFramePr>
          <p:nvPr/>
        </p:nvGraphicFramePr>
        <p:xfrm>
          <a:off x="926877" y="8565637"/>
          <a:ext cx="8290275" cy="1289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563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93852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353312">
                  <a:extLst>
                    <a:ext uri="{9D8B030D-6E8A-4147-A177-3AD203B41FA5}">
                      <a16:colId xmlns:a16="http://schemas.microsoft.com/office/drawing/2014/main" val="549966032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808650139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CREDIT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EG" sz="2400" u="sng" dirty="0">
                          <a:solidFill>
                            <a:schemeClr val="tx1"/>
                          </a:solidFill>
                        </a:rPr>
                        <a:t>CustomerID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EG" sz="2400" dirty="0">
                          <a:solidFill>
                            <a:schemeClr val="tx1"/>
                          </a:solidFill>
                        </a:rPr>
                        <a:t>ardNumber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24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VV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EG" sz="2400" dirty="0">
                          <a:solidFill>
                            <a:schemeClr val="tx1"/>
                          </a:solidFill>
                        </a:rPr>
                        <a:t>xpirationDate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BankID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Balance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2E8695-6227-4AEE-8D49-5D4747FABC94}"/>
              </a:ext>
            </a:extLst>
          </p:cNvPr>
          <p:cNvCxnSpPr>
            <a:cxnSpLocks/>
          </p:cNvCxnSpPr>
          <p:nvPr/>
        </p:nvCxnSpPr>
        <p:spPr>
          <a:xfrm>
            <a:off x="2061937" y="9826218"/>
            <a:ext cx="0" cy="3527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C503146-69E2-4261-92B1-DF241870D4A3}"/>
              </a:ext>
            </a:extLst>
          </p:cNvPr>
          <p:cNvCxnSpPr>
            <a:cxnSpLocks/>
          </p:cNvCxnSpPr>
          <p:nvPr/>
        </p:nvCxnSpPr>
        <p:spPr>
          <a:xfrm>
            <a:off x="776516" y="10178968"/>
            <a:ext cx="128542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802CF78-D010-40B7-BFAA-A6F13489F4BA}"/>
              </a:ext>
            </a:extLst>
          </p:cNvPr>
          <p:cNvCxnSpPr>
            <a:cxnSpLocks/>
          </p:cNvCxnSpPr>
          <p:nvPr/>
        </p:nvCxnSpPr>
        <p:spPr>
          <a:xfrm>
            <a:off x="770166" y="6322733"/>
            <a:ext cx="0" cy="385624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6321B38-BEB0-4FC5-AA40-EEE29C229344}"/>
              </a:ext>
            </a:extLst>
          </p:cNvPr>
          <p:cNvCxnSpPr>
            <a:cxnSpLocks/>
          </p:cNvCxnSpPr>
          <p:nvPr/>
        </p:nvCxnSpPr>
        <p:spPr>
          <a:xfrm>
            <a:off x="776524" y="6322726"/>
            <a:ext cx="463005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2">
            <a:extLst>
              <a:ext uri="{FF2B5EF4-FFF2-40B4-BE49-F238E27FC236}">
                <a16:creationId xmlns:a16="http://schemas.microsoft.com/office/drawing/2014/main" id="{89641A76-3567-4FDC-8EE5-A58E7E32C77D}"/>
              </a:ext>
            </a:extLst>
          </p:cNvPr>
          <p:cNvGraphicFramePr>
            <a:graphicFrameLocks noGrp="1"/>
          </p:cNvGraphicFramePr>
          <p:nvPr/>
        </p:nvGraphicFramePr>
        <p:xfrm>
          <a:off x="16814777" y="4774439"/>
          <a:ext cx="198972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725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</a:tblGrid>
              <a:tr h="46699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0FB41A0-0164-4097-8467-4199CAEB0B66}"/>
              </a:ext>
            </a:extLst>
          </p:cNvPr>
          <p:cNvCxnSpPr>
            <a:cxnSpLocks/>
          </p:cNvCxnSpPr>
          <p:nvPr/>
        </p:nvCxnSpPr>
        <p:spPr>
          <a:xfrm>
            <a:off x="16234230" y="2768346"/>
            <a:ext cx="0" cy="340972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E36A098-1EE1-42D2-A44F-0CA873134BC4}"/>
              </a:ext>
            </a:extLst>
          </p:cNvPr>
          <p:cNvCxnSpPr>
            <a:cxnSpLocks/>
          </p:cNvCxnSpPr>
          <p:nvPr/>
        </p:nvCxnSpPr>
        <p:spPr>
          <a:xfrm>
            <a:off x="16220794" y="6178062"/>
            <a:ext cx="158883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630D19-6FCC-4DD3-8B2B-11E3C82FFAF1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17809632" y="5708437"/>
            <a:ext cx="0" cy="46962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2">
            <a:extLst>
              <a:ext uri="{FF2B5EF4-FFF2-40B4-BE49-F238E27FC236}">
                <a16:creationId xmlns:a16="http://schemas.microsoft.com/office/drawing/2014/main" id="{03538BC1-312D-42F5-AE21-50F4EC32271E}"/>
              </a:ext>
            </a:extLst>
          </p:cNvPr>
          <p:cNvGraphicFramePr>
            <a:graphicFrameLocks noGrp="1"/>
          </p:cNvGraphicFramePr>
          <p:nvPr/>
        </p:nvGraphicFramePr>
        <p:xfrm>
          <a:off x="9125080" y="4461294"/>
          <a:ext cx="527350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751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99307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18268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TECHNICIAN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EG" sz="2400" b="0" u="sng" dirty="0">
                          <a:solidFill>
                            <a:schemeClr val="tx1"/>
                          </a:solidFill>
                        </a:rPr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OrdersMaxCapacity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EG" sz="2400" b="0" dirty="0">
                          <a:solidFill>
                            <a:schemeClr val="tx1"/>
                          </a:solidFill>
                        </a:rPr>
                        <a:t>alary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4DF7E9D-8E62-47C8-B488-B49A7E38D87B}"/>
              </a:ext>
            </a:extLst>
          </p:cNvPr>
          <p:cNvCxnSpPr>
            <a:cxnSpLocks/>
          </p:cNvCxnSpPr>
          <p:nvPr/>
        </p:nvCxnSpPr>
        <p:spPr>
          <a:xfrm>
            <a:off x="9579243" y="5395292"/>
            <a:ext cx="0" cy="31183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923372B-63C7-44FD-8E45-974EC08E3656}"/>
              </a:ext>
            </a:extLst>
          </p:cNvPr>
          <p:cNvCxnSpPr>
            <a:cxnSpLocks/>
          </p:cNvCxnSpPr>
          <p:nvPr/>
        </p:nvCxnSpPr>
        <p:spPr>
          <a:xfrm>
            <a:off x="8540607" y="5707126"/>
            <a:ext cx="10386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3E053C4-4A7D-4728-8A5E-93DAEC3625F1}"/>
              </a:ext>
            </a:extLst>
          </p:cNvPr>
          <p:cNvCxnSpPr>
            <a:cxnSpLocks/>
          </p:cNvCxnSpPr>
          <p:nvPr/>
        </p:nvCxnSpPr>
        <p:spPr>
          <a:xfrm>
            <a:off x="8540606" y="2977669"/>
            <a:ext cx="0" cy="2749695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4B665E5-49EF-41C5-9E71-F049B934D69E}"/>
              </a:ext>
            </a:extLst>
          </p:cNvPr>
          <p:cNvCxnSpPr>
            <a:cxnSpLocks/>
          </p:cNvCxnSpPr>
          <p:nvPr/>
        </p:nvCxnSpPr>
        <p:spPr>
          <a:xfrm>
            <a:off x="8540614" y="2977662"/>
            <a:ext cx="256599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5799968-31C5-4198-BBFF-96F298223644}"/>
              </a:ext>
            </a:extLst>
          </p:cNvPr>
          <p:cNvCxnSpPr>
            <a:cxnSpLocks/>
          </p:cNvCxnSpPr>
          <p:nvPr/>
        </p:nvCxnSpPr>
        <p:spPr>
          <a:xfrm flipV="1">
            <a:off x="11106605" y="1851274"/>
            <a:ext cx="0" cy="1126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2">
            <a:extLst>
              <a:ext uri="{FF2B5EF4-FFF2-40B4-BE49-F238E27FC236}">
                <a16:creationId xmlns:a16="http://schemas.microsoft.com/office/drawing/2014/main" id="{BC4E7797-6C45-4A99-BEC2-1301C934CBAD}"/>
              </a:ext>
            </a:extLst>
          </p:cNvPr>
          <p:cNvGraphicFramePr>
            <a:graphicFrameLocks noGrp="1"/>
          </p:cNvGraphicFramePr>
          <p:nvPr/>
        </p:nvGraphicFramePr>
        <p:xfrm>
          <a:off x="10177950" y="8929844"/>
          <a:ext cx="16491395" cy="92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298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509387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35264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864084">
                  <a:extLst>
                    <a:ext uri="{9D8B030D-6E8A-4147-A177-3AD203B41FA5}">
                      <a16:colId xmlns:a16="http://schemas.microsoft.com/office/drawing/2014/main" val="1702248981"/>
                    </a:ext>
                  </a:extLst>
                </a:gridCol>
                <a:gridCol w="2168180">
                  <a:extLst>
                    <a:ext uri="{9D8B030D-6E8A-4147-A177-3AD203B41FA5}">
                      <a16:colId xmlns:a16="http://schemas.microsoft.com/office/drawing/2014/main" val="1456935625"/>
                    </a:ext>
                  </a:extLst>
                </a:gridCol>
                <a:gridCol w="1886882">
                  <a:extLst>
                    <a:ext uri="{9D8B030D-6E8A-4147-A177-3AD203B41FA5}">
                      <a16:colId xmlns:a16="http://schemas.microsoft.com/office/drawing/2014/main" val="2891818584"/>
                    </a:ext>
                  </a:extLst>
                </a:gridCol>
                <a:gridCol w="1340664">
                  <a:extLst>
                    <a:ext uri="{9D8B030D-6E8A-4147-A177-3AD203B41FA5}">
                      <a16:colId xmlns:a16="http://schemas.microsoft.com/office/drawing/2014/main" val="2003931038"/>
                    </a:ext>
                  </a:extLst>
                </a:gridCol>
                <a:gridCol w="1525260">
                  <a:extLst>
                    <a:ext uri="{9D8B030D-6E8A-4147-A177-3AD203B41FA5}">
                      <a16:colId xmlns:a16="http://schemas.microsoft.com/office/drawing/2014/main" val="190936876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ORDER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8552">
                <a:tc>
                  <a:txBody>
                    <a:bodyPr/>
                    <a:lstStyle/>
                    <a:p>
                      <a:pPr algn="ctr"/>
                      <a:r>
                        <a:rPr lang="en-US" sz="2400" b="0" u="sng" dirty="0">
                          <a:solidFill>
                            <a:schemeClr val="tx1"/>
                          </a:solidFill>
                        </a:rPr>
                        <a:t>OrderID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CustomerID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TechnicianID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ComputerPart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CreationDate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Comment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E053C4-4A7D-4728-8A5E-93DAEC3625F1}"/>
              </a:ext>
            </a:extLst>
          </p:cNvPr>
          <p:cNvCxnSpPr>
            <a:cxnSpLocks/>
          </p:cNvCxnSpPr>
          <p:nvPr/>
        </p:nvCxnSpPr>
        <p:spPr>
          <a:xfrm>
            <a:off x="9810731" y="6322727"/>
            <a:ext cx="0" cy="386894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36A098-1EE1-42D2-A44F-0CA873134BC4}"/>
              </a:ext>
            </a:extLst>
          </p:cNvPr>
          <p:cNvCxnSpPr>
            <a:cxnSpLocks/>
          </p:cNvCxnSpPr>
          <p:nvPr/>
        </p:nvCxnSpPr>
        <p:spPr>
          <a:xfrm>
            <a:off x="5988350" y="6322726"/>
            <a:ext cx="382238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A0DC3A-1E24-9249-A478-325DA84C67F8}"/>
              </a:ext>
            </a:extLst>
          </p:cNvPr>
          <p:cNvCxnSpPr>
            <a:cxnSpLocks/>
          </p:cNvCxnSpPr>
          <p:nvPr/>
        </p:nvCxnSpPr>
        <p:spPr>
          <a:xfrm flipH="1" flipV="1">
            <a:off x="5988358" y="5495419"/>
            <a:ext cx="1" cy="82731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3E053C4-4A7D-4728-8A5E-93DAEC3625F1}"/>
              </a:ext>
            </a:extLst>
          </p:cNvPr>
          <p:cNvCxnSpPr>
            <a:cxnSpLocks/>
          </p:cNvCxnSpPr>
          <p:nvPr/>
        </p:nvCxnSpPr>
        <p:spPr>
          <a:xfrm>
            <a:off x="9357514" y="5943249"/>
            <a:ext cx="21481" cy="473424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E36A098-1EE1-42D2-A44F-0CA873134BC4}"/>
              </a:ext>
            </a:extLst>
          </p:cNvPr>
          <p:cNvCxnSpPr>
            <a:cxnSpLocks/>
          </p:cNvCxnSpPr>
          <p:nvPr/>
        </p:nvCxnSpPr>
        <p:spPr>
          <a:xfrm flipH="1">
            <a:off x="9339953" y="5929396"/>
            <a:ext cx="62001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DA0DC3A-1E24-9249-A478-325DA84C67F8}"/>
              </a:ext>
            </a:extLst>
          </p:cNvPr>
          <p:cNvCxnSpPr>
            <a:cxnSpLocks/>
          </p:cNvCxnSpPr>
          <p:nvPr/>
        </p:nvCxnSpPr>
        <p:spPr>
          <a:xfrm flipV="1">
            <a:off x="9958862" y="5395293"/>
            <a:ext cx="1102" cy="534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18D7F2-1582-4EE5-98E6-0A926CBAAD1B}"/>
              </a:ext>
            </a:extLst>
          </p:cNvPr>
          <p:cNvCxnSpPr>
            <a:cxnSpLocks/>
          </p:cNvCxnSpPr>
          <p:nvPr/>
        </p:nvCxnSpPr>
        <p:spPr>
          <a:xfrm>
            <a:off x="9810732" y="10191666"/>
            <a:ext cx="326119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AC3DCF-63B5-4C70-B32A-3C7B3C404ABB}"/>
              </a:ext>
            </a:extLst>
          </p:cNvPr>
          <p:cNvCxnSpPr>
            <a:cxnSpLocks/>
          </p:cNvCxnSpPr>
          <p:nvPr/>
        </p:nvCxnSpPr>
        <p:spPr>
          <a:xfrm>
            <a:off x="13085538" y="9838916"/>
            <a:ext cx="0" cy="3527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8D39C2-B85D-431F-8CF0-5AE1C92D875C}"/>
              </a:ext>
            </a:extLst>
          </p:cNvPr>
          <p:cNvCxnSpPr>
            <a:cxnSpLocks/>
          </p:cNvCxnSpPr>
          <p:nvPr/>
        </p:nvCxnSpPr>
        <p:spPr>
          <a:xfrm flipH="1">
            <a:off x="9357508" y="10677491"/>
            <a:ext cx="631066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4AC67F5-D771-40DE-A5C5-7ADD5ADCE9ED}"/>
              </a:ext>
            </a:extLst>
          </p:cNvPr>
          <p:cNvCxnSpPr>
            <a:cxnSpLocks/>
          </p:cNvCxnSpPr>
          <p:nvPr/>
        </p:nvCxnSpPr>
        <p:spPr>
          <a:xfrm>
            <a:off x="15668173" y="9838924"/>
            <a:ext cx="0" cy="838575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B18F1F-3DA2-4C97-BC18-934DC28E6046}"/>
              </a:ext>
            </a:extLst>
          </p:cNvPr>
          <p:cNvCxnSpPr>
            <a:cxnSpLocks/>
          </p:cNvCxnSpPr>
          <p:nvPr/>
        </p:nvCxnSpPr>
        <p:spPr>
          <a:xfrm>
            <a:off x="3096236" y="1493671"/>
            <a:ext cx="0" cy="97328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8AC497A-7E75-460C-80DE-634A1914BE30}"/>
              </a:ext>
            </a:extLst>
          </p:cNvPr>
          <p:cNvCxnSpPr>
            <a:cxnSpLocks/>
          </p:cNvCxnSpPr>
          <p:nvPr/>
        </p:nvCxnSpPr>
        <p:spPr>
          <a:xfrm>
            <a:off x="3096243" y="2485599"/>
            <a:ext cx="7619483" cy="267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2DEDBA4-67D7-4B3F-BCB4-3E3227F81AF8}"/>
              </a:ext>
            </a:extLst>
          </p:cNvPr>
          <p:cNvCxnSpPr>
            <a:cxnSpLocks/>
          </p:cNvCxnSpPr>
          <p:nvPr/>
        </p:nvCxnSpPr>
        <p:spPr>
          <a:xfrm flipV="1">
            <a:off x="10715718" y="1828646"/>
            <a:ext cx="8" cy="67957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Table 2">
            <a:extLst>
              <a:ext uri="{FF2B5EF4-FFF2-40B4-BE49-F238E27FC236}">
                <a16:creationId xmlns:a16="http://schemas.microsoft.com/office/drawing/2014/main" id="{E72B95A2-B9B2-4831-BCBF-88940A5F4EF5}"/>
              </a:ext>
            </a:extLst>
          </p:cNvPr>
          <p:cNvGraphicFramePr>
            <a:graphicFrameLocks noGrp="1"/>
          </p:cNvGraphicFramePr>
          <p:nvPr/>
        </p:nvGraphicFramePr>
        <p:xfrm>
          <a:off x="2479749" y="545607"/>
          <a:ext cx="6428179" cy="92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6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650107">
                  <a:extLst>
                    <a:ext uri="{9D8B030D-6E8A-4147-A177-3AD203B41FA5}">
                      <a16:colId xmlns:a16="http://schemas.microsoft.com/office/drawing/2014/main" val="1850529113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868004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581924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1263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126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u="none" dirty="0"/>
                        <a:t>AppartNum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Street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994FAF6-77A5-4135-AB75-F931FB5C8A26}"/>
              </a:ext>
            </a:extLst>
          </p:cNvPr>
          <p:cNvCxnSpPr>
            <a:cxnSpLocks/>
          </p:cNvCxnSpPr>
          <p:nvPr/>
        </p:nvCxnSpPr>
        <p:spPr>
          <a:xfrm flipH="1">
            <a:off x="9958862" y="8083296"/>
            <a:ext cx="3968855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EABE0F2-14F4-40F8-9A4D-E0EBD8386F38}"/>
              </a:ext>
            </a:extLst>
          </p:cNvPr>
          <p:cNvCxnSpPr>
            <a:cxnSpLocks/>
          </p:cNvCxnSpPr>
          <p:nvPr/>
        </p:nvCxnSpPr>
        <p:spPr>
          <a:xfrm flipV="1">
            <a:off x="7210695" y="9855596"/>
            <a:ext cx="0" cy="2113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C2FE83-A0A5-45E3-B232-9257E3DCD17E}"/>
              </a:ext>
            </a:extLst>
          </p:cNvPr>
          <p:cNvCxnSpPr>
            <a:cxnSpLocks/>
          </p:cNvCxnSpPr>
          <p:nvPr/>
        </p:nvCxnSpPr>
        <p:spPr>
          <a:xfrm>
            <a:off x="9958862" y="8083296"/>
            <a:ext cx="0" cy="386894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955DF8C-B3F7-4571-A17C-883354C1321C}"/>
              </a:ext>
            </a:extLst>
          </p:cNvPr>
          <p:cNvCxnSpPr>
            <a:cxnSpLocks/>
          </p:cNvCxnSpPr>
          <p:nvPr/>
        </p:nvCxnSpPr>
        <p:spPr>
          <a:xfrm flipH="1">
            <a:off x="7210695" y="11952236"/>
            <a:ext cx="2748167" cy="1668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2">
            <a:extLst>
              <a:ext uri="{FF2B5EF4-FFF2-40B4-BE49-F238E27FC236}">
                <a16:creationId xmlns:a16="http://schemas.microsoft.com/office/drawing/2014/main" id="{1E175F5E-7DCB-4934-A13E-047D7709DB6E}"/>
              </a:ext>
            </a:extLst>
          </p:cNvPr>
          <p:cNvGraphicFramePr>
            <a:graphicFrameLocks noGrp="1"/>
          </p:cNvGraphicFramePr>
          <p:nvPr/>
        </p:nvGraphicFramePr>
        <p:xfrm>
          <a:off x="13927717" y="7527438"/>
          <a:ext cx="3961001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62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749381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</a:tblGrid>
              <a:tr h="466999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BANK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BankID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BankName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54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88EC609-5748-4567-A8CA-84C68741FFD0}"/>
              </a:ext>
            </a:extLst>
          </p:cNvPr>
          <p:cNvGraphicFramePr>
            <a:graphicFrameLocks noGrp="1"/>
          </p:cNvGraphicFramePr>
          <p:nvPr/>
        </p:nvGraphicFramePr>
        <p:xfrm>
          <a:off x="8473119" y="-1450784"/>
          <a:ext cx="2148703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181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98252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</a:tblGrid>
              <a:tr h="466999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PERSON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7BE45A4-74FE-4E6D-82F1-49BB91A63226}"/>
              </a:ext>
            </a:extLst>
          </p:cNvPr>
          <p:cNvCxnSpPr>
            <a:cxnSpLocks/>
          </p:cNvCxnSpPr>
          <p:nvPr/>
        </p:nvCxnSpPr>
        <p:spPr>
          <a:xfrm>
            <a:off x="973220" y="-908872"/>
            <a:ext cx="0" cy="97328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F6694EA-ACC4-4F87-8A87-D261D389DD3E}"/>
              </a:ext>
            </a:extLst>
          </p:cNvPr>
          <p:cNvCxnSpPr>
            <a:cxnSpLocks/>
          </p:cNvCxnSpPr>
          <p:nvPr/>
        </p:nvCxnSpPr>
        <p:spPr>
          <a:xfrm>
            <a:off x="973227" y="83056"/>
            <a:ext cx="7619483" cy="267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3CF35DE-CA6D-4EBA-AF5E-84665D4751D8}"/>
              </a:ext>
            </a:extLst>
          </p:cNvPr>
          <p:cNvCxnSpPr>
            <a:cxnSpLocks/>
          </p:cNvCxnSpPr>
          <p:nvPr/>
        </p:nvCxnSpPr>
        <p:spPr>
          <a:xfrm flipV="1">
            <a:off x="8592702" y="-516790"/>
            <a:ext cx="0" cy="622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F850948D-3673-4913-8048-9E152DDD8CF3}"/>
              </a:ext>
            </a:extLst>
          </p:cNvPr>
          <p:cNvGraphicFramePr>
            <a:graphicFrameLocks noGrp="1"/>
          </p:cNvGraphicFramePr>
          <p:nvPr/>
        </p:nvGraphicFramePr>
        <p:xfrm>
          <a:off x="247506" y="-1823278"/>
          <a:ext cx="5748666" cy="92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60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27304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364342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659672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1263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126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Street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4D290DB0-0944-4095-A11A-0D7B512172F5}"/>
              </a:ext>
            </a:extLst>
          </p:cNvPr>
          <p:cNvGraphicFramePr>
            <a:graphicFrameLocks noGrp="1"/>
          </p:cNvGraphicFramePr>
          <p:nvPr/>
        </p:nvGraphicFramePr>
        <p:xfrm>
          <a:off x="12337548" y="-1596385"/>
          <a:ext cx="5510950" cy="92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60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55244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084943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421955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1263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126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Username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Email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Password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B968E5-21F0-40FB-8CBA-2D41728F61C1}"/>
              </a:ext>
            </a:extLst>
          </p:cNvPr>
          <p:cNvCxnSpPr>
            <a:cxnSpLocks/>
          </p:cNvCxnSpPr>
          <p:nvPr/>
        </p:nvCxnSpPr>
        <p:spPr>
          <a:xfrm>
            <a:off x="13075962" y="-681979"/>
            <a:ext cx="0" cy="765039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F3F3AB-F97A-4EFB-9A6B-C8A323FC95E0}"/>
              </a:ext>
            </a:extLst>
          </p:cNvPr>
          <p:cNvCxnSpPr>
            <a:cxnSpLocks/>
          </p:cNvCxnSpPr>
          <p:nvPr/>
        </p:nvCxnSpPr>
        <p:spPr>
          <a:xfrm>
            <a:off x="9443026" y="64405"/>
            <a:ext cx="3632936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B92F3B-93C0-4A34-B2DA-551AB551179E}"/>
              </a:ext>
            </a:extLst>
          </p:cNvPr>
          <p:cNvCxnSpPr>
            <a:cxnSpLocks/>
          </p:cNvCxnSpPr>
          <p:nvPr/>
        </p:nvCxnSpPr>
        <p:spPr>
          <a:xfrm flipV="1">
            <a:off x="9443026" y="-539416"/>
            <a:ext cx="0" cy="622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A0DC3A-1E24-9249-A478-325DA84C67F8}"/>
              </a:ext>
            </a:extLst>
          </p:cNvPr>
          <p:cNvCxnSpPr>
            <a:cxnSpLocks/>
          </p:cNvCxnSpPr>
          <p:nvPr/>
        </p:nvCxnSpPr>
        <p:spPr>
          <a:xfrm flipV="1">
            <a:off x="3345543" y="3127357"/>
            <a:ext cx="0" cy="82731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A0E1121-9A35-0E4F-B687-A8E1DEEC39F3}"/>
              </a:ext>
            </a:extLst>
          </p:cNvPr>
          <p:cNvCxnSpPr>
            <a:cxnSpLocks/>
          </p:cNvCxnSpPr>
          <p:nvPr/>
        </p:nvCxnSpPr>
        <p:spPr>
          <a:xfrm flipV="1">
            <a:off x="9245012" y="-516783"/>
            <a:ext cx="0" cy="917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ABE417-6253-CC44-86AB-7C148CA92C97}"/>
              </a:ext>
            </a:extLst>
          </p:cNvPr>
          <p:cNvCxnSpPr>
            <a:cxnSpLocks/>
          </p:cNvCxnSpPr>
          <p:nvPr/>
        </p:nvCxnSpPr>
        <p:spPr>
          <a:xfrm>
            <a:off x="9245013" y="400277"/>
            <a:ext cx="491475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E74F5F-388B-7049-92DA-F4678B9EB5D4}"/>
              </a:ext>
            </a:extLst>
          </p:cNvPr>
          <p:cNvCxnSpPr>
            <a:cxnSpLocks/>
          </p:cNvCxnSpPr>
          <p:nvPr/>
        </p:nvCxnSpPr>
        <p:spPr>
          <a:xfrm flipV="1">
            <a:off x="8853028" y="-539416"/>
            <a:ext cx="0" cy="909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3FF4B60-B497-EB48-AC96-1F66008267B3}"/>
              </a:ext>
            </a:extLst>
          </p:cNvPr>
          <p:cNvCxnSpPr>
            <a:cxnSpLocks/>
          </p:cNvCxnSpPr>
          <p:nvPr/>
        </p:nvCxnSpPr>
        <p:spPr>
          <a:xfrm>
            <a:off x="4057651" y="3339064"/>
            <a:ext cx="10386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B03B38-164E-40FA-8F28-ADA3719E22EF}"/>
              </a:ext>
            </a:extLst>
          </p:cNvPr>
          <p:cNvCxnSpPr>
            <a:cxnSpLocks/>
          </p:cNvCxnSpPr>
          <p:nvPr/>
        </p:nvCxnSpPr>
        <p:spPr>
          <a:xfrm>
            <a:off x="4057650" y="3127350"/>
            <a:ext cx="0" cy="21171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0CD5A3-61A4-4D92-BE13-A6089102CA74}"/>
              </a:ext>
            </a:extLst>
          </p:cNvPr>
          <p:cNvCxnSpPr>
            <a:cxnSpLocks/>
          </p:cNvCxnSpPr>
          <p:nvPr/>
        </p:nvCxnSpPr>
        <p:spPr>
          <a:xfrm>
            <a:off x="5111563" y="370114"/>
            <a:ext cx="0" cy="29689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8AFCE3-6F36-45C2-8FE5-7C7B5FFA8ED0}"/>
              </a:ext>
            </a:extLst>
          </p:cNvPr>
          <p:cNvCxnSpPr>
            <a:cxnSpLocks/>
          </p:cNvCxnSpPr>
          <p:nvPr/>
        </p:nvCxnSpPr>
        <p:spPr>
          <a:xfrm>
            <a:off x="5111570" y="370114"/>
            <a:ext cx="374146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2">
            <a:extLst>
              <a:ext uri="{FF2B5EF4-FFF2-40B4-BE49-F238E27FC236}">
                <a16:creationId xmlns:a16="http://schemas.microsoft.com/office/drawing/2014/main" id="{B8E3659B-8C19-4D71-ADEC-C31447CCF31D}"/>
              </a:ext>
            </a:extLst>
          </p:cNvPr>
          <p:cNvGraphicFramePr>
            <a:graphicFrameLocks noGrp="1"/>
          </p:cNvGraphicFramePr>
          <p:nvPr/>
        </p:nvGraphicFramePr>
        <p:xfrm>
          <a:off x="2637947" y="2159371"/>
          <a:ext cx="198972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725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</a:tblGrid>
              <a:tr h="46699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CUSTOMER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5D727BA3-7775-49AC-9342-259872A90414}"/>
              </a:ext>
            </a:extLst>
          </p:cNvPr>
          <p:cNvGraphicFramePr>
            <a:graphicFrameLocks noGrp="1"/>
          </p:cNvGraphicFramePr>
          <p:nvPr/>
        </p:nvGraphicFramePr>
        <p:xfrm>
          <a:off x="-946031" y="6524164"/>
          <a:ext cx="7619482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458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930399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749425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CREDIT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EG" sz="2400" u="sng" dirty="0">
                          <a:solidFill>
                            <a:schemeClr val="tx1"/>
                          </a:solidFill>
                        </a:rPr>
                        <a:t>CustomerID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EG" sz="2400" dirty="0">
                          <a:solidFill>
                            <a:schemeClr val="tx1"/>
                          </a:solidFill>
                        </a:rPr>
                        <a:t>ardNumber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24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VV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EG" sz="2400" dirty="0">
                          <a:solidFill>
                            <a:schemeClr val="tx1"/>
                          </a:solidFill>
                        </a:rPr>
                        <a:t>xpirationDate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2E8695-6227-4AEE-8D49-5D4747FABC94}"/>
              </a:ext>
            </a:extLst>
          </p:cNvPr>
          <p:cNvCxnSpPr>
            <a:cxnSpLocks/>
          </p:cNvCxnSpPr>
          <p:nvPr/>
        </p:nvCxnSpPr>
        <p:spPr>
          <a:xfrm>
            <a:off x="907" y="7458156"/>
            <a:ext cx="0" cy="3527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C503146-69E2-4261-92B1-DF241870D4A3}"/>
              </a:ext>
            </a:extLst>
          </p:cNvPr>
          <p:cNvCxnSpPr>
            <a:cxnSpLocks/>
          </p:cNvCxnSpPr>
          <p:nvPr/>
        </p:nvCxnSpPr>
        <p:spPr>
          <a:xfrm>
            <a:off x="-1284514" y="7810906"/>
            <a:ext cx="128542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802CF78-D010-40B7-BFAA-A6F13489F4BA}"/>
              </a:ext>
            </a:extLst>
          </p:cNvPr>
          <p:cNvCxnSpPr>
            <a:cxnSpLocks/>
          </p:cNvCxnSpPr>
          <p:nvPr/>
        </p:nvCxnSpPr>
        <p:spPr>
          <a:xfrm>
            <a:off x="-1290864" y="3954671"/>
            <a:ext cx="0" cy="385624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6321B38-BEB0-4FC5-AA40-EEE29C229344}"/>
              </a:ext>
            </a:extLst>
          </p:cNvPr>
          <p:cNvCxnSpPr>
            <a:cxnSpLocks/>
          </p:cNvCxnSpPr>
          <p:nvPr/>
        </p:nvCxnSpPr>
        <p:spPr>
          <a:xfrm>
            <a:off x="-1284507" y="3954664"/>
            <a:ext cx="463005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2">
            <a:extLst>
              <a:ext uri="{FF2B5EF4-FFF2-40B4-BE49-F238E27FC236}">
                <a16:creationId xmlns:a16="http://schemas.microsoft.com/office/drawing/2014/main" id="{89641A76-3567-4FDC-8EE5-A58E7E32C77D}"/>
              </a:ext>
            </a:extLst>
          </p:cNvPr>
          <p:cNvGraphicFramePr>
            <a:graphicFrameLocks noGrp="1"/>
          </p:cNvGraphicFramePr>
          <p:nvPr/>
        </p:nvGraphicFramePr>
        <p:xfrm>
          <a:off x="14753747" y="2406384"/>
          <a:ext cx="198972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725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</a:tblGrid>
              <a:tr h="46699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0FB41A0-0164-4097-8467-4199CAEB0B66}"/>
              </a:ext>
            </a:extLst>
          </p:cNvPr>
          <p:cNvCxnSpPr>
            <a:cxnSpLocks/>
          </p:cNvCxnSpPr>
          <p:nvPr/>
        </p:nvCxnSpPr>
        <p:spPr>
          <a:xfrm>
            <a:off x="14173200" y="400284"/>
            <a:ext cx="0" cy="340972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E36A098-1EE1-42D2-A44F-0CA873134BC4}"/>
              </a:ext>
            </a:extLst>
          </p:cNvPr>
          <p:cNvCxnSpPr>
            <a:cxnSpLocks/>
          </p:cNvCxnSpPr>
          <p:nvPr/>
        </p:nvCxnSpPr>
        <p:spPr>
          <a:xfrm>
            <a:off x="14159764" y="3810000"/>
            <a:ext cx="158883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630D19-6FCC-4DD3-8B2B-11E3C82FFAF1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5748602" y="3340382"/>
            <a:ext cx="7" cy="46962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2">
            <a:extLst>
              <a:ext uri="{FF2B5EF4-FFF2-40B4-BE49-F238E27FC236}">
                <a16:creationId xmlns:a16="http://schemas.microsoft.com/office/drawing/2014/main" id="{03538BC1-312D-42F5-AE21-50F4EC32271E}"/>
              </a:ext>
            </a:extLst>
          </p:cNvPr>
          <p:cNvGraphicFramePr>
            <a:graphicFrameLocks noGrp="1"/>
          </p:cNvGraphicFramePr>
          <p:nvPr/>
        </p:nvGraphicFramePr>
        <p:xfrm>
          <a:off x="7064050" y="2093239"/>
          <a:ext cx="527350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751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99307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18268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TECHNICIAN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EG" sz="2400" b="0" u="sng" dirty="0">
                          <a:solidFill>
                            <a:schemeClr val="tx1"/>
                          </a:solidFill>
                        </a:rPr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OrdersMaxCapacity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EG" sz="2400" b="0" dirty="0">
                          <a:solidFill>
                            <a:schemeClr val="tx1"/>
                          </a:solidFill>
                        </a:rPr>
                        <a:t>alary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4DF7E9D-8E62-47C8-B488-B49A7E38D87B}"/>
              </a:ext>
            </a:extLst>
          </p:cNvPr>
          <p:cNvCxnSpPr>
            <a:cxnSpLocks/>
          </p:cNvCxnSpPr>
          <p:nvPr/>
        </p:nvCxnSpPr>
        <p:spPr>
          <a:xfrm>
            <a:off x="7518213" y="3027230"/>
            <a:ext cx="0" cy="31183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923372B-63C7-44FD-8E45-974EC08E3656}"/>
              </a:ext>
            </a:extLst>
          </p:cNvPr>
          <p:cNvCxnSpPr>
            <a:cxnSpLocks/>
          </p:cNvCxnSpPr>
          <p:nvPr/>
        </p:nvCxnSpPr>
        <p:spPr>
          <a:xfrm>
            <a:off x="6479577" y="3339064"/>
            <a:ext cx="10386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3E053C4-4A7D-4728-8A5E-93DAEC3625F1}"/>
              </a:ext>
            </a:extLst>
          </p:cNvPr>
          <p:cNvCxnSpPr>
            <a:cxnSpLocks/>
          </p:cNvCxnSpPr>
          <p:nvPr/>
        </p:nvCxnSpPr>
        <p:spPr>
          <a:xfrm>
            <a:off x="6479576" y="609607"/>
            <a:ext cx="0" cy="2749695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4B665E5-49EF-41C5-9E71-F049B934D69E}"/>
              </a:ext>
            </a:extLst>
          </p:cNvPr>
          <p:cNvCxnSpPr>
            <a:cxnSpLocks/>
          </p:cNvCxnSpPr>
          <p:nvPr/>
        </p:nvCxnSpPr>
        <p:spPr>
          <a:xfrm>
            <a:off x="6479584" y="609600"/>
            <a:ext cx="256599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5799968-31C5-4198-BBFF-96F298223644}"/>
              </a:ext>
            </a:extLst>
          </p:cNvPr>
          <p:cNvCxnSpPr>
            <a:cxnSpLocks/>
          </p:cNvCxnSpPr>
          <p:nvPr/>
        </p:nvCxnSpPr>
        <p:spPr>
          <a:xfrm flipV="1">
            <a:off x="9045575" y="-516788"/>
            <a:ext cx="0" cy="1126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2">
            <a:extLst>
              <a:ext uri="{FF2B5EF4-FFF2-40B4-BE49-F238E27FC236}">
                <a16:creationId xmlns:a16="http://schemas.microsoft.com/office/drawing/2014/main" id="{BC4E7797-6C45-4A99-BEC2-1301C934CBAD}"/>
              </a:ext>
            </a:extLst>
          </p:cNvPr>
          <p:cNvGraphicFramePr>
            <a:graphicFrameLocks noGrp="1"/>
          </p:cNvGraphicFramePr>
          <p:nvPr/>
        </p:nvGraphicFramePr>
        <p:xfrm>
          <a:off x="7958872" y="6524164"/>
          <a:ext cx="16379325" cy="1298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779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57807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417035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942477">
                  <a:extLst>
                    <a:ext uri="{9D8B030D-6E8A-4147-A177-3AD203B41FA5}">
                      <a16:colId xmlns:a16="http://schemas.microsoft.com/office/drawing/2014/main" val="1702248981"/>
                    </a:ext>
                  </a:extLst>
                </a:gridCol>
                <a:gridCol w="2868810">
                  <a:extLst>
                    <a:ext uri="{9D8B030D-6E8A-4147-A177-3AD203B41FA5}">
                      <a16:colId xmlns:a16="http://schemas.microsoft.com/office/drawing/2014/main" val="1456935625"/>
                    </a:ext>
                  </a:extLst>
                </a:gridCol>
                <a:gridCol w="1876567">
                  <a:extLst>
                    <a:ext uri="{9D8B030D-6E8A-4147-A177-3AD203B41FA5}">
                      <a16:colId xmlns:a16="http://schemas.microsoft.com/office/drawing/2014/main" val="2891818584"/>
                    </a:ext>
                  </a:extLst>
                </a:gridCol>
                <a:gridCol w="798037">
                  <a:extLst>
                    <a:ext uri="{9D8B030D-6E8A-4147-A177-3AD203B41FA5}">
                      <a16:colId xmlns:a16="http://schemas.microsoft.com/office/drawing/2014/main" val="2003931038"/>
                    </a:ext>
                  </a:extLst>
                </a:gridCol>
                <a:gridCol w="1003548">
                  <a:extLst>
                    <a:ext uri="{9D8B030D-6E8A-4147-A177-3AD203B41FA5}">
                      <a16:colId xmlns:a16="http://schemas.microsoft.com/office/drawing/2014/main" val="1909368767"/>
                    </a:ext>
                  </a:extLst>
                </a:gridCol>
              </a:tblGrid>
              <a:tr h="466999">
                <a:tc gridSpan="8"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ORDER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831087">
                <a:tc>
                  <a:txBody>
                    <a:bodyPr/>
                    <a:lstStyle/>
                    <a:p>
                      <a:pPr algn="ctr"/>
                      <a:r>
                        <a:rPr lang="en-US" sz="2400" b="0" u="sng" dirty="0">
                          <a:solidFill>
                            <a:schemeClr val="tx1"/>
                          </a:solidFill>
                        </a:rPr>
                        <a:t>OrderID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CustomerID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TechnicianID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ComputerPart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CreationDate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Comment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E053C4-4A7D-4728-8A5E-93DAEC3625F1}"/>
              </a:ext>
            </a:extLst>
          </p:cNvPr>
          <p:cNvCxnSpPr>
            <a:cxnSpLocks/>
          </p:cNvCxnSpPr>
          <p:nvPr/>
        </p:nvCxnSpPr>
        <p:spPr>
          <a:xfrm>
            <a:off x="7749701" y="3954665"/>
            <a:ext cx="0" cy="386894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36A098-1EE1-42D2-A44F-0CA873134BC4}"/>
              </a:ext>
            </a:extLst>
          </p:cNvPr>
          <p:cNvCxnSpPr>
            <a:cxnSpLocks/>
          </p:cNvCxnSpPr>
          <p:nvPr/>
        </p:nvCxnSpPr>
        <p:spPr>
          <a:xfrm>
            <a:off x="3927320" y="3954664"/>
            <a:ext cx="382238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A0DC3A-1E24-9249-A478-325DA84C67F8}"/>
              </a:ext>
            </a:extLst>
          </p:cNvPr>
          <p:cNvCxnSpPr>
            <a:cxnSpLocks/>
          </p:cNvCxnSpPr>
          <p:nvPr/>
        </p:nvCxnSpPr>
        <p:spPr>
          <a:xfrm flipH="1" flipV="1">
            <a:off x="3927328" y="3127357"/>
            <a:ext cx="1" cy="82731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3E053C4-4A7D-4728-8A5E-93DAEC3625F1}"/>
              </a:ext>
            </a:extLst>
          </p:cNvPr>
          <p:cNvCxnSpPr>
            <a:cxnSpLocks/>
          </p:cNvCxnSpPr>
          <p:nvPr/>
        </p:nvCxnSpPr>
        <p:spPr>
          <a:xfrm>
            <a:off x="7296484" y="3575187"/>
            <a:ext cx="21481" cy="473424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E36A098-1EE1-42D2-A44F-0CA873134BC4}"/>
              </a:ext>
            </a:extLst>
          </p:cNvPr>
          <p:cNvCxnSpPr>
            <a:cxnSpLocks/>
          </p:cNvCxnSpPr>
          <p:nvPr/>
        </p:nvCxnSpPr>
        <p:spPr>
          <a:xfrm flipH="1">
            <a:off x="7278923" y="3561334"/>
            <a:ext cx="62001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DA0DC3A-1E24-9249-A478-325DA84C67F8}"/>
              </a:ext>
            </a:extLst>
          </p:cNvPr>
          <p:cNvCxnSpPr>
            <a:cxnSpLocks/>
          </p:cNvCxnSpPr>
          <p:nvPr/>
        </p:nvCxnSpPr>
        <p:spPr>
          <a:xfrm flipH="1" flipV="1">
            <a:off x="7885680" y="2950562"/>
            <a:ext cx="12159" cy="61077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18D7F2-1582-4EE5-98E6-0A926CBAAD1B}"/>
              </a:ext>
            </a:extLst>
          </p:cNvPr>
          <p:cNvCxnSpPr>
            <a:cxnSpLocks/>
          </p:cNvCxnSpPr>
          <p:nvPr/>
        </p:nvCxnSpPr>
        <p:spPr>
          <a:xfrm>
            <a:off x="7749702" y="7823604"/>
            <a:ext cx="326119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AC3DCF-63B5-4C70-B32A-3C7B3C404ABB}"/>
              </a:ext>
            </a:extLst>
          </p:cNvPr>
          <p:cNvCxnSpPr>
            <a:cxnSpLocks/>
          </p:cNvCxnSpPr>
          <p:nvPr/>
        </p:nvCxnSpPr>
        <p:spPr>
          <a:xfrm>
            <a:off x="11024508" y="7470854"/>
            <a:ext cx="0" cy="3527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8D39C2-B85D-431F-8CF0-5AE1C92D875C}"/>
              </a:ext>
            </a:extLst>
          </p:cNvPr>
          <p:cNvCxnSpPr>
            <a:cxnSpLocks/>
          </p:cNvCxnSpPr>
          <p:nvPr/>
        </p:nvCxnSpPr>
        <p:spPr>
          <a:xfrm flipH="1">
            <a:off x="7296478" y="8309429"/>
            <a:ext cx="631066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4AC67F5-D771-40DE-A5C5-7ADD5ADCE9ED}"/>
              </a:ext>
            </a:extLst>
          </p:cNvPr>
          <p:cNvCxnSpPr>
            <a:cxnSpLocks/>
          </p:cNvCxnSpPr>
          <p:nvPr/>
        </p:nvCxnSpPr>
        <p:spPr>
          <a:xfrm>
            <a:off x="13607143" y="7470862"/>
            <a:ext cx="0" cy="838575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4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88EC609-5748-4567-A8CA-84C68741FFD0}"/>
              </a:ext>
            </a:extLst>
          </p:cNvPr>
          <p:cNvGraphicFramePr>
            <a:graphicFrameLocks noGrp="1"/>
          </p:cNvGraphicFramePr>
          <p:nvPr/>
        </p:nvGraphicFramePr>
        <p:xfrm>
          <a:off x="29990469" y="9500306"/>
          <a:ext cx="7080839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639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677549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141851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PERSON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PFName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PLName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PAgeNum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PEmail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06" name="Table 2">
            <a:extLst>
              <a:ext uri="{FF2B5EF4-FFF2-40B4-BE49-F238E27FC236}">
                <a16:creationId xmlns:a16="http://schemas.microsoft.com/office/drawing/2014/main" id="{31695193-4113-4BD1-A0EE-6FF228AD80BB}"/>
              </a:ext>
            </a:extLst>
          </p:cNvPr>
          <p:cNvGraphicFramePr>
            <a:graphicFrameLocks noGrp="1"/>
          </p:cNvGraphicFramePr>
          <p:nvPr/>
        </p:nvGraphicFramePr>
        <p:xfrm>
          <a:off x="15745485" y="4907885"/>
          <a:ext cx="1371404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47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63250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099243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918277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  <a:gridCol w="2352602">
                  <a:extLst>
                    <a:ext uri="{9D8B030D-6E8A-4147-A177-3AD203B41FA5}">
                      <a16:colId xmlns:a16="http://schemas.microsoft.com/office/drawing/2014/main" val="3952265029"/>
                    </a:ext>
                  </a:extLst>
                </a:gridCol>
                <a:gridCol w="2709168">
                  <a:extLst>
                    <a:ext uri="{9D8B030D-6E8A-4147-A177-3AD203B41FA5}">
                      <a16:colId xmlns:a16="http://schemas.microsoft.com/office/drawing/2014/main" val="66679425"/>
                    </a:ext>
                  </a:extLst>
                </a:gridCol>
                <a:gridCol w="1277771">
                  <a:extLst>
                    <a:ext uri="{9D8B030D-6E8A-4147-A177-3AD203B41FA5}">
                      <a16:colId xmlns:a16="http://schemas.microsoft.com/office/drawing/2014/main" val="4123488747"/>
                    </a:ext>
                  </a:extLst>
                </a:gridCol>
              </a:tblGrid>
              <a:tr h="466999">
                <a:tc gridSpan="7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MEMBER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MHealthIB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MFirstAids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MEmFName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MEmLName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MEmPhoneNum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MBID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07" name="Table 2">
            <a:extLst>
              <a:ext uri="{FF2B5EF4-FFF2-40B4-BE49-F238E27FC236}">
                <a16:creationId xmlns:a16="http://schemas.microsoft.com/office/drawing/2014/main" id="{098C56ED-79DA-4FF0-B88B-FCC9210B0329}"/>
              </a:ext>
            </a:extLst>
          </p:cNvPr>
          <p:cNvGraphicFramePr>
            <a:graphicFrameLocks noGrp="1"/>
          </p:cNvGraphicFramePr>
          <p:nvPr/>
        </p:nvGraphicFramePr>
        <p:xfrm>
          <a:off x="15847935" y="8518442"/>
          <a:ext cx="6760483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86888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868880">
                  <a:extLst>
                    <a:ext uri="{9D8B030D-6E8A-4147-A177-3AD203B41FA5}">
                      <a16:colId xmlns:a16="http://schemas.microsoft.com/office/drawing/2014/main" val="3724870487"/>
                    </a:ext>
                  </a:extLst>
                </a:gridCol>
              </a:tblGrid>
              <a:tr h="466999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MPHONE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MAreaCode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MPhoneNum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0" name="Table 2">
            <a:extLst>
              <a:ext uri="{FF2B5EF4-FFF2-40B4-BE49-F238E27FC236}">
                <a16:creationId xmlns:a16="http://schemas.microsoft.com/office/drawing/2014/main" id="{C2FC3211-55AF-4BCD-BFC8-87E7D79E9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7561"/>
              </p:ext>
            </p:extLst>
          </p:nvPr>
        </p:nvGraphicFramePr>
        <p:xfrm>
          <a:off x="15851367" y="7238602"/>
          <a:ext cx="6760489" cy="92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9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250545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228851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086537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065616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1263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MADDRESS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126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Governorate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Street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1" name="Table 2">
            <a:extLst>
              <a:ext uri="{FF2B5EF4-FFF2-40B4-BE49-F238E27FC236}">
                <a16:creationId xmlns:a16="http://schemas.microsoft.com/office/drawing/2014/main" id="{A383EBAC-A3B9-4A5B-8635-1B0C491C7AD5}"/>
              </a:ext>
            </a:extLst>
          </p:cNvPr>
          <p:cNvGraphicFramePr>
            <a:graphicFrameLocks noGrp="1"/>
          </p:cNvGraphicFramePr>
          <p:nvPr/>
        </p:nvGraphicFramePr>
        <p:xfrm>
          <a:off x="15851371" y="10675457"/>
          <a:ext cx="8686191" cy="92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05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791177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1177">
                  <a:extLst>
                    <a:ext uri="{9D8B030D-6E8A-4147-A177-3AD203B41FA5}">
                      <a16:colId xmlns:a16="http://schemas.microsoft.com/office/drawing/2014/main" val="3742343065"/>
                    </a:ext>
                  </a:extLst>
                </a:gridCol>
                <a:gridCol w="1539524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326087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086821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1263">
                <a:tc gridSpan="6"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TRAINER</a:t>
                      </a:r>
                      <a:endParaRPr lang="en-GB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126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TID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TWorkDays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TYearsOfExp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TSalary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TBID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TACTID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2" name="Table 2">
            <a:extLst>
              <a:ext uri="{FF2B5EF4-FFF2-40B4-BE49-F238E27FC236}">
                <a16:creationId xmlns:a16="http://schemas.microsoft.com/office/drawing/2014/main" id="{8213E3EB-9471-4A4E-AF05-E530960A19DD}"/>
              </a:ext>
            </a:extLst>
          </p:cNvPr>
          <p:cNvGraphicFramePr>
            <a:graphicFrameLocks noGrp="1"/>
          </p:cNvGraphicFramePr>
          <p:nvPr/>
        </p:nvGraphicFramePr>
        <p:xfrm>
          <a:off x="15847930" y="12400114"/>
          <a:ext cx="6763923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86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08591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2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544293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ACTIVITY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ACTID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ACTPrice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ACTSGOpt</a:t>
                      </a:r>
                      <a:endParaRPr lang="en-GB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9" name="Table 2">
            <a:extLst>
              <a:ext uri="{FF2B5EF4-FFF2-40B4-BE49-F238E27FC236}">
                <a16:creationId xmlns:a16="http://schemas.microsoft.com/office/drawing/2014/main" id="{0C6C77E0-47BF-4A58-B918-C29AAEF9D1C1}"/>
              </a:ext>
            </a:extLst>
          </p:cNvPr>
          <p:cNvGraphicFramePr>
            <a:graphicFrameLocks noGrp="1"/>
          </p:cNvGraphicFramePr>
          <p:nvPr/>
        </p:nvGraphicFramePr>
        <p:xfrm>
          <a:off x="15851363" y="15486212"/>
          <a:ext cx="8694734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54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498544">
                  <a:extLst>
                    <a:ext uri="{9D8B030D-6E8A-4147-A177-3AD203B41FA5}">
                      <a16:colId xmlns:a16="http://schemas.microsoft.com/office/drawing/2014/main" val="1170191425"/>
                    </a:ext>
                  </a:extLst>
                </a:gridCol>
                <a:gridCol w="174986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618876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32891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EMPLOYEE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EID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/>
                        <a:t>EHireDate</a:t>
                      </a:r>
                      <a:endParaRPr lang="en-GB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ESalary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EBID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Supervisor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0032F2-E11E-47F8-B62E-2FB49ED01DE5}"/>
              </a:ext>
            </a:extLst>
          </p:cNvPr>
          <p:cNvCxnSpPr>
            <a:cxnSpLocks/>
          </p:cNvCxnSpPr>
          <p:nvPr/>
        </p:nvCxnSpPr>
        <p:spPr>
          <a:xfrm>
            <a:off x="16574636" y="17401618"/>
            <a:ext cx="6811017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601B5D-C9FA-4AE0-8938-E73DAF53CE0D}"/>
              </a:ext>
            </a:extLst>
          </p:cNvPr>
          <p:cNvCxnSpPr>
            <a:cxnSpLocks/>
          </p:cNvCxnSpPr>
          <p:nvPr/>
        </p:nvCxnSpPr>
        <p:spPr>
          <a:xfrm>
            <a:off x="23385639" y="16400611"/>
            <a:ext cx="0" cy="100100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EAB203-067B-48F8-95E0-C75796792AC5}"/>
              </a:ext>
            </a:extLst>
          </p:cNvPr>
          <p:cNvCxnSpPr>
            <a:cxnSpLocks/>
          </p:cNvCxnSpPr>
          <p:nvPr/>
        </p:nvCxnSpPr>
        <p:spPr>
          <a:xfrm flipV="1">
            <a:off x="16574627" y="16400609"/>
            <a:ext cx="0" cy="1001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C4C87A-EB65-4E6A-95FF-21197BF109BE}"/>
              </a:ext>
            </a:extLst>
          </p:cNvPr>
          <p:cNvCxnSpPr>
            <a:cxnSpLocks/>
          </p:cNvCxnSpPr>
          <p:nvPr/>
        </p:nvCxnSpPr>
        <p:spPr>
          <a:xfrm>
            <a:off x="23997812" y="11589849"/>
            <a:ext cx="0" cy="24352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37ABA4-B7AD-4A80-96F1-B4D4C050B80C}"/>
              </a:ext>
            </a:extLst>
          </p:cNvPr>
          <p:cNvCxnSpPr>
            <a:cxnSpLocks/>
          </p:cNvCxnSpPr>
          <p:nvPr/>
        </p:nvCxnSpPr>
        <p:spPr>
          <a:xfrm>
            <a:off x="23997812" y="11833376"/>
            <a:ext cx="0" cy="215010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A8FA65-FBA1-4E6C-9806-2BE2213F53F0}"/>
              </a:ext>
            </a:extLst>
          </p:cNvPr>
          <p:cNvCxnSpPr>
            <a:cxnSpLocks/>
          </p:cNvCxnSpPr>
          <p:nvPr/>
        </p:nvCxnSpPr>
        <p:spPr>
          <a:xfrm>
            <a:off x="16574639" y="13983483"/>
            <a:ext cx="7423181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BEA34D-83E2-4AB9-844A-6721B778C5D1}"/>
              </a:ext>
            </a:extLst>
          </p:cNvPr>
          <p:cNvCxnSpPr>
            <a:cxnSpLocks/>
          </p:cNvCxnSpPr>
          <p:nvPr/>
        </p:nvCxnSpPr>
        <p:spPr>
          <a:xfrm flipV="1">
            <a:off x="16574627" y="13314515"/>
            <a:ext cx="0" cy="668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D36E7D38-FE02-494B-B437-8AC87F622560}"/>
              </a:ext>
            </a:extLst>
          </p:cNvPr>
          <p:cNvGraphicFramePr>
            <a:graphicFrameLocks noGrp="1"/>
          </p:cNvGraphicFramePr>
          <p:nvPr/>
        </p:nvGraphicFramePr>
        <p:xfrm>
          <a:off x="4105028" y="-108852"/>
          <a:ext cx="7314234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3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41496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41573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348176">
                  <a:extLst>
                    <a:ext uri="{9D8B030D-6E8A-4147-A177-3AD203B41FA5}">
                      <a16:colId xmlns:a16="http://schemas.microsoft.com/office/drawing/2014/main" val="109088659"/>
                    </a:ext>
                  </a:extLst>
                </a:gridCol>
                <a:gridCol w="1408828">
                  <a:extLst>
                    <a:ext uri="{9D8B030D-6E8A-4147-A177-3AD203B41FA5}">
                      <a16:colId xmlns:a16="http://schemas.microsoft.com/office/drawing/2014/main" val="1729540779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KID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GB" sz="2400" u="none" baseline="0" dirty="0"/>
                        <a:t>KMID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KCoach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KGender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KPrice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2D010838-2746-4DC8-9055-4189FC1D3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031228"/>
              </p:ext>
            </p:extLst>
          </p:nvPr>
        </p:nvGraphicFramePr>
        <p:xfrm>
          <a:off x="18110378" y="-2331001"/>
          <a:ext cx="6435726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18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56494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PAYMENT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PAYID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u="sng" dirty="0"/>
                        <a:t>PAYType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PAYPrice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PAYMID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7E2110E-4675-47A2-B542-0300999A6888}"/>
              </a:ext>
            </a:extLst>
          </p:cNvPr>
          <p:cNvGraphicFramePr>
            <a:graphicFrameLocks noGrp="1"/>
          </p:cNvGraphicFramePr>
          <p:nvPr/>
        </p:nvGraphicFramePr>
        <p:xfrm>
          <a:off x="-6708335" y="-3812099"/>
          <a:ext cx="5219630" cy="933998"/>
        </p:xfrm>
        <a:graphic>
          <a:graphicData uri="http://schemas.openxmlformats.org/drawingml/2006/table">
            <a:tbl>
              <a:tblPr firstRow="1" bandRow="1" bandCol="1">
                <a:tableStyleId>{073A0DAA-6AF3-43AB-8588-CEC1D06C72B9}</a:tableStyleId>
              </a:tblPr>
              <a:tblGrid>
                <a:gridCol w="134086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08591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2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ADDITIONAL FACILITY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effectLst/>
                        </a:rPr>
                        <a:t>FACID</a:t>
                      </a:r>
                      <a:endParaRPr lang="en-GB" sz="2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FACName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FACPrice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72CA616D-3D45-4EAB-AB3D-D40529BD1376}"/>
              </a:ext>
            </a:extLst>
          </p:cNvPr>
          <p:cNvGraphicFramePr>
            <a:graphicFrameLocks noGrp="1"/>
          </p:cNvGraphicFramePr>
          <p:nvPr/>
        </p:nvGraphicFramePr>
        <p:xfrm>
          <a:off x="-480335" y="-3818351"/>
          <a:ext cx="6464172" cy="9339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4724">
                  <a:extLst>
                    <a:ext uri="{9D8B030D-6E8A-4147-A177-3AD203B41FA5}">
                      <a16:colId xmlns:a16="http://schemas.microsoft.com/office/drawing/2014/main" val="3167148307"/>
                    </a:ext>
                  </a:extLst>
                </a:gridCol>
                <a:gridCol w="2154724">
                  <a:extLst>
                    <a:ext uri="{9D8B030D-6E8A-4147-A177-3AD203B41FA5}">
                      <a16:colId xmlns:a16="http://schemas.microsoft.com/office/drawing/2014/main" val="3571952018"/>
                    </a:ext>
                  </a:extLst>
                </a:gridCol>
                <a:gridCol w="215472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MSHasAF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ExSpOpt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21" name="Table 2">
            <a:extLst>
              <a:ext uri="{FF2B5EF4-FFF2-40B4-BE49-F238E27FC236}">
                <a16:creationId xmlns:a16="http://schemas.microsoft.com/office/drawing/2014/main" id="{014287DE-242D-42A9-9A9D-99BD55FA9CD5}"/>
              </a:ext>
            </a:extLst>
          </p:cNvPr>
          <p:cNvGraphicFramePr>
            <a:graphicFrameLocks noGrp="1"/>
          </p:cNvGraphicFramePr>
          <p:nvPr/>
        </p:nvGraphicFramePr>
        <p:xfrm>
          <a:off x="6992207" y="-3812095"/>
          <a:ext cx="6464163" cy="9339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64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845678">
                  <a:extLst>
                    <a:ext uri="{9D8B030D-6E8A-4147-A177-3AD203B41FA5}">
                      <a16:colId xmlns:a16="http://schemas.microsoft.com/office/drawing/2014/main" val="451175436"/>
                    </a:ext>
                  </a:extLst>
                </a:gridCol>
                <a:gridCol w="184567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586367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GB" sz="2400" dirty="0"/>
                        <a:t>MEMBERSHIP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/>
                        <a:t>M</a:t>
                      </a:r>
                      <a:r>
                        <a:rPr lang="en-GB" sz="2400" u="sng" dirty="0"/>
                        <a:t>S</a:t>
                      </a:r>
                      <a:r>
                        <a:rPr lang="en-US" sz="2400" u="sng" dirty="0"/>
                        <a:t>ID</a:t>
                      </a:r>
                      <a:endParaRPr lang="en-GB" sz="2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u="none" dirty="0"/>
                        <a:t>MSMID</a:t>
                      </a:r>
                      <a:endParaRPr lang="en-GB" sz="240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MSDuration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MSPrice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474F20-532B-48B6-AF03-3CCF791B9764}"/>
              </a:ext>
            </a:extLst>
          </p:cNvPr>
          <p:cNvCxnSpPr>
            <a:cxnSpLocks/>
          </p:cNvCxnSpPr>
          <p:nvPr/>
        </p:nvCxnSpPr>
        <p:spPr>
          <a:xfrm>
            <a:off x="-6002362" y="-1911905"/>
            <a:ext cx="8754114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93C654-4E5A-4495-8BDC-53FE047E9815}"/>
              </a:ext>
            </a:extLst>
          </p:cNvPr>
          <p:cNvCxnSpPr>
            <a:cxnSpLocks/>
          </p:cNvCxnSpPr>
          <p:nvPr/>
        </p:nvCxnSpPr>
        <p:spPr>
          <a:xfrm>
            <a:off x="2751749" y="-2903949"/>
            <a:ext cx="0" cy="99205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AF860B-2D0D-4124-A401-07B6175DD96C}"/>
              </a:ext>
            </a:extLst>
          </p:cNvPr>
          <p:cNvCxnSpPr/>
          <p:nvPr/>
        </p:nvCxnSpPr>
        <p:spPr>
          <a:xfrm flipV="1">
            <a:off x="-1430363" y="-2903949"/>
            <a:ext cx="0" cy="99205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710081-EBD7-4CEC-8F87-9C917D779F87}"/>
              </a:ext>
            </a:extLst>
          </p:cNvPr>
          <p:cNvCxnSpPr>
            <a:cxnSpLocks/>
          </p:cNvCxnSpPr>
          <p:nvPr/>
        </p:nvCxnSpPr>
        <p:spPr>
          <a:xfrm>
            <a:off x="655707" y="-2331006"/>
            <a:ext cx="7048499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7AE557-18ED-41A2-BDBF-63E31A0C3525}"/>
              </a:ext>
            </a:extLst>
          </p:cNvPr>
          <p:cNvCxnSpPr>
            <a:cxnSpLocks/>
          </p:cNvCxnSpPr>
          <p:nvPr/>
        </p:nvCxnSpPr>
        <p:spPr>
          <a:xfrm>
            <a:off x="694523" y="-2903955"/>
            <a:ext cx="0" cy="57295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F81E17-0ED4-4DE8-A51C-BFA477E59AB7}"/>
              </a:ext>
            </a:extLst>
          </p:cNvPr>
          <p:cNvCxnSpPr>
            <a:cxnSpLocks/>
          </p:cNvCxnSpPr>
          <p:nvPr/>
        </p:nvCxnSpPr>
        <p:spPr>
          <a:xfrm flipV="1">
            <a:off x="7704199" y="-2903955"/>
            <a:ext cx="0" cy="57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B311FB-0D12-427D-9535-D79DC4F3436B}"/>
              </a:ext>
            </a:extLst>
          </p:cNvPr>
          <p:cNvCxnSpPr>
            <a:cxnSpLocks/>
          </p:cNvCxnSpPr>
          <p:nvPr/>
        </p:nvCxnSpPr>
        <p:spPr>
          <a:xfrm>
            <a:off x="23563077" y="-1416601"/>
            <a:ext cx="0" cy="596733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897136-7C29-4F3C-A6A3-22230A9953D9}"/>
              </a:ext>
            </a:extLst>
          </p:cNvPr>
          <p:cNvCxnSpPr>
            <a:cxnSpLocks/>
          </p:cNvCxnSpPr>
          <p:nvPr/>
        </p:nvCxnSpPr>
        <p:spPr>
          <a:xfrm flipV="1">
            <a:off x="16147909" y="5825549"/>
            <a:ext cx="0" cy="324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39F038-0238-442D-A1F1-70620E31FA2C}"/>
              </a:ext>
            </a:extLst>
          </p:cNvPr>
          <p:cNvCxnSpPr>
            <a:cxnSpLocks/>
          </p:cNvCxnSpPr>
          <p:nvPr/>
        </p:nvCxnSpPr>
        <p:spPr>
          <a:xfrm>
            <a:off x="15527766" y="4535649"/>
            <a:ext cx="8035312" cy="1508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D06733-6A7D-4433-9BE6-0F8E3EFC0945}"/>
              </a:ext>
            </a:extLst>
          </p:cNvPr>
          <p:cNvCxnSpPr>
            <a:cxnSpLocks/>
          </p:cNvCxnSpPr>
          <p:nvPr/>
        </p:nvCxnSpPr>
        <p:spPr>
          <a:xfrm>
            <a:off x="15527765" y="4550726"/>
            <a:ext cx="0" cy="159972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216527-A158-4E0D-834F-120C54D82480}"/>
              </a:ext>
            </a:extLst>
          </p:cNvPr>
          <p:cNvCxnSpPr>
            <a:cxnSpLocks/>
          </p:cNvCxnSpPr>
          <p:nvPr/>
        </p:nvCxnSpPr>
        <p:spPr>
          <a:xfrm flipH="1">
            <a:off x="15527768" y="6150451"/>
            <a:ext cx="62014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58335C-7033-47DD-9CA2-0F14BC11D5B0}"/>
              </a:ext>
            </a:extLst>
          </p:cNvPr>
          <p:cNvCxnSpPr>
            <a:cxnSpLocks/>
          </p:cNvCxnSpPr>
          <p:nvPr/>
        </p:nvCxnSpPr>
        <p:spPr>
          <a:xfrm>
            <a:off x="8089421" y="805546"/>
            <a:ext cx="0" cy="44775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E0BB276-C909-4F7F-B7DC-9596DF0EB651}"/>
              </a:ext>
            </a:extLst>
          </p:cNvPr>
          <p:cNvCxnSpPr>
            <a:cxnSpLocks/>
          </p:cNvCxnSpPr>
          <p:nvPr/>
        </p:nvCxnSpPr>
        <p:spPr>
          <a:xfrm>
            <a:off x="8089421" y="1253299"/>
            <a:ext cx="693810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BA929D-D7A6-40B6-91D0-9030531FD5C0}"/>
              </a:ext>
            </a:extLst>
          </p:cNvPr>
          <p:cNvCxnSpPr>
            <a:cxnSpLocks/>
          </p:cNvCxnSpPr>
          <p:nvPr/>
        </p:nvCxnSpPr>
        <p:spPr>
          <a:xfrm>
            <a:off x="15027521" y="1253302"/>
            <a:ext cx="0" cy="530873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A3A818A-6201-41D0-AA17-9767AE6C69A7}"/>
              </a:ext>
            </a:extLst>
          </p:cNvPr>
          <p:cNvCxnSpPr>
            <a:cxnSpLocks/>
          </p:cNvCxnSpPr>
          <p:nvPr/>
        </p:nvCxnSpPr>
        <p:spPr>
          <a:xfrm flipH="1">
            <a:off x="15027522" y="6562034"/>
            <a:ext cx="151807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6E8BBDA-0B30-41A1-9832-2C0D44EC1327}"/>
              </a:ext>
            </a:extLst>
          </p:cNvPr>
          <p:cNvCxnSpPr>
            <a:cxnSpLocks/>
          </p:cNvCxnSpPr>
          <p:nvPr/>
        </p:nvCxnSpPr>
        <p:spPr>
          <a:xfrm flipV="1">
            <a:off x="16545599" y="5825551"/>
            <a:ext cx="0" cy="736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206747B-6A48-4BEE-90B7-B716F517D042}"/>
              </a:ext>
            </a:extLst>
          </p:cNvPr>
          <p:cNvCxnSpPr>
            <a:cxnSpLocks/>
          </p:cNvCxnSpPr>
          <p:nvPr/>
        </p:nvCxnSpPr>
        <p:spPr>
          <a:xfrm>
            <a:off x="4381257" y="729241"/>
            <a:ext cx="2762501" cy="0"/>
          </a:xfrm>
          <a:prstGeom prst="line">
            <a:avLst/>
          </a:prstGeom>
          <a:ln w="127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47AF13-2308-4152-93DA-3086354C6301}"/>
              </a:ext>
            </a:extLst>
          </p:cNvPr>
          <p:cNvCxnSpPr>
            <a:cxnSpLocks/>
          </p:cNvCxnSpPr>
          <p:nvPr/>
        </p:nvCxnSpPr>
        <p:spPr>
          <a:xfrm>
            <a:off x="9163477" y="-2903955"/>
            <a:ext cx="0" cy="57295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AA014C-1C86-460A-A8AB-521652776A27}"/>
              </a:ext>
            </a:extLst>
          </p:cNvPr>
          <p:cNvCxnSpPr>
            <a:cxnSpLocks/>
          </p:cNvCxnSpPr>
          <p:nvPr/>
        </p:nvCxnSpPr>
        <p:spPr>
          <a:xfrm>
            <a:off x="9163478" y="-2331006"/>
            <a:ext cx="614097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2E982C7-5604-48B6-866E-BE7638440AC7}"/>
              </a:ext>
            </a:extLst>
          </p:cNvPr>
          <p:cNvCxnSpPr>
            <a:cxnSpLocks/>
          </p:cNvCxnSpPr>
          <p:nvPr/>
        </p:nvCxnSpPr>
        <p:spPr>
          <a:xfrm>
            <a:off x="15304452" y="-2331004"/>
            <a:ext cx="5602" cy="868100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895C81-1D9B-47C6-B1F5-41447BE31398}"/>
              </a:ext>
            </a:extLst>
          </p:cNvPr>
          <p:cNvCxnSpPr>
            <a:cxnSpLocks/>
          </p:cNvCxnSpPr>
          <p:nvPr/>
        </p:nvCxnSpPr>
        <p:spPr>
          <a:xfrm flipH="1">
            <a:off x="15304449" y="6350000"/>
            <a:ext cx="1036116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D98FCEB-0361-40AC-86B5-DFDB972FC2E9}"/>
              </a:ext>
            </a:extLst>
          </p:cNvPr>
          <p:cNvCxnSpPr>
            <a:cxnSpLocks/>
          </p:cNvCxnSpPr>
          <p:nvPr/>
        </p:nvCxnSpPr>
        <p:spPr>
          <a:xfrm flipV="1">
            <a:off x="16349113" y="5825545"/>
            <a:ext cx="0" cy="52445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3DC1619-C0EE-41A2-81AB-C750D4C4B833}"/>
              </a:ext>
            </a:extLst>
          </p:cNvPr>
          <p:cNvCxnSpPr>
            <a:cxnSpLocks/>
          </p:cNvCxnSpPr>
          <p:nvPr/>
        </p:nvCxnSpPr>
        <p:spPr>
          <a:xfrm>
            <a:off x="6605117" y="6734120"/>
            <a:ext cx="22311019" cy="15031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0DB7AC1-3094-4E3B-9CB4-E6CEC672CB24}"/>
              </a:ext>
            </a:extLst>
          </p:cNvPr>
          <p:cNvCxnSpPr>
            <a:cxnSpLocks/>
          </p:cNvCxnSpPr>
          <p:nvPr/>
        </p:nvCxnSpPr>
        <p:spPr>
          <a:xfrm>
            <a:off x="28916127" y="5825553"/>
            <a:ext cx="0" cy="923599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4B640BC-B055-472B-AD00-B7A84BBC81E0}"/>
              </a:ext>
            </a:extLst>
          </p:cNvPr>
          <p:cNvCxnSpPr>
            <a:cxnSpLocks/>
          </p:cNvCxnSpPr>
          <p:nvPr/>
        </p:nvCxnSpPr>
        <p:spPr>
          <a:xfrm>
            <a:off x="22879050" y="11589848"/>
            <a:ext cx="0" cy="2518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00144EA-D13A-4943-8FA9-922A405E0DEB}"/>
              </a:ext>
            </a:extLst>
          </p:cNvPr>
          <p:cNvCxnSpPr>
            <a:cxnSpLocks/>
          </p:cNvCxnSpPr>
          <p:nvPr/>
        </p:nvCxnSpPr>
        <p:spPr>
          <a:xfrm>
            <a:off x="6814658" y="11824143"/>
            <a:ext cx="1606439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6A2B42D-5096-4B67-9EE8-063DB543C9D0}"/>
              </a:ext>
            </a:extLst>
          </p:cNvPr>
          <p:cNvCxnSpPr>
            <a:cxnSpLocks/>
          </p:cNvCxnSpPr>
          <p:nvPr/>
        </p:nvCxnSpPr>
        <p:spPr>
          <a:xfrm>
            <a:off x="21420688" y="16420205"/>
            <a:ext cx="0" cy="54544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6D573E5-80AB-41D2-A159-A67AC59255AB}"/>
              </a:ext>
            </a:extLst>
          </p:cNvPr>
          <p:cNvCxnSpPr>
            <a:cxnSpLocks/>
          </p:cNvCxnSpPr>
          <p:nvPr/>
        </p:nvCxnSpPr>
        <p:spPr>
          <a:xfrm>
            <a:off x="6992210" y="16866631"/>
            <a:ext cx="14428476" cy="9164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DB8CFC8-C419-4880-9527-CE8114DBAAA5}"/>
              </a:ext>
            </a:extLst>
          </p:cNvPr>
          <p:cNvCxnSpPr>
            <a:cxnSpLocks/>
          </p:cNvCxnSpPr>
          <p:nvPr/>
        </p:nvCxnSpPr>
        <p:spPr>
          <a:xfrm>
            <a:off x="17293272" y="5822614"/>
            <a:ext cx="2" cy="58210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9D6DF70-E43C-4AC3-B273-4B5866016CB9}"/>
              </a:ext>
            </a:extLst>
          </p:cNvPr>
          <p:cNvCxnSpPr>
            <a:cxnSpLocks/>
          </p:cNvCxnSpPr>
          <p:nvPr/>
        </p:nvCxnSpPr>
        <p:spPr>
          <a:xfrm flipV="1">
            <a:off x="17293269" y="6356415"/>
            <a:ext cx="12476448" cy="2509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2">
            <a:extLst>
              <a:ext uri="{FF2B5EF4-FFF2-40B4-BE49-F238E27FC236}">
                <a16:creationId xmlns:a16="http://schemas.microsoft.com/office/drawing/2014/main" id="{D7AC27CA-D9C0-4162-AA66-9FE86E027EC1}"/>
              </a:ext>
            </a:extLst>
          </p:cNvPr>
          <p:cNvGraphicFramePr>
            <a:graphicFrameLocks noGrp="1"/>
          </p:cNvGraphicFramePr>
          <p:nvPr/>
        </p:nvGraphicFramePr>
        <p:xfrm>
          <a:off x="5738064" y="5006702"/>
          <a:ext cx="4813566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039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460707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582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Branch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BRID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BRLoc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BRMTID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56" name="Table 2">
            <a:extLst>
              <a:ext uri="{FF2B5EF4-FFF2-40B4-BE49-F238E27FC236}">
                <a16:creationId xmlns:a16="http://schemas.microsoft.com/office/drawing/2014/main" id="{80D54971-D412-4F23-B347-F01481041FC1}"/>
              </a:ext>
            </a:extLst>
          </p:cNvPr>
          <p:cNvGraphicFramePr>
            <a:graphicFrameLocks noGrp="1"/>
          </p:cNvGraphicFramePr>
          <p:nvPr/>
        </p:nvGraphicFramePr>
        <p:xfrm>
          <a:off x="-7309418" y="4963429"/>
          <a:ext cx="8371693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63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82513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40311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946788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592826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Shop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SPID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SPDiscount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SPAvailability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SPBID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57" name="Table 2">
            <a:extLst>
              <a:ext uri="{FF2B5EF4-FFF2-40B4-BE49-F238E27FC236}">
                <a16:creationId xmlns:a16="http://schemas.microsoft.com/office/drawing/2014/main" id="{1D805A20-239B-4904-B117-939BB0F99B85}"/>
              </a:ext>
            </a:extLst>
          </p:cNvPr>
          <p:cNvGraphicFramePr>
            <a:graphicFrameLocks noGrp="1"/>
          </p:cNvGraphicFramePr>
          <p:nvPr/>
        </p:nvGraphicFramePr>
        <p:xfrm>
          <a:off x="-7309421" y="8928797"/>
          <a:ext cx="7403524" cy="1292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86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63295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4915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161206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1263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Maintenance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831087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MTID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MTCompName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MTCompContact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MTFees</a:t>
                      </a:r>
                      <a:endParaRPr lang="en-GB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58" name="Table 2">
            <a:extLst>
              <a:ext uri="{FF2B5EF4-FFF2-40B4-BE49-F238E27FC236}">
                <a16:creationId xmlns:a16="http://schemas.microsoft.com/office/drawing/2014/main" id="{15B4CBFB-00B7-4061-A2EA-C38D05B1B550}"/>
              </a:ext>
            </a:extLst>
          </p:cNvPr>
          <p:cNvGraphicFramePr>
            <a:graphicFrameLocks noGrp="1"/>
          </p:cNvGraphicFramePr>
          <p:nvPr/>
        </p:nvGraphicFramePr>
        <p:xfrm>
          <a:off x="-7309420" y="12342633"/>
          <a:ext cx="6763923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1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25176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2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544293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Parntership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PSID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PSName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PSDuration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PSBID</a:t>
                      </a:r>
                      <a:endParaRPr lang="en-GB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78B4CF-92A2-4489-914B-D29BE420CDD6}"/>
              </a:ext>
            </a:extLst>
          </p:cNvPr>
          <p:cNvCxnSpPr>
            <a:cxnSpLocks/>
          </p:cNvCxnSpPr>
          <p:nvPr/>
        </p:nvCxnSpPr>
        <p:spPr>
          <a:xfrm>
            <a:off x="285326" y="6516140"/>
            <a:ext cx="588582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C8E01E5-D7B8-4E9D-8F09-088CA7E977FD}"/>
              </a:ext>
            </a:extLst>
          </p:cNvPr>
          <p:cNvCxnSpPr>
            <a:cxnSpLocks/>
          </p:cNvCxnSpPr>
          <p:nvPr/>
        </p:nvCxnSpPr>
        <p:spPr>
          <a:xfrm>
            <a:off x="285325" y="5877828"/>
            <a:ext cx="0" cy="63831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303CFD6-18D6-4D5C-B08E-436B845DD1D7}"/>
              </a:ext>
            </a:extLst>
          </p:cNvPr>
          <p:cNvCxnSpPr>
            <a:cxnSpLocks/>
          </p:cNvCxnSpPr>
          <p:nvPr/>
        </p:nvCxnSpPr>
        <p:spPr>
          <a:xfrm flipV="1">
            <a:off x="6171153" y="5943191"/>
            <a:ext cx="0" cy="57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ECD8E99-3C8E-427F-82D1-8039092CABAB}"/>
              </a:ext>
            </a:extLst>
          </p:cNvPr>
          <p:cNvCxnSpPr>
            <a:cxnSpLocks/>
          </p:cNvCxnSpPr>
          <p:nvPr/>
        </p:nvCxnSpPr>
        <p:spPr>
          <a:xfrm>
            <a:off x="-7690895" y="6937756"/>
            <a:ext cx="1727262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8677A95-A697-4593-AE2E-A07C01E1CEBA}"/>
              </a:ext>
            </a:extLst>
          </p:cNvPr>
          <p:cNvCxnSpPr>
            <a:cxnSpLocks/>
          </p:cNvCxnSpPr>
          <p:nvPr/>
        </p:nvCxnSpPr>
        <p:spPr>
          <a:xfrm>
            <a:off x="9581725" y="5943195"/>
            <a:ext cx="0" cy="99456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4F27A91-39C5-4F7B-8320-1013BAE94387}"/>
              </a:ext>
            </a:extLst>
          </p:cNvPr>
          <p:cNvCxnSpPr>
            <a:cxnSpLocks/>
          </p:cNvCxnSpPr>
          <p:nvPr/>
        </p:nvCxnSpPr>
        <p:spPr>
          <a:xfrm>
            <a:off x="-1290097" y="6937758"/>
            <a:ext cx="0" cy="345788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F36B08-7CCA-4E9E-A070-87C09160F0C4}"/>
              </a:ext>
            </a:extLst>
          </p:cNvPr>
          <p:cNvCxnSpPr>
            <a:cxnSpLocks/>
          </p:cNvCxnSpPr>
          <p:nvPr/>
        </p:nvCxnSpPr>
        <p:spPr>
          <a:xfrm>
            <a:off x="-1290095" y="10395639"/>
            <a:ext cx="93345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8382CFA-6977-46E7-993E-C52BADAD6529}"/>
              </a:ext>
            </a:extLst>
          </p:cNvPr>
          <p:cNvCxnSpPr>
            <a:cxnSpLocks/>
          </p:cNvCxnSpPr>
          <p:nvPr/>
        </p:nvCxnSpPr>
        <p:spPr>
          <a:xfrm flipV="1">
            <a:off x="-356647" y="9822686"/>
            <a:ext cx="0" cy="57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93271AF-3708-4F9E-AFAC-57E466E2F9CB}"/>
              </a:ext>
            </a:extLst>
          </p:cNvPr>
          <p:cNvCxnSpPr>
            <a:cxnSpLocks/>
          </p:cNvCxnSpPr>
          <p:nvPr/>
        </p:nvCxnSpPr>
        <p:spPr>
          <a:xfrm>
            <a:off x="-1261205" y="13907541"/>
            <a:ext cx="1546535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106F42A-69FA-4287-995F-5A0B21AED042}"/>
              </a:ext>
            </a:extLst>
          </p:cNvPr>
          <p:cNvCxnSpPr>
            <a:cxnSpLocks/>
          </p:cNvCxnSpPr>
          <p:nvPr/>
        </p:nvCxnSpPr>
        <p:spPr>
          <a:xfrm>
            <a:off x="-1261211" y="13269231"/>
            <a:ext cx="0" cy="63831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B64CDD6-FE82-47EE-9F03-2F05D1E9E778}"/>
              </a:ext>
            </a:extLst>
          </p:cNvPr>
          <p:cNvCxnSpPr>
            <a:cxnSpLocks/>
          </p:cNvCxnSpPr>
          <p:nvPr/>
        </p:nvCxnSpPr>
        <p:spPr>
          <a:xfrm>
            <a:off x="298647" y="7426566"/>
            <a:ext cx="0" cy="646878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8107E52-ADF5-4DD2-9849-2F83D86B4F5E}"/>
              </a:ext>
            </a:extLst>
          </p:cNvPr>
          <p:cNvCxnSpPr>
            <a:cxnSpLocks/>
          </p:cNvCxnSpPr>
          <p:nvPr/>
        </p:nvCxnSpPr>
        <p:spPr>
          <a:xfrm>
            <a:off x="298650" y="7426561"/>
            <a:ext cx="611551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8BE34B2-CC6B-4467-B1E3-1D020B73FA39}"/>
              </a:ext>
            </a:extLst>
          </p:cNvPr>
          <p:cNvCxnSpPr>
            <a:cxnSpLocks/>
          </p:cNvCxnSpPr>
          <p:nvPr/>
        </p:nvCxnSpPr>
        <p:spPr>
          <a:xfrm flipV="1">
            <a:off x="6414155" y="5943194"/>
            <a:ext cx="0" cy="14833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7C79D60-AA4D-46F2-9467-6B5CCC2C8C8A}"/>
              </a:ext>
            </a:extLst>
          </p:cNvPr>
          <p:cNvCxnSpPr>
            <a:cxnSpLocks/>
          </p:cNvCxnSpPr>
          <p:nvPr/>
        </p:nvCxnSpPr>
        <p:spPr>
          <a:xfrm flipV="1">
            <a:off x="6605107" y="5943192"/>
            <a:ext cx="0" cy="79092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6D2CA10-5C9F-457D-B061-4060AD5C8670}"/>
              </a:ext>
            </a:extLst>
          </p:cNvPr>
          <p:cNvCxnSpPr>
            <a:cxnSpLocks/>
          </p:cNvCxnSpPr>
          <p:nvPr/>
        </p:nvCxnSpPr>
        <p:spPr>
          <a:xfrm flipV="1">
            <a:off x="6814657" y="5943192"/>
            <a:ext cx="0" cy="5880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07F7B09-0460-4E0E-B96B-F3E3483C3701}"/>
              </a:ext>
            </a:extLst>
          </p:cNvPr>
          <p:cNvCxnSpPr>
            <a:cxnSpLocks/>
          </p:cNvCxnSpPr>
          <p:nvPr/>
        </p:nvCxnSpPr>
        <p:spPr>
          <a:xfrm flipV="1">
            <a:off x="7003387" y="5943195"/>
            <a:ext cx="0" cy="1092343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5E45E59-C1DF-429C-8712-5D6638DC47D4}"/>
              </a:ext>
            </a:extLst>
          </p:cNvPr>
          <p:cNvCxnSpPr>
            <a:cxnSpLocks/>
          </p:cNvCxnSpPr>
          <p:nvPr/>
        </p:nvCxnSpPr>
        <p:spPr>
          <a:xfrm flipH="1">
            <a:off x="16340570" y="8148214"/>
            <a:ext cx="8548" cy="23106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B288098-E987-4131-A659-77C48DA6CE7C}"/>
              </a:ext>
            </a:extLst>
          </p:cNvPr>
          <p:cNvCxnSpPr>
            <a:cxnSpLocks/>
          </p:cNvCxnSpPr>
          <p:nvPr/>
        </p:nvCxnSpPr>
        <p:spPr>
          <a:xfrm flipH="1">
            <a:off x="15527769" y="8379300"/>
            <a:ext cx="83785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A7C6D90-E504-48FF-8D6B-EE302D065576}"/>
              </a:ext>
            </a:extLst>
          </p:cNvPr>
          <p:cNvCxnSpPr>
            <a:cxnSpLocks/>
          </p:cNvCxnSpPr>
          <p:nvPr/>
        </p:nvCxnSpPr>
        <p:spPr>
          <a:xfrm>
            <a:off x="15527765" y="7238595"/>
            <a:ext cx="0" cy="114068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E9D8552-F3D7-43CA-BC34-85713B40AA88}"/>
              </a:ext>
            </a:extLst>
          </p:cNvPr>
          <p:cNvCxnSpPr>
            <a:cxnSpLocks/>
          </p:cNvCxnSpPr>
          <p:nvPr/>
        </p:nvCxnSpPr>
        <p:spPr>
          <a:xfrm flipH="1">
            <a:off x="15537859" y="7238595"/>
            <a:ext cx="144589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0472DC-89C3-4417-8E77-A10DC903FE89}"/>
              </a:ext>
            </a:extLst>
          </p:cNvPr>
          <p:cNvCxnSpPr>
            <a:cxnSpLocks/>
          </p:cNvCxnSpPr>
          <p:nvPr/>
        </p:nvCxnSpPr>
        <p:spPr>
          <a:xfrm flipV="1">
            <a:off x="16983749" y="5822617"/>
            <a:ext cx="0" cy="141598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5691607-01AB-4298-9FD6-4A314B829C1A}"/>
              </a:ext>
            </a:extLst>
          </p:cNvPr>
          <p:cNvCxnSpPr>
            <a:cxnSpLocks/>
          </p:cNvCxnSpPr>
          <p:nvPr/>
        </p:nvCxnSpPr>
        <p:spPr>
          <a:xfrm flipH="1">
            <a:off x="16350661" y="9446618"/>
            <a:ext cx="8548" cy="23106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908D6D8-9974-4485-8A07-A3E0D50EE791}"/>
              </a:ext>
            </a:extLst>
          </p:cNvPr>
          <p:cNvCxnSpPr>
            <a:cxnSpLocks/>
          </p:cNvCxnSpPr>
          <p:nvPr/>
        </p:nvCxnSpPr>
        <p:spPr>
          <a:xfrm flipH="1">
            <a:off x="15304455" y="9677683"/>
            <a:ext cx="103611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5CEA612-93A5-4D76-BF4F-ECA7D097C1E2}"/>
              </a:ext>
            </a:extLst>
          </p:cNvPr>
          <p:cNvCxnSpPr>
            <a:cxnSpLocks/>
          </p:cNvCxnSpPr>
          <p:nvPr/>
        </p:nvCxnSpPr>
        <p:spPr>
          <a:xfrm flipH="1">
            <a:off x="15334498" y="6982716"/>
            <a:ext cx="21490" cy="269497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ED1BF70-3788-46A3-B0BB-2885ADB01066}"/>
              </a:ext>
            </a:extLst>
          </p:cNvPr>
          <p:cNvCxnSpPr>
            <a:cxnSpLocks/>
          </p:cNvCxnSpPr>
          <p:nvPr/>
        </p:nvCxnSpPr>
        <p:spPr>
          <a:xfrm flipH="1">
            <a:off x="15345246" y="6982713"/>
            <a:ext cx="1448006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C4A9840-C607-4889-ACB4-EE5A4162FD9D}"/>
              </a:ext>
            </a:extLst>
          </p:cNvPr>
          <p:cNvCxnSpPr>
            <a:cxnSpLocks/>
          </p:cNvCxnSpPr>
          <p:nvPr/>
        </p:nvCxnSpPr>
        <p:spPr>
          <a:xfrm flipV="1">
            <a:off x="16793249" y="5822616"/>
            <a:ext cx="0" cy="116010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7BE45A4-74FE-4E6D-82F1-49BB91A63226}"/>
              </a:ext>
            </a:extLst>
          </p:cNvPr>
          <p:cNvCxnSpPr>
            <a:cxnSpLocks/>
          </p:cNvCxnSpPr>
          <p:nvPr/>
        </p:nvCxnSpPr>
        <p:spPr>
          <a:xfrm>
            <a:off x="29769717" y="6350004"/>
            <a:ext cx="0" cy="448673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F6694EA-ACC4-4F87-8A87-D261D389DD3E}"/>
              </a:ext>
            </a:extLst>
          </p:cNvPr>
          <p:cNvCxnSpPr>
            <a:cxnSpLocks/>
          </p:cNvCxnSpPr>
          <p:nvPr/>
        </p:nvCxnSpPr>
        <p:spPr>
          <a:xfrm>
            <a:off x="29769719" y="10836729"/>
            <a:ext cx="57804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3CF35DE-CA6D-4EBA-AF5E-84665D4751D8}"/>
              </a:ext>
            </a:extLst>
          </p:cNvPr>
          <p:cNvCxnSpPr>
            <a:cxnSpLocks/>
          </p:cNvCxnSpPr>
          <p:nvPr/>
        </p:nvCxnSpPr>
        <p:spPr>
          <a:xfrm flipV="1">
            <a:off x="30347757" y="10417967"/>
            <a:ext cx="0" cy="40282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D3453B0-B5C3-491E-B5C6-438B80CD4483}"/>
              </a:ext>
            </a:extLst>
          </p:cNvPr>
          <p:cNvCxnSpPr>
            <a:cxnSpLocks/>
          </p:cNvCxnSpPr>
          <p:nvPr/>
        </p:nvCxnSpPr>
        <p:spPr>
          <a:xfrm flipH="1">
            <a:off x="16793257" y="11589847"/>
            <a:ext cx="19735" cy="55413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17BD1-B9BE-4434-8CCF-6D961F0F3384}"/>
              </a:ext>
            </a:extLst>
          </p:cNvPr>
          <p:cNvCxnSpPr>
            <a:cxnSpLocks/>
          </p:cNvCxnSpPr>
          <p:nvPr/>
        </p:nvCxnSpPr>
        <p:spPr>
          <a:xfrm flipV="1">
            <a:off x="16778829" y="12122393"/>
            <a:ext cx="13763968" cy="2768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DDA2150-9BB5-4D14-9146-13B3E915DB95}"/>
              </a:ext>
            </a:extLst>
          </p:cNvPr>
          <p:cNvCxnSpPr>
            <a:cxnSpLocks/>
          </p:cNvCxnSpPr>
          <p:nvPr/>
        </p:nvCxnSpPr>
        <p:spPr>
          <a:xfrm flipH="1" flipV="1">
            <a:off x="30542794" y="10417966"/>
            <a:ext cx="8164" cy="1692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FA195E1-14A7-464B-BD07-A0F2ECF3B91B}"/>
              </a:ext>
            </a:extLst>
          </p:cNvPr>
          <p:cNvCxnSpPr>
            <a:cxnSpLocks/>
          </p:cNvCxnSpPr>
          <p:nvPr/>
        </p:nvCxnSpPr>
        <p:spPr>
          <a:xfrm flipH="1">
            <a:off x="16891924" y="16399664"/>
            <a:ext cx="4266" cy="32470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266BE18-EDE9-4DD6-A733-5358A2DDAA6C}"/>
              </a:ext>
            </a:extLst>
          </p:cNvPr>
          <p:cNvCxnSpPr>
            <a:cxnSpLocks/>
          </p:cNvCxnSpPr>
          <p:nvPr/>
        </p:nvCxnSpPr>
        <p:spPr>
          <a:xfrm flipV="1">
            <a:off x="16891924" y="16710526"/>
            <a:ext cx="13829326" cy="1384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6F5EDF8-3F4B-4F5E-954E-A4773B58F6E3}"/>
              </a:ext>
            </a:extLst>
          </p:cNvPr>
          <p:cNvCxnSpPr>
            <a:cxnSpLocks/>
          </p:cNvCxnSpPr>
          <p:nvPr/>
        </p:nvCxnSpPr>
        <p:spPr>
          <a:xfrm flipV="1">
            <a:off x="30721246" y="10417966"/>
            <a:ext cx="0" cy="631919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72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88EC609-5748-4567-A8CA-84C68741F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519192"/>
              </p:ext>
            </p:extLst>
          </p:nvPr>
        </p:nvGraphicFramePr>
        <p:xfrm>
          <a:off x="29990469" y="9500299"/>
          <a:ext cx="7214189" cy="1134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239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1263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PERSON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67282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PFName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PLName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PAgeNum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PEmail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06" name="Table 2">
            <a:extLst>
              <a:ext uri="{FF2B5EF4-FFF2-40B4-BE49-F238E27FC236}">
                <a16:creationId xmlns:a16="http://schemas.microsoft.com/office/drawing/2014/main" id="{31695193-4113-4BD1-A0EE-6FF228AD80BB}"/>
              </a:ext>
            </a:extLst>
          </p:cNvPr>
          <p:cNvGraphicFramePr>
            <a:graphicFrameLocks noGrp="1"/>
          </p:cNvGraphicFramePr>
          <p:nvPr/>
        </p:nvGraphicFramePr>
        <p:xfrm>
          <a:off x="15745485" y="4907885"/>
          <a:ext cx="13714045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47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63250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099243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918277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  <a:gridCol w="2352602">
                  <a:extLst>
                    <a:ext uri="{9D8B030D-6E8A-4147-A177-3AD203B41FA5}">
                      <a16:colId xmlns:a16="http://schemas.microsoft.com/office/drawing/2014/main" val="3952265029"/>
                    </a:ext>
                  </a:extLst>
                </a:gridCol>
                <a:gridCol w="2709168">
                  <a:extLst>
                    <a:ext uri="{9D8B030D-6E8A-4147-A177-3AD203B41FA5}">
                      <a16:colId xmlns:a16="http://schemas.microsoft.com/office/drawing/2014/main" val="66679425"/>
                    </a:ext>
                  </a:extLst>
                </a:gridCol>
                <a:gridCol w="1277771">
                  <a:extLst>
                    <a:ext uri="{9D8B030D-6E8A-4147-A177-3AD203B41FA5}">
                      <a16:colId xmlns:a16="http://schemas.microsoft.com/office/drawing/2014/main" val="4123488747"/>
                    </a:ext>
                  </a:extLst>
                </a:gridCol>
              </a:tblGrid>
              <a:tr h="466999">
                <a:tc gridSpan="7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MEMBER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MHealthIB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MFirstAids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MEmFName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MEmLName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MEmPhoneNum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MBID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07" name="Table 2">
            <a:extLst>
              <a:ext uri="{FF2B5EF4-FFF2-40B4-BE49-F238E27FC236}">
                <a16:creationId xmlns:a16="http://schemas.microsoft.com/office/drawing/2014/main" id="{098C56ED-79DA-4FF0-B88B-FCC9210B0329}"/>
              </a:ext>
            </a:extLst>
          </p:cNvPr>
          <p:cNvGraphicFramePr>
            <a:graphicFrameLocks noGrp="1"/>
          </p:cNvGraphicFramePr>
          <p:nvPr/>
        </p:nvGraphicFramePr>
        <p:xfrm>
          <a:off x="15847929" y="8518442"/>
          <a:ext cx="4295774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9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316683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</a:tblGrid>
              <a:tr h="466999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MEMBER_PHONENUMBER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MPhoneNum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0" name="Table 2">
            <a:extLst>
              <a:ext uri="{FF2B5EF4-FFF2-40B4-BE49-F238E27FC236}">
                <a16:creationId xmlns:a16="http://schemas.microsoft.com/office/drawing/2014/main" id="{C2FC3211-55AF-4BCD-BFC8-87E7D79E97FB}"/>
              </a:ext>
            </a:extLst>
          </p:cNvPr>
          <p:cNvGraphicFramePr>
            <a:graphicFrameLocks noGrp="1"/>
          </p:cNvGraphicFramePr>
          <p:nvPr/>
        </p:nvGraphicFramePr>
        <p:xfrm>
          <a:off x="15851367" y="7238610"/>
          <a:ext cx="6760486" cy="1309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9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75623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509486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300214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065616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MEMBER_ADDRESS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842556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Governorate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Country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Street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1" name="Table 2">
            <a:extLst>
              <a:ext uri="{FF2B5EF4-FFF2-40B4-BE49-F238E27FC236}">
                <a16:creationId xmlns:a16="http://schemas.microsoft.com/office/drawing/2014/main" id="{A383EBAC-A3B9-4A5B-8635-1B0C491C7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28866"/>
              </p:ext>
            </p:extLst>
          </p:nvPr>
        </p:nvGraphicFramePr>
        <p:xfrm>
          <a:off x="15851364" y="10675464"/>
          <a:ext cx="6760486" cy="1309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9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756230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509486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300214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065616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TRAINER</a:t>
                      </a:r>
                      <a:endParaRPr lang="en-GB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842556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TID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TWorkDays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TSalary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TBID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TACTID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2" name="Table 2">
            <a:extLst>
              <a:ext uri="{FF2B5EF4-FFF2-40B4-BE49-F238E27FC236}">
                <a16:creationId xmlns:a16="http://schemas.microsoft.com/office/drawing/2014/main" id="{8213E3EB-9471-4A4E-AF05-E530960A19DD}"/>
              </a:ext>
            </a:extLst>
          </p:cNvPr>
          <p:cNvGraphicFramePr>
            <a:graphicFrameLocks noGrp="1"/>
          </p:cNvGraphicFramePr>
          <p:nvPr/>
        </p:nvGraphicFramePr>
        <p:xfrm>
          <a:off x="15847930" y="12400114"/>
          <a:ext cx="6763923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86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08591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2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544293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ACTIVITY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ACTID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ACTPrice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ACTSGOpt</a:t>
                      </a:r>
                      <a:endParaRPr lang="en-GB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19" name="Table 2">
            <a:extLst>
              <a:ext uri="{FF2B5EF4-FFF2-40B4-BE49-F238E27FC236}">
                <a16:creationId xmlns:a16="http://schemas.microsoft.com/office/drawing/2014/main" id="{0C6C77E0-47BF-4A58-B918-C29AAEF9D1C1}"/>
              </a:ext>
            </a:extLst>
          </p:cNvPr>
          <p:cNvGraphicFramePr>
            <a:graphicFrameLocks noGrp="1"/>
          </p:cNvGraphicFramePr>
          <p:nvPr/>
        </p:nvGraphicFramePr>
        <p:xfrm>
          <a:off x="15851363" y="15486212"/>
          <a:ext cx="6435726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18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56494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EMPLOYEE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EID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ESalary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EBID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Supervisor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0032F2-E11E-47F8-B62E-2FB49ED01DE5}"/>
              </a:ext>
            </a:extLst>
          </p:cNvPr>
          <p:cNvCxnSpPr>
            <a:cxnSpLocks/>
          </p:cNvCxnSpPr>
          <p:nvPr/>
        </p:nvCxnSpPr>
        <p:spPr>
          <a:xfrm>
            <a:off x="16574630" y="17401617"/>
            <a:ext cx="4753614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601B5D-C9FA-4AE0-8938-E73DAF53CE0D}"/>
              </a:ext>
            </a:extLst>
          </p:cNvPr>
          <p:cNvCxnSpPr>
            <a:cxnSpLocks/>
          </p:cNvCxnSpPr>
          <p:nvPr/>
        </p:nvCxnSpPr>
        <p:spPr>
          <a:xfrm>
            <a:off x="21328239" y="16400610"/>
            <a:ext cx="0" cy="100100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EAB203-067B-48F8-95E0-C75796792AC5}"/>
              </a:ext>
            </a:extLst>
          </p:cNvPr>
          <p:cNvCxnSpPr>
            <a:cxnSpLocks/>
          </p:cNvCxnSpPr>
          <p:nvPr/>
        </p:nvCxnSpPr>
        <p:spPr>
          <a:xfrm flipV="1">
            <a:off x="16574627" y="16400609"/>
            <a:ext cx="0" cy="1001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C4C87A-EB65-4E6A-95FF-21197BF109BE}"/>
              </a:ext>
            </a:extLst>
          </p:cNvPr>
          <p:cNvCxnSpPr>
            <a:cxnSpLocks/>
          </p:cNvCxnSpPr>
          <p:nvPr/>
        </p:nvCxnSpPr>
        <p:spPr>
          <a:xfrm>
            <a:off x="22119449" y="11589851"/>
            <a:ext cx="0" cy="24352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0CE155-6D41-4124-BA35-C75235D95571}"/>
              </a:ext>
            </a:extLst>
          </p:cNvPr>
          <p:cNvCxnSpPr>
            <a:cxnSpLocks/>
          </p:cNvCxnSpPr>
          <p:nvPr/>
        </p:nvCxnSpPr>
        <p:spPr>
          <a:xfrm flipV="1">
            <a:off x="22119473" y="11824146"/>
            <a:ext cx="1551920" cy="923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37ABA4-B7AD-4A80-96F1-B4D4C050B80C}"/>
              </a:ext>
            </a:extLst>
          </p:cNvPr>
          <p:cNvCxnSpPr>
            <a:cxnSpLocks/>
          </p:cNvCxnSpPr>
          <p:nvPr/>
        </p:nvCxnSpPr>
        <p:spPr>
          <a:xfrm>
            <a:off x="23671389" y="11833377"/>
            <a:ext cx="0" cy="215010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A8FA65-FBA1-4E6C-9806-2BE2213F53F0}"/>
              </a:ext>
            </a:extLst>
          </p:cNvPr>
          <p:cNvCxnSpPr>
            <a:cxnSpLocks/>
          </p:cNvCxnSpPr>
          <p:nvPr/>
        </p:nvCxnSpPr>
        <p:spPr>
          <a:xfrm>
            <a:off x="16574631" y="13983483"/>
            <a:ext cx="7096764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BEA34D-83E2-4AB9-844A-6721B778C5D1}"/>
              </a:ext>
            </a:extLst>
          </p:cNvPr>
          <p:cNvCxnSpPr>
            <a:cxnSpLocks/>
          </p:cNvCxnSpPr>
          <p:nvPr/>
        </p:nvCxnSpPr>
        <p:spPr>
          <a:xfrm flipV="1">
            <a:off x="16574627" y="13314515"/>
            <a:ext cx="0" cy="668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D36E7D38-FE02-494B-B437-8AC87F622560}"/>
              </a:ext>
            </a:extLst>
          </p:cNvPr>
          <p:cNvGraphicFramePr>
            <a:graphicFrameLocks noGrp="1"/>
          </p:cNvGraphicFramePr>
          <p:nvPr/>
        </p:nvGraphicFramePr>
        <p:xfrm>
          <a:off x="4105028" y="-108852"/>
          <a:ext cx="8957830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3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41496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643596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41573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348176">
                  <a:extLst>
                    <a:ext uri="{9D8B030D-6E8A-4147-A177-3AD203B41FA5}">
                      <a16:colId xmlns:a16="http://schemas.microsoft.com/office/drawing/2014/main" val="109088659"/>
                    </a:ext>
                  </a:extLst>
                </a:gridCol>
                <a:gridCol w="1408828">
                  <a:extLst>
                    <a:ext uri="{9D8B030D-6E8A-4147-A177-3AD203B41FA5}">
                      <a16:colId xmlns:a16="http://schemas.microsoft.com/office/drawing/2014/main" val="1729540779"/>
                    </a:ext>
                  </a:extLst>
                </a:gridCol>
              </a:tblGrid>
              <a:tr h="466999">
                <a:tc gridSpan="6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KID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GB" sz="2400" u="none" baseline="0" dirty="0"/>
                        <a:t>KFName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KLName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u="none" dirty="0"/>
                        <a:t>KMID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KCoach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KGender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KPrice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2D010838-2746-4DC8-9055-4189FC1D3340}"/>
              </a:ext>
            </a:extLst>
          </p:cNvPr>
          <p:cNvGraphicFramePr>
            <a:graphicFrameLocks noGrp="1"/>
          </p:cNvGraphicFramePr>
          <p:nvPr/>
        </p:nvGraphicFramePr>
        <p:xfrm>
          <a:off x="18110378" y="-2331001"/>
          <a:ext cx="6435726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18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56494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PAYMENT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PAYID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u="sng" dirty="0"/>
                        <a:t>PAYType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PAYPrice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PAYMID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7E2110E-4675-47A2-B542-0300999A6888}"/>
              </a:ext>
            </a:extLst>
          </p:cNvPr>
          <p:cNvGraphicFramePr>
            <a:graphicFrameLocks noGrp="1"/>
          </p:cNvGraphicFramePr>
          <p:nvPr/>
        </p:nvGraphicFramePr>
        <p:xfrm>
          <a:off x="-6708335" y="-3812099"/>
          <a:ext cx="5219630" cy="933998"/>
        </p:xfrm>
        <a:graphic>
          <a:graphicData uri="http://schemas.openxmlformats.org/drawingml/2006/table">
            <a:tbl>
              <a:tblPr firstRow="1" bandRow="1" bandCol="1">
                <a:tableStyleId>{073A0DAA-6AF3-43AB-8588-CEC1D06C72B9}</a:tableStyleId>
              </a:tblPr>
              <a:tblGrid>
                <a:gridCol w="134086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08591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2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ADDITIONAL FACILITY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effectLst/>
                        </a:rPr>
                        <a:t>FACID</a:t>
                      </a:r>
                      <a:endParaRPr lang="en-GB" sz="2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FACName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FACPrice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72CA616D-3D45-4EAB-AB3D-D40529BD1376}"/>
              </a:ext>
            </a:extLst>
          </p:cNvPr>
          <p:cNvGraphicFramePr>
            <a:graphicFrameLocks noGrp="1"/>
          </p:cNvGraphicFramePr>
          <p:nvPr/>
        </p:nvGraphicFramePr>
        <p:xfrm>
          <a:off x="-480335" y="-3818351"/>
          <a:ext cx="6464172" cy="9339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4724">
                  <a:extLst>
                    <a:ext uri="{9D8B030D-6E8A-4147-A177-3AD203B41FA5}">
                      <a16:colId xmlns:a16="http://schemas.microsoft.com/office/drawing/2014/main" val="3167148307"/>
                    </a:ext>
                  </a:extLst>
                </a:gridCol>
                <a:gridCol w="2154724">
                  <a:extLst>
                    <a:ext uri="{9D8B030D-6E8A-4147-A177-3AD203B41FA5}">
                      <a16:colId xmlns:a16="http://schemas.microsoft.com/office/drawing/2014/main" val="3571952018"/>
                    </a:ext>
                  </a:extLst>
                </a:gridCol>
                <a:gridCol w="2154724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MSHasAF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ExSpOpt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21" name="Table 2">
            <a:extLst>
              <a:ext uri="{FF2B5EF4-FFF2-40B4-BE49-F238E27FC236}">
                <a16:creationId xmlns:a16="http://schemas.microsoft.com/office/drawing/2014/main" id="{014287DE-242D-42A9-9A9D-99BD55FA9CD5}"/>
              </a:ext>
            </a:extLst>
          </p:cNvPr>
          <p:cNvGraphicFramePr>
            <a:graphicFrameLocks noGrp="1"/>
          </p:cNvGraphicFramePr>
          <p:nvPr/>
        </p:nvGraphicFramePr>
        <p:xfrm>
          <a:off x="6992207" y="-3812095"/>
          <a:ext cx="6464163" cy="9339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6440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845678">
                  <a:extLst>
                    <a:ext uri="{9D8B030D-6E8A-4147-A177-3AD203B41FA5}">
                      <a16:colId xmlns:a16="http://schemas.microsoft.com/office/drawing/2014/main" val="451175436"/>
                    </a:ext>
                  </a:extLst>
                </a:gridCol>
                <a:gridCol w="1845678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586367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GB" sz="2400" dirty="0"/>
                        <a:t>MEMBERSHIP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/>
                        <a:t>M</a:t>
                      </a:r>
                      <a:r>
                        <a:rPr lang="en-GB" sz="2400" u="sng" dirty="0"/>
                        <a:t>S</a:t>
                      </a:r>
                      <a:r>
                        <a:rPr lang="en-US" sz="2400" u="sng" dirty="0"/>
                        <a:t>ID</a:t>
                      </a:r>
                      <a:endParaRPr lang="en-GB" sz="2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u="none" dirty="0"/>
                        <a:t>MSMID</a:t>
                      </a:r>
                      <a:endParaRPr lang="en-GB" sz="240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MSDuration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43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MSPrice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474F20-532B-48B6-AF03-3CCF791B9764}"/>
              </a:ext>
            </a:extLst>
          </p:cNvPr>
          <p:cNvCxnSpPr>
            <a:cxnSpLocks/>
          </p:cNvCxnSpPr>
          <p:nvPr/>
        </p:nvCxnSpPr>
        <p:spPr>
          <a:xfrm>
            <a:off x="-6002362" y="-1911905"/>
            <a:ext cx="8754114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93C654-4E5A-4495-8BDC-53FE047E9815}"/>
              </a:ext>
            </a:extLst>
          </p:cNvPr>
          <p:cNvCxnSpPr>
            <a:cxnSpLocks/>
          </p:cNvCxnSpPr>
          <p:nvPr/>
        </p:nvCxnSpPr>
        <p:spPr>
          <a:xfrm>
            <a:off x="2751749" y="-2903949"/>
            <a:ext cx="0" cy="99205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AF860B-2D0D-4124-A401-07B6175DD96C}"/>
              </a:ext>
            </a:extLst>
          </p:cNvPr>
          <p:cNvCxnSpPr/>
          <p:nvPr/>
        </p:nvCxnSpPr>
        <p:spPr>
          <a:xfrm flipV="1">
            <a:off x="-1430363" y="-2903949"/>
            <a:ext cx="0" cy="99205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710081-EBD7-4CEC-8F87-9C917D779F87}"/>
              </a:ext>
            </a:extLst>
          </p:cNvPr>
          <p:cNvCxnSpPr>
            <a:cxnSpLocks/>
          </p:cNvCxnSpPr>
          <p:nvPr/>
        </p:nvCxnSpPr>
        <p:spPr>
          <a:xfrm>
            <a:off x="655707" y="-2331006"/>
            <a:ext cx="7048499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7AE557-18ED-41A2-BDBF-63E31A0C3525}"/>
              </a:ext>
            </a:extLst>
          </p:cNvPr>
          <p:cNvCxnSpPr>
            <a:cxnSpLocks/>
          </p:cNvCxnSpPr>
          <p:nvPr/>
        </p:nvCxnSpPr>
        <p:spPr>
          <a:xfrm>
            <a:off x="694523" y="-2903955"/>
            <a:ext cx="0" cy="57295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F81E17-0ED4-4DE8-A51C-BFA477E59AB7}"/>
              </a:ext>
            </a:extLst>
          </p:cNvPr>
          <p:cNvCxnSpPr>
            <a:cxnSpLocks/>
          </p:cNvCxnSpPr>
          <p:nvPr/>
        </p:nvCxnSpPr>
        <p:spPr>
          <a:xfrm flipV="1">
            <a:off x="7704199" y="-2903955"/>
            <a:ext cx="0" cy="57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B311FB-0D12-427D-9535-D79DC4F3436B}"/>
              </a:ext>
            </a:extLst>
          </p:cNvPr>
          <p:cNvCxnSpPr>
            <a:cxnSpLocks/>
          </p:cNvCxnSpPr>
          <p:nvPr/>
        </p:nvCxnSpPr>
        <p:spPr>
          <a:xfrm>
            <a:off x="23563077" y="-1416601"/>
            <a:ext cx="0" cy="596733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897136-7C29-4F3C-A6A3-22230A9953D9}"/>
              </a:ext>
            </a:extLst>
          </p:cNvPr>
          <p:cNvCxnSpPr>
            <a:cxnSpLocks/>
          </p:cNvCxnSpPr>
          <p:nvPr/>
        </p:nvCxnSpPr>
        <p:spPr>
          <a:xfrm flipV="1">
            <a:off x="16147909" y="5825549"/>
            <a:ext cx="0" cy="324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39F038-0238-442D-A1F1-70620E31FA2C}"/>
              </a:ext>
            </a:extLst>
          </p:cNvPr>
          <p:cNvCxnSpPr>
            <a:cxnSpLocks/>
          </p:cNvCxnSpPr>
          <p:nvPr/>
        </p:nvCxnSpPr>
        <p:spPr>
          <a:xfrm>
            <a:off x="15527766" y="4535649"/>
            <a:ext cx="8035312" cy="15083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D06733-6A7D-4433-9BE6-0F8E3EFC0945}"/>
              </a:ext>
            </a:extLst>
          </p:cNvPr>
          <p:cNvCxnSpPr>
            <a:cxnSpLocks/>
          </p:cNvCxnSpPr>
          <p:nvPr/>
        </p:nvCxnSpPr>
        <p:spPr>
          <a:xfrm>
            <a:off x="15527765" y="4550726"/>
            <a:ext cx="0" cy="159972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216527-A158-4E0D-834F-120C54D82480}"/>
              </a:ext>
            </a:extLst>
          </p:cNvPr>
          <p:cNvCxnSpPr>
            <a:cxnSpLocks/>
          </p:cNvCxnSpPr>
          <p:nvPr/>
        </p:nvCxnSpPr>
        <p:spPr>
          <a:xfrm flipH="1">
            <a:off x="15527768" y="6150451"/>
            <a:ext cx="62014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58335C-7033-47DD-9CA2-0F14BC11D5B0}"/>
              </a:ext>
            </a:extLst>
          </p:cNvPr>
          <p:cNvCxnSpPr>
            <a:cxnSpLocks/>
          </p:cNvCxnSpPr>
          <p:nvPr/>
        </p:nvCxnSpPr>
        <p:spPr>
          <a:xfrm>
            <a:off x="8089421" y="805546"/>
            <a:ext cx="0" cy="44775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E0BB276-C909-4F7F-B7DC-9596DF0EB651}"/>
              </a:ext>
            </a:extLst>
          </p:cNvPr>
          <p:cNvCxnSpPr>
            <a:cxnSpLocks/>
          </p:cNvCxnSpPr>
          <p:nvPr/>
        </p:nvCxnSpPr>
        <p:spPr>
          <a:xfrm>
            <a:off x="8089421" y="1253299"/>
            <a:ext cx="693810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BA929D-D7A6-40B6-91D0-9030531FD5C0}"/>
              </a:ext>
            </a:extLst>
          </p:cNvPr>
          <p:cNvCxnSpPr>
            <a:cxnSpLocks/>
          </p:cNvCxnSpPr>
          <p:nvPr/>
        </p:nvCxnSpPr>
        <p:spPr>
          <a:xfrm>
            <a:off x="15027521" y="1253302"/>
            <a:ext cx="0" cy="530873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A3A818A-6201-41D0-AA17-9767AE6C69A7}"/>
              </a:ext>
            </a:extLst>
          </p:cNvPr>
          <p:cNvCxnSpPr>
            <a:cxnSpLocks/>
          </p:cNvCxnSpPr>
          <p:nvPr/>
        </p:nvCxnSpPr>
        <p:spPr>
          <a:xfrm flipH="1">
            <a:off x="15027522" y="6562034"/>
            <a:ext cx="151807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6E8BBDA-0B30-41A1-9832-2C0D44EC1327}"/>
              </a:ext>
            </a:extLst>
          </p:cNvPr>
          <p:cNvCxnSpPr>
            <a:cxnSpLocks/>
          </p:cNvCxnSpPr>
          <p:nvPr/>
        </p:nvCxnSpPr>
        <p:spPr>
          <a:xfrm flipV="1">
            <a:off x="16545599" y="5825551"/>
            <a:ext cx="0" cy="736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206747B-6A48-4BEE-90B7-B716F517D042}"/>
              </a:ext>
            </a:extLst>
          </p:cNvPr>
          <p:cNvCxnSpPr>
            <a:cxnSpLocks/>
          </p:cNvCxnSpPr>
          <p:nvPr/>
        </p:nvCxnSpPr>
        <p:spPr>
          <a:xfrm>
            <a:off x="4381249" y="729241"/>
            <a:ext cx="4065812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47AF13-2308-4152-93DA-3086354C6301}"/>
              </a:ext>
            </a:extLst>
          </p:cNvPr>
          <p:cNvCxnSpPr>
            <a:cxnSpLocks/>
          </p:cNvCxnSpPr>
          <p:nvPr/>
        </p:nvCxnSpPr>
        <p:spPr>
          <a:xfrm>
            <a:off x="9163477" y="-2903955"/>
            <a:ext cx="0" cy="57295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AA014C-1C86-460A-A8AB-521652776A27}"/>
              </a:ext>
            </a:extLst>
          </p:cNvPr>
          <p:cNvCxnSpPr>
            <a:cxnSpLocks/>
          </p:cNvCxnSpPr>
          <p:nvPr/>
        </p:nvCxnSpPr>
        <p:spPr>
          <a:xfrm>
            <a:off x="9163478" y="-2331006"/>
            <a:ext cx="614097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2E982C7-5604-48B6-866E-BE7638440AC7}"/>
              </a:ext>
            </a:extLst>
          </p:cNvPr>
          <p:cNvCxnSpPr>
            <a:cxnSpLocks/>
          </p:cNvCxnSpPr>
          <p:nvPr/>
        </p:nvCxnSpPr>
        <p:spPr>
          <a:xfrm>
            <a:off x="15304452" y="-2331004"/>
            <a:ext cx="5602" cy="868100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895C81-1D9B-47C6-B1F5-41447BE31398}"/>
              </a:ext>
            </a:extLst>
          </p:cNvPr>
          <p:cNvCxnSpPr>
            <a:cxnSpLocks/>
          </p:cNvCxnSpPr>
          <p:nvPr/>
        </p:nvCxnSpPr>
        <p:spPr>
          <a:xfrm flipH="1">
            <a:off x="15304449" y="6350000"/>
            <a:ext cx="1036116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D98FCEB-0361-40AC-86B5-DFDB972FC2E9}"/>
              </a:ext>
            </a:extLst>
          </p:cNvPr>
          <p:cNvCxnSpPr>
            <a:cxnSpLocks/>
          </p:cNvCxnSpPr>
          <p:nvPr/>
        </p:nvCxnSpPr>
        <p:spPr>
          <a:xfrm flipV="1">
            <a:off x="16349113" y="5825545"/>
            <a:ext cx="0" cy="52445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3DC1619-C0EE-41A2-81AB-C750D4C4B833}"/>
              </a:ext>
            </a:extLst>
          </p:cNvPr>
          <p:cNvCxnSpPr>
            <a:cxnSpLocks/>
          </p:cNvCxnSpPr>
          <p:nvPr/>
        </p:nvCxnSpPr>
        <p:spPr>
          <a:xfrm>
            <a:off x="6605117" y="6734120"/>
            <a:ext cx="22311019" cy="15031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0DB7AC1-3094-4E3B-9CB4-E6CEC672CB24}"/>
              </a:ext>
            </a:extLst>
          </p:cNvPr>
          <p:cNvCxnSpPr>
            <a:cxnSpLocks/>
          </p:cNvCxnSpPr>
          <p:nvPr/>
        </p:nvCxnSpPr>
        <p:spPr>
          <a:xfrm>
            <a:off x="28916127" y="5825553"/>
            <a:ext cx="0" cy="923599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4B640BC-B055-472B-AD00-B7A84BBC81E0}"/>
              </a:ext>
            </a:extLst>
          </p:cNvPr>
          <p:cNvCxnSpPr>
            <a:cxnSpLocks/>
          </p:cNvCxnSpPr>
          <p:nvPr/>
        </p:nvCxnSpPr>
        <p:spPr>
          <a:xfrm>
            <a:off x="20953227" y="11581530"/>
            <a:ext cx="0" cy="25185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00144EA-D13A-4943-8FA9-922A405E0DEB}"/>
              </a:ext>
            </a:extLst>
          </p:cNvPr>
          <p:cNvCxnSpPr>
            <a:cxnSpLocks/>
          </p:cNvCxnSpPr>
          <p:nvPr/>
        </p:nvCxnSpPr>
        <p:spPr>
          <a:xfrm>
            <a:off x="6814659" y="11824143"/>
            <a:ext cx="1413857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6A2B42D-5096-4B67-9EE8-063DB543C9D0}"/>
              </a:ext>
            </a:extLst>
          </p:cNvPr>
          <p:cNvCxnSpPr>
            <a:cxnSpLocks/>
          </p:cNvCxnSpPr>
          <p:nvPr/>
        </p:nvCxnSpPr>
        <p:spPr>
          <a:xfrm>
            <a:off x="19496639" y="16400611"/>
            <a:ext cx="0" cy="54544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6D573E5-80AB-41D2-A159-A67AC59255AB}"/>
              </a:ext>
            </a:extLst>
          </p:cNvPr>
          <p:cNvCxnSpPr>
            <a:cxnSpLocks/>
          </p:cNvCxnSpPr>
          <p:nvPr/>
        </p:nvCxnSpPr>
        <p:spPr>
          <a:xfrm>
            <a:off x="6992210" y="16866630"/>
            <a:ext cx="12504432" cy="7942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DB8CFC8-C419-4880-9527-CE8114DBAAA5}"/>
              </a:ext>
            </a:extLst>
          </p:cNvPr>
          <p:cNvCxnSpPr>
            <a:cxnSpLocks/>
          </p:cNvCxnSpPr>
          <p:nvPr/>
        </p:nvCxnSpPr>
        <p:spPr>
          <a:xfrm>
            <a:off x="17293272" y="5822614"/>
            <a:ext cx="2" cy="58210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9D6DF70-E43C-4AC3-B273-4B5866016CB9}"/>
              </a:ext>
            </a:extLst>
          </p:cNvPr>
          <p:cNvCxnSpPr>
            <a:cxnSpLocks/>
          </p:cNvCxnSpPr>
          <p:nvPr/>
        </p:nvCxnSpPr>
        <p:spPr>
          <a:xfrm flipV="1">
            <a:off x="17293269" y="6356415"/>
            <a:ext cx="12476448" cy="2509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2">
            <a:extLst>
              <a:ext uri="{FF2B5EF4-FFF2-40B4-BE49-F238E27FC236}">
                <a16:creationId xmlns:a16="http://schemas.microsoft.com/office/drawing/2014/main" id="{D7AC27CA-D9C0-4162-AA66-9FE86E027EC1}"/>
              </a:ext>
            </a:extLst>
          </p:cNvPr>
          <p:cNvGraphicFramePr>
            <a:graphicFrameLocks noGrp="1"/>
          </p:cNvGraphicFramePr>
          <p:nvPr/>
        </p:nvGraphicFramePr>
        <p:xfrm>
          <a:off x="5738064" y="5006702"/>
          <a:ext cx="4813566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039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460707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5820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3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Branch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BRID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BRLoc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BRMTID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56" name="Table 2">
            <a:extLst>
              <a:ext uri="{FF2B5EF4-FFF2-40B4-BE49-F238E27FC236}">
                <a16:creationId xmlns:a16="http://schemas.microsoft.com/office/drawing/2014/main" id="{80D54971-D412-4F23-B347-F01481041FC1}"/>
              </a:ext>
            </a:extLst>
          </p:cNvPr>
          <p:cNvGraphicFramePr>
            <a:graphicFrameLocks noGrp="1"/>
          </p:cNvGraphicFramePr>
          <p:nvPr/>
        </p:nvGraphicFramePr>
        <p:xfrm>
          <a:off x="-7309418" y="4963429"/>
          <a:ext cx="8371693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63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182513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40311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946788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  <a:gridCol w="1592826">
                  <a:extLst>
                    <a:ext uri="{9D8B030D-6E8A-4147-A177-3AD203B41FA5}">
                      <a16:colId xmlns:a16="http://schemas.microsoft.com/office/drawing/2014/main" val="3165931097"/>
                    </a:ext>
                  </a:extLst>
                </a:gridCol>
              </a:tblGrid>
              <a:tr h="466999">
                <a:tc gridSpan="5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Shop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SPID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SPDiscount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SPAvailability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SPBID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57" name="Table 2">
            <a:extLst>
              <a:ext uri="{FF2B5EF4-FFF2-40B4-BE49-F238E27FC236}">
                <a16:creationId xmlns:a16="http://schemas.microsoft.com/office/drawing/2014/main" id="{1D805A20-239B-4904-B117-939BB0F99B85}"/>
              </a:ext>
            </a:extLst>
          </p:cNvPr>
          <p:cNvGraphicFramePr>
            <a:graphicFrameLocks noGrp="1"/>
          </p:cNvGraphicFramePr>
          <p:nvPr/>
        </p:nvGraphicFramePr>
        <p:xfrm>
          <a:off x="-7309421" y="8928800"/>
          <a:ext cx="7403524" cy="1309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86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632952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249150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161206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Maintenance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842556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MTID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MTCompName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MTCompContact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MTFees</a:t>
                      </a:r>
                      <a:endParaRPr lang="en-GB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graphicFrame>
        <p:nvGraphicFramePr>
          <p:cNvPr id="58" name="Table 2">
            <a:extLst>
              <a:ext uri="{FF2B5EF4-FFF2-40B4-BE49-F238E27FC236}">
                <a16:creationId xmlns:a16="http://schemas.microsoft.com/office/drawing/2014/main" id="{15B4CBFB-00B7-4061-A2EA-C38D05B1B550}"/>
              </a:ext>
            </a:extLst>
          </p:cNvPr>
          <p:cNvGraphicFramePr>
            <a:graphicFrameLocks noGrp="1"/>
          </p:cNvGraphicFramePr>
          <p:nvPr/>
        </p:nvGraphicFramePr>
        <p:xfrm>
          <a:off x="-7309420" y="12342633"/>
          <a:ext cx="6763923" cy="9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16">
                  <a:extLst>
                    <a:ext uri="{9D8B030D-6E8A-4147-A177-3AD203B41FA5}">
                      <a16:colId xmlns:a16="http://schemas.microsoft.com/office/drawing/2014/main" val="2443914745"/>
                    </a:ext>
                  </a:extLst>
                </a:gridCol>
                <a:gridCol w="2251764">
                  <a:extLst>
                    <a:ext uri="{9D8B030D-6E8A-4147-A177-3AD203B41FA5}">
                      <a16:colId xmlns:a16="http://schemas.microsoft.com/office/drawing/2014/main" val="560964845"/>
                    </a:ext>
                  </a:extLst>
                </a:gridCol>
                <a:gridCol w="1792850">
                  <a:extLst>
                    <a:ext uri="{9D8B030D-6E8A-4147-A177-3AD203B41FA5}">
                      <a16:colId xmlns:a16="http://schemas.microsoft.com/office/drawing/2014/main" val="45765120"/>
                    </a:ext>
                  </a:extLst>
                </a:gridCol>
                <a:gridCol w="1544293">
                  <a:extLst>
                    <a:ext uri="{9D8B030D-6E8A-4147-A177-3AD203B41FA5}">
                      <a16:colId xmlns:a16="http://schemas.microsoft.com/office/drawing/2014/main" val="3374456557"/>
                    </a:ext>
                  </a:extLst>
                </a:gridCol>
              </a:tblGrid>
              <a:tr h="466999">
                <a:tc gridSpan="4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Parntership</a:t>
                      </a:r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3033"/>
                  </a:ext>
                </a:extLst>
              </a:tr>
              <a:tr h="466999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PSID</a:t>
                      </a:r>
                      <a:endParaRPr lang="en-GB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PSName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PSDuration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PSBID</a:t>
                      </a:r>
                      <a:endParaRPr lang="en-GB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67886"/>
                  </a:ext>
                </a:extLst>
              </a:tr>
            </a:tbl>
          </a:graphicData>
        </a:graphic>
      </p:graphicFrame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78B4CF-92A2-4489-914B-D29BE420CDD6}"/>
              </a:ext>
            </a:extLst>
          </p:cNvPr>
          <p:cNvCxnSpPr>
            <a:cxnSpLocks/>
          </p:cNvCxnSpPr>
          <p:nvPr/>
        </p:nvCxnSpPr>
        <p:spPr>
          <a:xfrm>
            <a:off x="285326" y="6516140"/>
            <a:ext cx="588582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C8E01E5-D7B8-4E9D-8F09-088CA7E977FD}"/>
              </a:ext>
            </a:extLst>
          </p:cNvPr>
          <p:cNvCxnSpPr>
            <a:cxnSpLocks/>
          </p:cNvCxnSpPr>
          <p:nvPr/>
        </p:nvCxnSpPr>
        <p:spPr>
          <a:xfrm>
            <a:off x="285325" y="5877828"/>
            <a:ext cx="0" cy="63831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303CFD6-18D6-4D5C-B08E-436B845DD1D7}"/>
              </a:ext>
            </a:extLst>
          </p:cNvPr>
          <p:cNvCxnSpPr>
            <a:cxnSpLocks/>
          </p:cNvCxnSpPr>
          <p:nvPr/>
        </p:nvCxnSpPr>
        <p:spPr>
          <a:xfrm flipV="1">
            <a:off x="6171153" y="5943191"/>
            <a:ext cx="0" cy="57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ECD8E99-3C8E-427F-82D1-8039092CABAB}"/>
              </a:ext>
            </a:extLst>
          </p:cNvPr>
          <p:cNvCxnSpPr>
            <a:cxnSpLocks/>
          </p:cNvCxnSpPr>
          <p:nvPr/>
        </p:nvCxnSpPr>
        <p:spPr>
          <a:xfrm>
            <a:off x="-7690895" y="6937756"/>
            <a:ext cx="1727262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8677A95-A697-4593-AE2E-A07C01E1CEBA}"/>
              </a:ext>
            </a:extLst>
          </p:cNvPr>
          <p:cNvCxnSpPr>
            <a:cxnSpLocks/>
          </p:cNvCxnSpPr>
          <p:nvPr/>
        </p:nvCxnSpPr>
        <p:spPr>
          <a:xfrm>
            <a:off x="9581725" y="5943195"/>
            <a:ext cx="0" cy="99456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4F27A91-39C5-4F7B-8320-1013BAE94387}"/>
              </a:ext>
            </a:extLst>
          </p:cNvPr>
          <p:cNvCxnSpPr>
            <a:cxnSpLocks/>
          </p:cNvCxnSpPr>
          <p:nvPr/>
        </p:nvCxnSpPr>
        <p:spPr>
          <a:xfrm>
            <a:off x="-1290097" y="6937758"/>
            <a:ext cx="0" cy="3457882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F36B08-7CCA-4E9E-A070-87C09160F0C4}"/>
              </a:ext>
            </a:extLst>
          </p:cNvPr>
          <p:cNvCxnSpPr>
            <a:cxnSpLocks/>
          </p:cNvCxnSpPr>
          <p:nvPr/>
        </p:nvCxnSpPr>
        <p:spPr>
          <a:xfrm>
            <a:off x="-1290095" y="10395639"/>
            <a:ext cx="93345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8382CFA-6977-46E7-993E-C52BADAD6529}"/>
              </a:ext>
            </a:extLst>
          </p:cNvPr>
          <p:cNvCxnSpPr>
            <a:cxnSpLocks/>
          </p:cNvCxnSpPr>
          <p:nvPr/>
        </p:nvCxnSpPr>
        <p:spPr>
          <a:xfrm flipV="1">
            <a:off x="-356647" y="9822686"/>
            <a:ext cx="0" cy="57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93271AF-3708-4F9E-AFAC-57E466E2F9CB}"/>
              </a:ext>
            </a:extLst>
          </p:cNvPr>
          <p:cNvCxnSpPr>
            <a:cxnSpLocks/>
          </p:cNvCxnSpPr>
          <p:nvPr/>
        </p:nvCxnSpPr>
        <p:spPr>
          <a:xfrm>
            <a:off x="-1261205" y="13907541"/>
            <a:ext cx="1546535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106F42A-69FA-4287-995F-5A0B21AED042}"/>
              </a:ext>
            </a:extLst>
          </p:cNvPr>
          <p:cNvCxnSpPr>
            <a:cxnSpLocks/>
          </p:cNvCxnSpPr>
          <p:nvPr/>
        </p:nvCxnSpPr>
        <p:spPr>
          <a:xfrm>
            <a:off x="-1261211" y="13269231"/>
            <a:ext cx="0" cy="63831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B64CDD6-FE82-47EE-9F03-2F05D1E9E778}"/>
              </a:ext>
            </a:extLst>
          </p:cNvPr>
          <p:cNvCxnSpPr>
            <a:cxnSpLocks/>
          </p:cNvCxnSpPr>
          <p:nvPr/>
        </p:nvCxnSpPr>
        <p:spPr>
          <a:xfrm>
            <a:off x="298647" y="7426566"/>
            <a:ext cx="0" cy="646878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8107E52-ADF5-4DD2-9849-2F83D86B4F5E}"/>
              </a:ext>
            </a:extLst>
          </p:cNvPr>
          <p:cNvCxnSpPr>
            <a:cxnSpLocks/>
          </p:cNvCxnSpPr>
          <p:nvPr/>
        </p:nvCxnSpPr>
        <p:spPr>
          <a:xfrm>
            <a:off x="298650" y="7426561"/>
            <a:ext cx="6115510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8BE34B2-CC6B-4467-B1E3-1D020B73FA39}"/>
              </a:ext>
            </a:extLst>
          </p:cNvPr>
          <p:cNvCxnSpPr>
            <a:cxnSpLocks/>
          </p:cNvCxnSpPr>
          <p:nvPr/>
        </p:nvCxnSpPr>
        <p:spPr>
          <a:xfrm flipV="1">
            <a:off x="6414155" y="5943194"/>
            <a:ext cx="0" cy="148337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7C79D60-AA4D-46F2-9467-6B5CCC2C8C8A}"/>
              </a:ext>
            </a:extLst>
          </p:cNvPr>
          <p:cNvCxnSpPr>
            <a:cxnSpLocks/>
          </p:cNvCxnSpPr>
          <p:nvPr/>
        </p:nvCxnSpPr>
        <p:spPr>
          <a:xfrm flipV="1">
            <a:off x="6605107" y="5943192"/>
            <a:ext cx="0" cy="79092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6D2CA10-5C9F-457D-B061-4060AD5C8670}"/>
              </a:ext>
            </a:extLst>
          </p:cNvPr>
          <p:cNvCxnSpPr>
            <a:cxnSpLocks/>
          </p:cNvCxnSpPr>
          <p:nvPr/>
        </p:nvCxnSpPr>
        <p:spPr>
          <a:xfrm flipV="1">
            <a:off x="6814657" y="5943192"/>
            <a:ext cx="0" cy="5880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07F7B09-0460-4E0E-B96B-F3E3483C3701}"/>
              </a:ext>
            </a:extLst>
          </p:cNvPr>
          <p:cNvCxnSpPr>
            <a:cxnSpLocks/>
          </p:cNvCxnSpPr>
          <p:nvPr/>
        </p:nvCxnSpPr>
        <p:spPr>
          <a:xfrm flipV="1">
            <a:off x="7003387" y="5943195"/>
            <a:ext cx="0" cy="1092343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5E45E59-C1DF-429C-8712-5D6638DC47D4}"/>
              </a:ext>
            </a:extLst>
          </p:cNvPr>
          <p:cNvCxnSpPr>
            <a:cxnSpLocks/>
          </p:cNvCxnSpPr>
          <p:nvPr/>
        </p:nvCxnSpPr>
        <p:spPr>
          <a:xfrm flipH="1">
            <a:off x="16340570" y="8148214"/>
            <a:ext cx="8548" cy="23106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B288098-E987-4131-A659-77C48DA6CE7C}"/>
              </a:ext>
            </a:extLst>
          </p:cNvPr>
          <p:cNvCxnSpPr>
            <a:cxnSpLocks/>
          </p:cNvCxnSpPr>
          <p:nvPr/>
        </p:nvCxnSpPr>
        <p:spPr>
          <a:xfrm flipH="1">
            <a:off x="15527769" y="8379300"/>
            <a:ext cx="83785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A7C6D90-E504-48FF-8D6B-EE302D065576}"/>
              </a:ext>
            </a:extLst>
          </p:cNvPr>
          <p:cNvCxnSpPr>
            <a:cxnSpLocks/>
          </p:cNvCxnSpPr>
          <p:nvPr/>
        </p:nvCxnSpPr>
        <p:spPr>
          <a:xfrm>
            <a:off x="15527765" y="7238595"/>
            <a:ext cx="0" cy="114068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E9D8552-F3D7-43CA-BC34-85713B40AA88}"/>
              </a:ext>
            </a:extLst>
          </p:cNvPr>
          <p:cNvCxnSpPr>
            <a:cxnSpLocks/>
          </p:cNvCxnSpPr>
          <p:nvPr/>
        </p:nvCxnSpPr>
        <p:spPr>
          <a:xfrm flipH="1">
            <a:off x="15537859" y="7238595"/>
            <a:ext cx="144589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0472DC-89C3-4417-8E77-A10DC903FE89}"/>
              </a:ext>
            </a:extLst>
          </p:cNvPr>
          <p:cNvCxnSpPr>
            <a:cxnSpLocks/>
          </p:cNvCxnSpPr>
          <p:nvPr/>
        </p:nvCxnSpPr>
        <p:spPr>
          <a:xfrm flipV="1">
            <a:off x="16983749" y="5822617"/>
            <a:ext cx="0" cy="141598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5691607-01AB-4298-9FD6-4A314B829C1A}"/>
              </a:ext>
            </a:extLst>
          </p:cNvPr>
          <p:cNvCxnSpPr>
            <a:cxnSpLocks/>
          </p:cNvCxnSpPr>
          <p:nvPr/>
        </p:nvCxnSpPr>
        <p:spPr>
          <a:xfrm flipH="1">
            <a:off x="16350661" y="9446618"/>
            <a:ext cx="8548" cy="23106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908D6D8-9974-4485-8A07-A3E0D50EE791}"/>
              </a:ext>
            </a:extLst>
          </p:cNvPr>
          <p:cNvCxnSpPr>
            <a:cxnSpLocks/>
          </p:cNvCxnSpPr>
          <p:nvPr/>
        </p:nvCxnSpPr>
        <p:spPr>
          <a:xfrm flipH="1">
            <a:off x="15304455" y="9677683"/>
            <a:ext cx="1036118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5CEA612-93A5-4D76-BF4F-ECA7D097C1E2}"/>
              </a:ext>
            </a:extLst>
          </p:cNvPr>
          <p:cNvCxnSpPr>
            <a:cxnSpLocks/>
          </p:cNvCxnSpPr>
          <p:nvPr/>
        </p:nvCxnSpPr>
        <p:spPr>
          <a:xfrm flipH="1">
            <a:off x="15334498" y="6982716"/>
            <a:ext cx="21490" cy="269497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ED1BF70-3788-46A3-B0BB-2885ADB01066}"/>
              </a:ext>
            </a:extLst>
          </p:cNvPr>
          <p:cNvCxnSpPr>
            <a:cxnSpLocks/>
          </p:cNvCxnSpPr>
          <p:nvPr/>
        </p:nvCxnSpPr>
        <p:spPr>
          <a:xfrm flipH="1">
            <a:off x="15345246" y="6982713"/>
            <a:ext cx="1448006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C4A9840-C607-4889-ACB4-EE5A4162FD9D}"/>
              </a:ext>
            </a:extLst>
          </p:cNvPr>
          <p:cNvCxnSpPr>
            <a:cxnSpLocks/>
          </p:cNvCxnSpPr>
          <p:nvPr/>
        </p:nvCxnSpPr>
        <p:spPr>
          <a:xfrm flipV="1">
            <a:off x="16793249" y="5822616"/>
            <a:ext cx="0" cy="116010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7BE45A4-74FE-4E6D-82F1-49BB91A63226}"/>
              </a:ext>
            </a:extLst>
          </p:cNvPr>
          <p:cNvCxnSpPr>
            <a:cxnSpLocks/>
          </p:cNvCxnSpPr>
          <p:nvPr/>
        </p:nvCxnSpPr>
        <p:spPr>
          <a:xfrm>
            <a:off x="29769717" y="6350004"/>
            <a:ext cx="0" cy="448673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F6694EA-ACC4-4F87-8A87-D261D389DD3E}"/>
              </a:ext>
            </a:extLst>
          </p:cNvPr>
          <p:cNvCxnSpPr>
            <a:cxnSpLocks/>
          </p:cNvCxnSpPr>
          <p:nvPr/>
        </p:nvCxnSpPr>
        <p:spPr>
          <a:xfrm>
            <a:off x="29769719" y="10836729"/>
            <a:ext cx="578042" cy="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3CF35DE-CA6D-4EBA-AF5E-84665D4751D8}"/>
              </a:ext>
            </a:extLst>
          </p:cNvPr>
          <p:cNvCxnSpPr>
            <a:cxnSpLocks/>
          </p:cNvCxnSpPr>
          <p:nvPr/>
        </p:nvCxnSpPr>
        <p:spPr>
          <a:xfrm flipV="1">
            <a:off x="30347757" y="10417967"/>
            <a:ext cx="0" cy="40282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D3453B0-B5C3-491E-B5C6-438B80CD4483}"/>
              </a:ext>
            </a:extLst>
          </p:cNvPr>
          <p:cNvCxnSpPr>
            <a:cxnSpLocks/>
          </p:cNvCxnSpPr>
          <p:nvPr/>
        </p:nvCxnSpPr>
        <p:spPr>
          <a:xfrm flipH="1">
            <a:off x="16793257" y="11589847"/>
            <a:ext cx="19735" cy="55413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A17BD1-B9BE-4434-8CCF-6D961F0F3384}"/>
              </a:ext>
            </a:extLst>
          </p:cNvPr>
          <p:cNvCxnSpPr>
            <a:cxnSpLocks/>
          </p:cNvCxnSpPr>
          <p:nvPr/>
        </p:nvCxnSpPr>
        <p:spPr>
          <a:xfrm flipV="1">
            <a:off x="16778829" y="12122393"/>
            <a:ext cx="13763968" cy="2768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DDA2150-9BB5-4D14-9146-13B3E915DB95}"/>
              </a:ext>
            </a:extLst>
          </p:cNvPr>
          <p:cNvCxnSpPr>
            <a:cxnSpLocks/>
          </p:cNvCxnSpPr>
          <p:nvPr/>
        </p:nvCxnSpPr>
        <p:spPr>
          <a:xfrm flipH="1" flipV="1">
            <a:off x="30542794" y="10417966"/>
            <a:ext cx="8164" cy="1692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FA195E1-14A7-464B-BD07-A0F2ECF3B91B}"/>
              </a:ext>
            </a:extLst>
          </p:cNvPr>
          <p:cNvCxnSpPr>
            <a:cxnSpLocks/>
          </p:cNvCxnSpPr>
          <p:nvPr/>
        </p:nvCxnSpPr>
        <p:spPr>
          <a:xfrm flipH="1">
            <a:off x="16891924" y="16399664"/>
            <a:ext cx="4266" cy="324708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266BE18-EDE9-4DD6-A733-5358A2DDAA6C}"/>
              </a:ext>
            </a:extLst>
          </p:cNvPr>
          <p:cNvCxnSpPr>
            <a:cxnSpLocks/>
          </p:cNvCxnSpPr>
          <p:nvPr/>
        </p:nvCxnSpPr>
        <p:spPr>
          <a:xfrm flipV="1">
            <a:off x="16891924" y="16710526"/>
            <a:ext cx="13829326" cy="13844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6F5EDF8-3F4B-4F5E-954E-A4773B58F6E3}"/>
              </a:ext>
            </a:extLst>
          </p:cNvPr>
          <p:cNvCxnSpPr>
            <a:cxnSpLocks/>
          </p:cNvCxnSpPr>
          <p:nvPr/>
        </p:nvCxnSpPr>
        <p:spPr>
          <a:xfrm flipV="1">
            <a:off x="30721246" y="10417966"/>
            <a:ext cx="0" cy="631919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30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A3965E05-BA85-43CA-9A34-184CEE9C04BF}"/>
              </a:ext>
            </a:extLst>
          </p:cNvPr>
          <p:cNvCxnSpPr>
            <a:cxnSpLocks/>
            <a:endCxn id="434" idx="1"/>
          </p:cNvCxnSpPr>
          <p:nvPr/>
        </p:nvCxnSpPr>
        <p:spPr>
          <a:xfrm flipH="1">
            <a:off x="12548411" y="12589413"/>
            <a:ext cx="697626" cy="121277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1D7307AE-2B1B-481D-AD2E-DE884B9434C4}"/>
              </a:ext>
            </a:extLst>
          </p:cNvPr>
          <p:cNvCxnSpPr>
            <a:cxnSpLocks/>
            <a:endCxn id="434" idx="3"/>
          </p:cNvCxnSpPr>
          <p:nvPr/>
        </p:nvCxnSpPr>
        <p:spPr>
          <a:xfrm>
            <a:off x="14847767" y="12589413"/>
            <a:ext cx="740379" cy="121277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B18AC36-A5C1-4960-96CC-8A3808B62874}"/>
              </a:ext>
            </a:extLst>
          </p:cNvPr>
          <p:cNvCxnSpPr>
            <a:cxnSpLocks/>
            <a:stCxn id="41" idx="1"/>
            <a:endCxn id="43" idx="6"/>
          </p:cNvCxnSpPr>
          <p:nvPr/>
        </p:nvCxnSpPr>
        <p:spPr>
          <a:xfrm flipH="1" flipV="1">
            <a:off x="13012775" y="584006"/>
            <a:ext cx="95582" cy="47843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3B3D97E7-653C-4684-8EB2-D09966C06661}"/>
              </a:ext>
            </a:extLst>
          </p:cNvPr>
          <p:cNvCxnSpPr>
            <a:cxnSpLocks/>
            <a:stCxn id="253" idx="1"/>
            <a:endCxn id="4" idx="3"/>
          </p:cNvCxnSpPr>
          <p:nvPr/>
        </p:nvCxnSpPr>
        <p:spPr>
          <a:xfrm flipH="1">
            <a:off x="7487806" y="1033931"/>
            <a:ext cx="2394224" cy="410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>
            <a:extLst>
              <a:ext uri="{FF2B5EF4-FFF2-40B4-BE49-F238E27FC236}">
                <a16:creationId xmlns:a16="http://schemas.microsoft.com/office/drawing/2014/main" id="{9255764F-12FB-4213-8BDA-B2CD5D976034}"/>
              </a:ext>
            </a:extLst>
          </p:cNvPr>
          <p:cNvCxnSpPr>
            <a:cxnSpLocks/>
          </p:cNvCxnSpPr>
          <p:nvPr/>
        </p:nvCxnSpPr>
        <p:spPr>
          <a:xfrm flipH="1">
            <a:off x="7476250" y="897960"/>
            <a:ext cx="2521841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7D5B3BF-03A6-40DE-B0DC-2FCF1F164B0F}"/>
              </a:ext>
            </a:extLst>
          </p:cNvPr>
          <p:cNvCxnSpPr>
            <a:cxnSpLocks/>
            <a:stCxn id="41" idx="2"/>
            <a:endCxn id="76" idx="2"/>
          </p:cNvCxnSpPr>
          <p:nvPr/>
        </p:nvCxnSpPr>
        <p:spPr>
          <a:xfrm>
            <a:off x="14155471" y="1404113"/>
            <a:ext cx="1208074" cy="28561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14EBD7EB-B109-4EF0-8C31-277E56EF34B7}"/>
              </a:ext>
            </a:extLst>
          </p:cNvPr>
          <p:cNvCxnSpPr>
            <a:cxnSpLocks/>
          </p:cNvCxnSpPr>
          <p:nvPr/>
        </p:nvCxnSpPr>
        <p:spPr>
          <a:xfrm>
            <a:off x="11206757" y="895248"/>
            <a:ext cx="1946482" cy="4225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E217238C-4B23-48AB-9D8E-BBC01F5332D3}"/>
              </a:ext>
            </a:extLst>
          </p:cNvPr>
          <p:cNvCxnSpPr>
            <a:cxnSpLocks/>
          </p:cNvCxnSpPr>
          <p:nvPr/>
        </p:nvCxnSpPr>
        <p:spPr>
          <a:xfrm>
            <a:off x="13996952" y="8399949"/>
            <a:ext cx="0" cy="112068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3C9E5E8F-8728-4C63-9502-74FCAB499DEF}"/>
              </a:ext>
            </a:extLst>
          </p:cNvPr>
          <p:cNvCxnSpPr>
            <a:cxnSpLocks/>
          </p:cNvCxnSpPr>
          <p:nvPr/>
        </p:nvCxnSpPr>
        <p:spPr>
          <a:xfrm>
            <a:off x="6486939" y="1400133"/>
            <a:ext cx="3161701" cy="1020529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28616CF0-F8D0-4485-948D-D8D0DF00020E}"/>
              </a:ext>
            </a:extLst>
          </p:cNvPr>
          <p:cNvCxnSpPr>
            <a:cxnSpLocks/>
          </p:cNvCxnSpPr>
          <p:nvPr/>
        </p:nvCxnSpPr>
        <p:spPr>
          <a:xfrm>
            <a:off x="10294680" y="12405281"/>
            <a:ext cx="2704946" cy="455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DEE7281-78E2-4163-B679-8F82CC46EDD7}"/>
              </a:ext>
            </a:extLst>
          </p:cNvPr>
          <p:cNvCxnSpPr>
            <a:cxnSpLocks/>
          </p:cNvCxnSpPr>
          <p:nvPr/>
        </p:nvCxnSpPr>
        <p:spPr>
          <a:xfrm>
            <a:off x="14011052" y="5871141"/>
            <a:ext cx="0" cy="100010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862947B8-A271-4264-906F-14261C82BFD8}"/>
              </a:ext>
            </a:extLst>
          </p:cNvPr>
          <p:cNvCxnSpPr>
            <a:cxnSpLocks/>
          </p:cNvCxnSpPr>
          <p:nvPr/>
        </p:nvCxnSpPr>
        <p:spPr>
          <a:xfrm>
            <a:off x="7474310" y="1384341"/>
            <a:ext cx="2632668" cy="615174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72D82A2-030B-412F-A5F0-0562E5B0C827}"/>
              </a:ext>
            </a:extLst>
          </p:cNvPr>
          <p:cNvCxnSpPr>
            <a:cxnSpLocks/>
          </p:cNvCxnSpPr>
          <p:nvPr/>
        </p:nvCxnSpPr>
        <p:spPr>
          <a:xfrm flipV="1">
            <a:off x="10259531" y="5681643"/>
            <a:ext cx="2866364" cy="180939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128085C8-97BC-4F87-A07D-CB9E05C7418A}"/>
              </a:ext>
            </a:extLst>
          </p:cNvPr>
          <p:cNvCxnSpPr>
            <a:cxnSpLocks/>
            <a:stCxn id="536" idx="0"/>
            <a:endCxn id="542" idx="4"/>
          </p:cNvCxnSpPr>
          <p:nvPr/>
        </p:nvCxnSpPr>
        <p:spPr>
          <a:xfrm flipH="1" flipV="1">
            <a:off x="13462637" y="5082008"/>
            <a:ext cx="710574" cy="10578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C1D5050B-58B6-4E9C-B09D-111C75DE3922}"/>
              </a:ext>
            </a:extLst>
          </p:cNvPr>
          <p:cNvCxnSpPr>
            <a:cxnSpLocks/>
            <a:stCxn id="536" idx="0"/>
            <a:endCxn id="556" idx="4"/>
          </p:cNvCxnSpPr>
          <p:nvPr/>
        </p:nvCxnSpPr>
        <p:spPr>
          <a:xfrm flipV="1">
            <a:off x="14173208" y="5061329"/>
            <a:ext cx="635730" cy="12647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7508ABC-4314-414A-A368-1FA663490808}"/>
              </a:ext>
            </a:extLst>
          </p:cNvPr>
          <p:cNvCxnSpPr>
            <a:cxnSpLocks/>
            <a:stCxn id="536" idx="1"/>
            <a:endCxn id="283" idx="6"/>
          </p:cNvCxnSpPr>
          <p:nvPr/>
        </p:nvCxnSpPr>
        <p:spPr>
          <a:xfrm flipH="1" flipV="1">
            <a:off x="12753427" y="5525231"/>
            <a:ext cx="372682" cy="423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DC2B19E6-2EF7-4AB4-8087-58458323DF18}"/>
              </a:ext>
            </a:extLst>
          </p:cNvPr>
          <p:cNvCxnSpPr>
            <a:cxnSpLocks/>
            <a:stCxn id="4" idx="3"/>
            <a:endCxn id="469" idx="0"/>
          </p:cNvCxnSpPr>
          <p:nvPr/>
        </p:nvCxnSpPr>
        <p:spPr>
          <a:xfrm>
            <a:off x="7487804" y="1038041"/>
            <a:ext cx="2695454" cy="633519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>
            <a:extLst>
              <a:ext uri="{FF2B5EF4-FFF2-40B4-BE49-F238E27FC236}">
                <a16:creationId xmlns:a16="http://schemas.microsoft.com/office/drawing/2014/main" id="{0D41D675-AB50-439E-9E56-E77D71FF6750}"/>
              </a:ext>
            </a:extLst>
          </p:cNvPr>
          <p:cNvCxnSpPr>
            <a:cxnSpLocks/>
            <a:stCxn id="4" idx="2"/>
            <a:endCxn id="588" idx="0"/>
          </p:cNvCxnSpPr>
          <p:nvPr/>
        </p:nvCxnSpPr>
        <p:spPr>
          <a:xfrm>
            <a:off x="6327990" y="1384346"/>
            <a:ext cx="3061133" cy="993527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E6605EC2-6E27-40FB-B2E8-3D5FA2D0CADF}"/>
              </a:ext>
            </a:extLst>
          </p:cNvPr>
          <p:cNvCxnSpPr>
            <a:cxnSpLocks/>
            <a:stCxn id="469" idx="0"/>
            <a:endCxn id="536" idx="1"/>
          </p:cNvCxnSpPr>
          <p:nvPr/>
        </p:nvCxnSpPr>
        <p:spPr>
          <a:xfrm flipV="1">
            <a:off x="10183253" y="5529472"/>
            <a:ext cx="2942848" cy="184375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49BCE6E6-FF28-4A20-BD12-120CB4CB4B8A}"/>
              </a:ext>
            </a:extLst>
          </p:cNvPr>
          <p:cNvCxnSpPr>
            <a:cxnSpLocks/>
            <a:stCxn id="588" idx="3"/>
            <a:endCxn id="352" idx="1"/>
          </p:cNvCxnSpPr>
          <p:nvPr/>
        </p:nvCxnSpPr>
        <p:spPr>
          <a:xfrm>
            <a:off x="10550421" y="12249391"/>
            <a:ext cx="2449206" cy="92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>
            <a:extLst>
              <a:ext uri="{FF2B5EF4-FFF2-40B4-BE49-F238E27FC236}">
                <a16:creationId xmlns:a16="http://schemas.microsoft.com/office/drawing/2014/main" id="{6019544D-D2A8-4238-9F98-6B28131E3269}"/>
              </a:ext>
            </a:extLst>
          </p:cNvPr>
          <p:cNvCxnSpPr>
            <a:cxnSpLocks/>
            <a:stCxn id="739" idx="0"/>
            <a:endCxn id="536" idx="2"/>
          </p:cNvCxnSpPr>
          <p:nvPr/>
        </p:nvCxnSpPr>
        <p:spPr>
          <a:xfrm flipV="1">
            <a:off x="14173014" y="5871152"/>
            <a:ext cx="205" cy="836759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>
            <a:extLst>
              <a:ext uri="{FF2B5EF4-FFF2-40B4-BE49-F238E27FC236}">
                <a16:creationId xmlns:a16="http://schemas.microsoft.com/office/drawing/2014/main" id="{23D95634-DF6C-4D75-BCC2-E8A07BC5CC58}"/>
              </a:ext>
            </a:extLst>
          </p:cNvPr>
          <p:cNvCxnSpPr>
            <a:cxnSpLocks/>
            <a:stCxn id="739" idx="2"/>
            <a:endCxn id="663" idx="0"/>
          </p:cNvCxnSpPr>
          <p:nvPr/>
        </p:nvCxnSpPr>
        <p:spPr>
          <a:xfrm>
            <a:off x="14173005" y="8567450"/>
            <a:ext cx="13698" cy="953187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1D304DE3-7FCA-49AE-9801-8CD384B5BA15}"/>
              </a:ext>
            </a:extLst>
          </p:cNvPr>
          <p:cNvCxnSpPr>
            <a:cxnSpLocks/>
            <a:stCxn id="41" idx="1"/>
            <a:endCxn id="253" idx="3"/>
          </p:cNvCxnSpPr>
          <p:nvPr/>
        </p:nvCxnSpPr>
        <p:spPr>
          <a:xfrm flipH="1" flipV="1">
            <a:off x="11356884" y="1033928"/>
            <a:ext cx="1751474" cy="2850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90736AD-42D5-42A6-BEA5-566038E8EFA6}"/>
              </a:ext>
            </a:extLst>
          </p:cNvPr>
          <p:cNvSpPr/>
          <p:nvPr/>
        </p:nvSpPr>
        <p:spPr>
          <a:xfrm>
            <a:off x="5168172" y="691733"/>
            <a:ext cx="2319643" cy="69260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BRANCH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3AB47BE-9722-4264-93B9-A9CAD54162D5}"/>
              </a:ext>
            </a:extLst>
          </p:cNvPr>
          <p:cNvSpPr/>
          <p:nvPr/>
        </p:nvSpPr>
        <p:spPr>
          <a:xfrm>
            <a:off x="13108362" y="720763"/>
            <a:ext cx="2094212" cy="68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MEMBER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C2AA826-518C-41C5-AAB7-4EBF4679CF84}"/>
              </a:ext>
            </a:extLst>
          </p:cNvPr>
          <p:cNvSpPr/>
          <p:nvPr/>
        </p:nvSpPr>
        <p:spPr>
          <a:xfrm>
            <a:off x="11937953" y="348257"/>
            <a:ext cx="1074822" cy="471500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u="sng" dirty="0">
                <a:solidFill>
                  <a:schemeClr val="tx1"/>
                </a:solidFill>
              </a:rPr>
              <a:t>MID</a:t>
            </a:r>
            <a:endParaRPr lang="en-GB" sz="1878" u="sng" dirty="0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2311F53-5CA3-4C6A-B9C4-3745EDCFF7A6}"/>
              </a:ext>
            </a:extLst>
          </p:cNvPr>
          <p:cNvSpPr/>
          <p:nvPr/>
        </p:nvSpPr>
        <p:spPr>
          <a:xfrm>
            <a:off x="15363543" y="1258848"/>
            <a:ext cx="2596790" cy="86174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78" dirty="0">
                <a:solidFill>
                  <a:schemeClr val="tx1"/>
                </a:solidFill>
              </a:rPr>
              <a:t>MPhoneNum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6D6934B-583F-4433-BADC-0E4B07D83EC4}"/>
              </a:ext>
            </a:extLst>
          </p:cNvPr>
          <p:cNvCxnSpPr>
            <a:cxnSpLocks/>
            <a:stCxn id="41" idx="2"/>
            <a:endCxn id="95" idx="0"/>
          </p:cNvCxnSpPr>
          <p:nvPr/>
        </p:nvCxnSpPr>
        <p:spPr>
          <a:xfrm>
            <a:off x="14155464" y="1404110"/>
            <a:ext cx="2594244" cy="149349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19D1449-B837-4384-8CCA-CB3E408A2A1C}"/>
              </a:ext>
            </a:extLst>
          </p:cNvPr>
          <p:cNvCxnSpPr>
            <a:cxnSpLocks/>
            <a:stCxn id="95" idx="5"/>
            <a:endCxn id="98" idx="6"/>
          </p:cNvCxnSpPr>
          <p:nvPr/>
        </p:nvCxnSpPr>
        <p:spPr>
          <a:xfrm flipH="1">
            <a:off x="17358939" y="3407210"/>
            <a:ext cx="51408" cy="74626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C08DB08-EB11-466D-BDAF-8DFBAE7F912B}"/>
              </a:ext>
            </a:extLst>
          </p:cNvPr>
          <p:cNvCxnSpPr>
            <a:cxnSpLocks/>
            <a:stCxn id="95" idx="4"/>
            <a:endCxn id="105" idx="6"/>
          </p:cNvCxnSpPr>
          <p:nvPr/>
        </p:nvCxnSpPr>
        <p:spPr>
          <a:xfrm flipH="1">
            <a:off x="16158011" y="3494644"/>
            <a:ext cx="591694" cy="38432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C62751A-3C15-431D-926F-474810EE1C9B}"/>
              </a:ext>
            </a:extLst>
          </p:cNvPr>
          <p:cNvCxnSpPr>
            <a:cxnSpLocks/>
            <a:stCxn id="95" idx="2"/>
            <a:endCxn id="109" idx="6"/>
          </p:cNvCxnSpPr>
          <p:nvPr/>
        </p:nvCxnSpPr>
        <p:spPr>
          <a:xfrm flipH="1" flipV="1">
            <a:off x="13883702" y="2965130"/>
            <a:ext cx="1931734" cy="23099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2022B8A-A3E5-4A52-975A-5B8DAE6F94D8}"/>
              </a:ext>
            </a:extLst>
          </p:cNvPr>
          <p:cNvCxnSpPr>
            <a:cxnSpLocks/>
            <a:stCxn id="95" idx="3"/>
            <a:endCxn id="118" idx="6"/>
          </p:cNvCxnSpPr>
          <p:nvPr/>
        </p:nvCxnSpPr>
        <p:spPr>
          <a:xfrm flipH="1">
            <a:off x="15350445" y="3407214"/>
            <a:ext cx="738628" cy="15496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3B40D25-1648-441A-B363-3D95566D0079}"/>
              </a:ext>
            </a:extLst>
          </p:cNvPr>
          <p:cNvCxnSpPr>
            <a:cxnSpLocks/>
            <a:stCxn id="139" idx="0"/>
            <a:endCxn id="149" idx="4"/>
          </p:cNvCxnSpPr>
          <p:nvPr/>
        </p:nvCxnSpPr>
        <p:spPr>
          <a:xfrm flipH="1" flipV="1">
            <a:off x="14828198" y="-269005"/>
            <a:ext cx="623930" cy="10527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B9A4645-4B24-4E0F-A399-0C727A943406}"/>
              </a:ext>
            </a:extLst>
          </p:cNvPr>
          <p:cNvCxnSpPr>
            <a:cxnSpLocks/>
            <a:stCxn id="139" idx="0"/>
            <a:endCxn id="156" idx="4"/>
          </p:cNvCxnSpPr>
          <p:nvPr/>
        </p:nvCxnSpPr>
        <p:spPr>
          <a:xfrm flipV="1">
            <a:off x="15452135" y="-251537"/>
            <a:ext cx="771105" cy="8781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735A68FB-17D8-4C75-9AD2-EC0BEBD9A5A3}"/>
              </a:ext>
            </a:extLst>
          </p:cNvPr>
          <p:cNvSpPr/>
          <p:nvPr/>
        </p:nvSpPr>
        <p:spPr>
          <a:xfrm>
            <a:off x="15302621" y="3650127"/>
            <a:ext cx="855402" cy="45768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City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F865800-B543-4FE9-B461-71552E81FEC2}"/>
              </a:ext>
            </a:extLst>
          </p:cNvPr>
          <p:cNvCxnSpPr>
            <a:cxnSpLocks/>
            <a:stCxn id="41" idx="2"/>
            <a:endCxn id="159" idx="0"/>
          </p:cNvCxnSpPr>
          <p:nvPr/>
        </p:nvCxnSpPr>
        <p:spPr>
          <a:xfrm flipH="1">
            <a:off x="13194771" y="1404109"/>
            <a:ext cx="960703" cy="23872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Flowchart: Decision 252">
            <a:extLst>
              <a:ext uri="{FF2B5EF4-FFF2-40B4-BE49-F238E27FC236}">
                <a16:creationId xmlns:a16="http://schemas.microsoft.com/office/drawing/2014/main" id="{AE6F25AA-6189-4AA1-A568-EBC06F6224B2}"/>
              </a:ext>
            </a:extLst>
          </p:cNvPr>
          <p:cNvSpPr/>
          <p:nvPr/>
        </p:nvSpPr>
        <p:spPr>
          <a:xfrm>
            <a:off x="9882032" y="104163"/>
            <a:ext cx="1474860" cy="1859542"/>
          </a:xfrm>
          <a:prstGeom prst="flowChartDecision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GOES TO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D6D47D59-360C-4586-B06A-FE03046E07EF}"/>
              </a:ext>
            </a:extLst>
          </p:cNvPr>
          <p:cNvSpPr/>
          <p:nvPr/>
        </p:nvSpPr>
        <p:spPr>
          <a:xfrm>
            <a:off x="12999617" y="11908638"/>
            <a:ext cx="2094212" cy="68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EMPLOYEE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EF991A9B-4C92-44C6-A111-76A76532DF32}"/>
              </a:ext>
            </a:extLst>
          </p:cNvPr>
          <p:cNvCxnSpPr>
            <a:cxnSpLocks/>
            <a:stCxn id="352" idx="0"/>
            <a:endCxn id="354" idx="4"/>
          </p:cNvCxnSpPr>
          <p:nvPr/>
        </p:nvCxnSpPr>
        <p:spPr>
          <a:xfrm flipV="1">
            <a:off x="14046726" y="11747909"/>
            <a:ext cx="705714" cy="16072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Oval 353">
            <a:extLst>
              <a:ext uri="{FF2B5EF4-FFF2-40B4-BE49-F238E27FC236}">
                <a16:creationId xmlns:a16="http://schemas.microsoft.com/office/drawing/2014/main" id="{1BD23152-703A-4DB9-9B6C-3B88B70B5B07}"/>
              </a:ext>
            </a:extLst>
          </p:cNvPr>
          <p:cNvSpPr/>
          <p:nvPr/>
        </p:nvSpPr>
        <p:spPr>
          <a:xfrm rot="21547541">
            <a:off x="14115480" y="11007713"/>
            <a:ext cx="1262622" cy="740247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u="sng" dirty="0">
                <a:solidFill>
                  <a:schemeClr val="tx1"/>
                </a:solidFill>
              </a:rPr>
              <a:t>EID</a:t>
            </a:r>
            <a:endParaRPr lang="en-GB" sz="1878" u="sng" dirty="0">
              <a:solidFill>
                <a:schemeClr val="tx1"/>
              </a:solidFill>
            </a:endParaRPr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2FB3A3AD-8E01-4D96-9901-EDA6166F0F5E}"/>
              </a:ext>
            </a:extLst>
          </p:cNvPr>
          <p:cNvSpPr/>
          <p:nvPr/>
        </p:nvSpPr>
        <p:spPr>
          <a:xfrm>
            <a:off x="12608363" y="10985371"/>
            <a:ext cx="1275338" cy="79789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ESalary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E92D874D-38FB-4D23-991C-1BBEF1258267}"/>
              </a:ext>
            </a:extLst>
          </p:cNvPr>
          <p:cNvCxnSpPr>
            <a:cxnSpLocks/>
            <a:stCxn id="352" idx="0"/>
            <a:endCxn id="421" idx="4"/>
          </p:cNvCxnSpPr>
          <p:nvPr/>
        </p:nvCxnSpPr>
        <p:spPr>
          <a:xfrm flipH="1" flipV="1">
            <a:off x="13246035" y="11783275"/>
            <a:ext cx="800693" cy="12536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Flowchart: Decision 468">
            <a:extLst>
              <a:ext uri="{FF2B5EF4-FFF2-40B4-BE49-F238E27FC236}">
                <a16:creationId xmlns:a16="http://schemas.microsoft.com/office/drawing/2014/main" id="{0668527A-A634-46BD-841E-93BFDA542830}"/>
              </a:ext>
            </a:extLst>
          </p:cNvPr>
          <p:cNvSpPr/>
          <p:nvPr/>
        </p:nvSpPr>
        <p:spPr>
          <a:xfrm rot="71361">
            <a:off x="9157287" y="7373029"/>
            <a:ext cx="2013338" cy="1859542"/>
          </a:xfrm>
          <a:prstGeom prst="flowChartDecision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TRAINS IN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2AEC71C1-21CE-46D2-9CAC-67142DE368AD}"/>
              </a:ext>
            </a:extLst>
          </p:cNvPr>
          <p:cNvSpPr/>
          <p:nvPr/>
        </p:nvSpPr>
        <p:spPr>
          <a:xfrm>
            <a:off x="13126102" y="5187799"/>
            <a:ext cx="2094212" cy="68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TRAINER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542" name="Oval 541">
            <a:extLst>
              <a:ext uri="{FF2B5EF4-FFF2-40B4-BE49-F238E27FC236}">
                <a16:creationId xmlns:a16="http://schemas.microsoft.com/office/drawing/2014/main" id="{E0B91409-060B-4DC0-9979-74E1D9968654}"/>
              </a:ext>
            </a:extLst>
          </p:cNvPr>
          <p:cNvSpPr/>
          <p:nvPr/>
        </p:nvSpPr>
        <p:spPr>
          <a:xfrm rot="22356">
            <a:off x="12884229" y="4413116"/>
            <a:ext cx="1161168" cy="668904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u="sng" dirty="0">
                <a:solidFill>
                  <a:schemeClr val="tx1"/>
                </a:solidFill>
              </a:rPr>
              <a:t>TID</a:t>
            </a:r>
            <a:endParaRPr lang="en-GB" sz="1878" u="sng" dirty="0">
              <a:solidFill>
                <a:schemeClr val="tx1"/>
              </a:solidFill>
            </a:endParaRPr>
          </a:p>
        </p:txBody>
      </p:sp>
      <p:sp>
        <p:nvSpPr>
          <p:cNvPr id="556" name="Oval 555">
            <a:extLst>
              <a:ext uri="{FF2B5EF4-FFF2-40B4-BE49-F238E27FC236}">
                <a16:creationId xmlns:a16="http://schemas.microsoft.com/office/drawing/2014/main" id="{61AF407C-D5D8-443A-8727-D3A90815793E}"/>
              </a:ext>
            </a:extLst>
          </p:cNvPr>
          <p:cNvSpPr/>
          <p:nvPr/>
        </p:nvSpPr>
        <p:spPr>
          <a:xfrm>
            <a:off x="14177986" y="4428599"/>
            <a:ext cx="1261898" cy="63272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TWorkDays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588" name="Flowchart: Decision 587">
            <a:extLst>
              <a:ext uri="{FF2B5EF4-FFF2-40B4-BE49-F238E27FC236}">
                <a16:creationId xmlns:a16="http://schemas.microsoft.com/office/drawing/2014/main" id="{F10022DD-5A2A-4DA8-B8C6-A4C86980BDCF}"/>
              </a:ext>
            </a:extLst>
          </p:cNvPr>
          <p:cNvSpPr/>
          <p:nvPr/>
        </p:nvSpPr>
        <p:spPr>
          <a:xfrm>
            <a:off x="8227818" y="11319619"/>
            <a:ext cx="2322598" cy="1859542"/>
          </a:xfrm>
          <a:prstGeom prst="flowChartDecision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WORKS IN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01710D5-91CA-419D-9BB9-EE6D72AC0FB6}"/>
              </a:ext>
            </a:extLst>
          </p:cNvPr>
          <p:cNvSpPr/>
          <p:nvPr/>
        </p:nvSpPr>
        <p:spPr>
          <a:xfrm>
            <a:off x="11834419" y="2666604"/>
            <a:ext cx="2049284" cy="59704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Governorate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22F0756-ABF0-4327-9677-F34BE21D33F7}"/>
              </a:ext>
            </a:extLst>
          </p:cNvPr>
          <p:cNvSpPr/>
          <p:nvPr/>
        </p:nvSpPr>
        <p:spPr>
          <a:xfrm>
            <a:off x="16140480" y="3947420"/>
            <a:ext cx="1218452" cy="41210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Street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026EA5C-51F6-47CC-8AC6-9E1FDB051FBE}"/>
              </a:ext>
            </a:extLst>
          </p:cNvPr>
          <p:cNvSpPr/>
          <p:nvPr/>
        </p:nvSpPr>
        <p:spPr>
          <a:xfrm>
            <a:off x="13085250" y="3263652"/>
            <a:ext cx="2265202" cy="59704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Country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19C2DA7-13D7-4C46-81CB-B7CCFBAFAC74}"/>
              </a:ext>
            </a:extLst>
          </p:cNvPr>
          <p:cNvSpPr/>
          <p:nvPr/>
        </p:nvSpPr>
        <p:spPr>
          <a:xfrm>
            <a:off x="15815433" y="2897602"/>
            <a:ext cx="1868550" cy="59704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MAddress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150EE55-106A-4665-A537-39EB1883B4C0}"/>
              </a:ext>
            </a:extLst>
          </p:cNvPr>
          <p:cNvCxnSpPr>
            <a:cxnSpLocks/>
            <a:stCxn id="41" idx="1"/>
            <a:endCxn id="302" idx="6"/>
          </p:cNvCxnSpPr>
          <p:nvPr/>
        </p:nvCxnSpPr>
        <p:spPr>
          <a:xfrm flipH="1">
            <a:off x="12903924" y="1062431"/>
            <a:ext cx="204430" cy="43852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CB5E258-6913-486B-9531-0E8C421AC3DC}"/>
              </a:ext>
            </a:extLst>
          </p:cNvPr>
          <p:cNvCxnSpPr>
            <a:cxnSpLocks/>
            <a:stCxn id="41" idx="2"/>
            <a:endCxn id="135" idx="0"/>
          </p:cNvCxnSpPr>
          <p:nvPr/>
        </p:nvCxnSpPr>
        <p:spPr>
          <a:xfrm>
            <a:off x="14155464" y="1404109"/>
            <a:ext cx="361962" cy="41240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C1759C63-CC33-44DB-9233-E228CBED7BAD}"/>
              </a:ext>
            </a:extLst>
          </p:cNvPr>
          <p:cNvSpPr/>
          <p:nvPr/>
        </p:nvSpPr>
        <p:spPr>
          <a:xfrm>
            <a:off x="13933609" y="1816508"/>
            <a:ext cx="1167644" cy="62023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MFirstAids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B5F248A-9151-41F0-AFEF-4EA956E6B162}"/>
              </a:ext>
            </a:extLst>
          </p:cNvPr>
          <p:cNvCxnSpPr>
            <a:cxnSpLocks/>
            <a:stCxn id="41" idx="0"/>
            <a:endCxn id="139" idx="0"/>
          </p:cNvCxnSpPr>
          <p:nvPr/>
        </p:nvCxnSpPr>
        <p:spPr>
          <a:xfrm flipV="1">
            <a:off x="14155461" y="-163731"/>
            <a:ext cx="1296662" cy="88449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84B56625-1D01-4478-8D6E-2F16C1987614}"/>
              </a:ext>
            </a:extLst>
          </p:cNvPr>
          <p:cNvSpPr/>
          <p:nvPr/>
        </p:nvSpPr>
        <p:spPr>
          <a:xfrm>
            <a:off x="14665582" y="-163720"/>
            <a:ext cx="1573090" cy="70129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MEmConName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E82083D-F68D-4734-896F-2E68213B8443}"/>
              </a:ext>
            </a:extLst>
          </p:cNvPr>
          <p:cNvSpPr/>
          <p:nvPr/>
        </p:nvSpPr>
        <p:spPr>
          <a:xfrm>
            <a:off x="14202827" y="-970288"/>
            <a:ext cx="1250750" cy="70129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EmFName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E5960F3C-E1F4-4595-9E4E-1AF45A2951EC}"/>
              </a:ext>
            </a:extLst>
          </p:cNvPr>
          <p:cNvSpPr/>
          <p:nvPr/>
        </p:nvSpPr>
        <p:spPr>
          <a:xfrm>
            <a:off x="15590438" y="-952827"/>
            <a:ext cx="1265603" cy="70129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EmLName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3E559F4-A295-473C-A001-7569F4653DFE}"/>
              </a:ext>
            </a:extLst>
          </p:cNvPr>
          <p:cNvSpPr/>
          <p:nvPr/>
        </p:nvSpPr>
        <p:spPr>
          <a:xfrm>
            <a:off x="12618098" y="1642829"/>
            <a:ext cx="1153328" cy="90453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MEmPhoneNum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663" name="Rectangle 662">
            <a:extLst>
              <a:ext uri="{FF2B5EF4-FFF2-40B4-BE49-F238E27FC236}">
                <a16:creationId xmlns:a16="http://schemas.microsoft.com/office/drawing/2014/main" id="{53780F11-3C56-4E9F-8FF7-79A6FCB07095}"/>
              </a:ext>
            </a:extLst>
          </p:cNvPr>
          <p:cNvSpPr/>
          <p:nvPr/>
        </p:nvSpPr>
        <p:spPr>
          <a:xfrm>
            <a:off x="13126103" y="9520628"/>
            <a:ext cx="2121198" cy="68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ACTIVITY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664" name="Straight Connector 663">
            <a:extLst>
              <a:ext uri="{FF2B5EF4-FFF2-40B4-BE49-F238E27FC236}">
                <a16:creationId xmlns:a16="http://schemas.microsoft.com/office/drawing/2014/main" id="{564CCF04-77D1-4AB9-9236-05AE8617799A}"/>
              </a:ext>
            </a:extLst>
          </p:cNvPr>
          <p:cNvCxnSpPr>
            <a:cxnSpLocks/>
            <a:stCxn id="663" idx="1"/>
            <a:endCxn id="667" idx="6"/>
          </p:cNvCxnSpPr>
          <p:nvPr/>
        </p:nvCxnSpPr>
        <p:spPr>
          <a:xfrm flipH="1" flipV="1">
            <a:off x="12777961" y="9856158"/>
            <a:ext cx="348146" cy="613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Connector 664">
            <a:extLst>
              <a:ext uri="{FF2B5EF4-FFF2-40B4-BE49-F238E27FC236}">
                <a16:creationId xmlns:a16="http://schemas.microsoft.com/office/drawing/2014/main" id="{B7867F8A-3507-40D2-B33C-61BD28331BCB}"/>
              </a:ext>
            </a:extLst>
          </p:cNvPr>
          <p:cNvCxnSpPr>
            <a:cxnSpLocks/>
            <a:stCxn id="663" idx="0"/>
            <a:endCxn id="666" idx="4"/>
          </p:cNvCxnSpPr>
          <p:nvPr/>
        </p:nvCxnSpPr>
        <p:spPr>
          <a:xfrm flipV="1">
            <a:off x="14186701" y="9318177"/>
            <a:ext cx="1062300" cy="20245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Oval 665">
            <a:extLst>
              <a:ext uri="{FF2B5EF4-FFF2-40B4-BE49-F238E27FC236}">
                <a16:creationId xmlns:a16="http://schemas.microsoft.com/office/drawing/2014/main" id="{CEC6424F-3A08-41C3-985D-CCFA70C942C6}"/>
              </a:ext>
            </a:extLst>
          </p:cNvPr>
          <p:cNvSpPr/>
          <p:nvPr/>
        </p:nvSpPr>
        <p:spPr>
          <a:xfrm>
            <a:off x="14274766" y="8593659"/>
            <a:ext cx="1948462" cy="72451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ACTPrice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0CCD5F35-EF3B-4C05-8092-29E29EF984BF}"/>
              </a:ext>
            </a:extLst>
          </p:cNvPr>
          <p:cNvSpPr/>
          <p:nvPr/>
        </p:nvSpPr>
        <p:spPr>
          <a:xfrm>
            <a:off x="10533515" y="9491761"/>
            <a:ext cx="2244434" cy="72880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ACTName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C4E04622-7082-4BD8-9994-E8D532834611}"/>
              </a:ext>
            </a:extLst>
          </p:cNvPr>
          <p:cNvCxnSpPr>
            <a:cxnSpLocks/>
            <a:stCxn id="663" idx="3"/>
            <a:endCxn id="672" idx="2"/>
          </p:cNvCxnSpPr>
          <p:nvPr/>
        </p:nvCxnSpPr>
        <p:spPr>
          <a:xfrm flipV="1">
            <a:off x="15247301" y="9862302"/>
            <a:ext cx="438756" cy="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2" name="Oval 671">
            <a:extLst>
              <a:ext uri="{FF2B5EF4-FFF2-40B4-BE49-F238E27FC236}">
                <a16:creationId xmlns:a16="http://schemas.microsoft.com/office/drawing/2014/main" id="{8B981D7A-224A-409D-B03C-F044A553164C}"/>
              </a:ext>
            </a:extLst>
          </p:cNvPr>
          <p:cNvSpPr/>
          <p:nvPr/>
        </p:nvSpPr>
        <p:spPr>
          <a:xfrm>
            <a:off x="15686053" y="9622977"/>
            <a:ext cx="1564588" cy="478648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u="sng" dirty="0">
                <a:solidFill>
                  <a:schemeClr val="tx1"/>
                </a:solidFill>
              </a:rPr>
              <a:t>ACTID</a:t>
            </a:r>
            <a:endParaRPr lang="en-GB" sz="1878" u="sng" dirty="0">
              <a:solidFill>
                <a:schemeClr val="tx1"/>
              </a:solidFill>
            </a:endParaRPr>
          </a:p>
        </p:txBody>
      </p:sp>
      <p:cxnSp>
        <p:nvCxnSpPr>
          <p:cNvPr id="690" name="Straight Connector 689">
            <a:extLst>
              <a:ext uri="{FF2B5EF4-FFF2-40B4-BE49-F238E27FC236}">
                <a16:creationId xmlns:a16="http://schemas.microsoft.com/office/drawing/2014/main" id="{78EE16E7-018F-406D-93B9-A1C794DCE828}"/>
              </a:ext>
            </a:extLst>
          </p:cNvPr>
          <p:cNvCxnSpPr>
            <a:cxnSpLocks/>
            <a:stCxn id="663" idx="0"/>
            <a:endCxn id="691" idx="4"/>
          </p:cNvCxnSpPr>
          <p:nvPr/>
        </p:nvCxnSpPr>
        <p:spPr>
          <a:xfrm flipH="1" flipV="1">
            <a:off x="12672864" y="9300433"/>
            <a:ext cx="1513838" cy="22019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Oval 690">
            <a:extLst>
              <a:ext uri="{FF2B5EF4-FFF2-40B4-BE49-F238E27FC236}">
                <a16:creationId xmlns:a16="http://schemas.microsoft.com/office/drawing/2014/main" id="{D8E10746-4088-4800-94A8-660F0D17B458}"/>
              </a:ext>
            </a:extLst>
          </p:cNvPr>
          <p:cNvSpPr/>
          <p:nvPr/>
        </p:nvSpPr>
        <p:spPr>
          <a:xfrm>
            <a:off x="11647149" y="8575916"/>
            <a:ext cx="2051436" cy="72451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ACTSGOpt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739" name="Flowchart: Decision 738">
            <a:extLst>
              <a:ext uri="{FF2B5EF4-FFF2-40B4-BE49-F238E27FC236}">
                <a16:creationId xmlns:a16="http://schemas.microsoft.com/office/drawing/2014/main" id="{3813D576-F121-4032-B25C-23EA34D51522}"/>
              </a:ext>
            </a:extLst>
          </p:cNvPr>
          <p:cNvSpPr/>
          <p:nvPr/>
        </p:nvSpPr>
        <p:spPr>
          <a:xfrm>
            <a:off x="12980129" y="6707903"/>
            <a:ext cx="2385763" cy="1859542"/>
          </a:xfrm>
          <a:prstGeom prst="flowChartDecision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OFFERS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3724AE21-AD50-40BE-AB6E-CFFB17511667}"/>
              </a:ext>
            </a:extLst>
          </p:cNvPr>
          <p:cNvSpPr/>
          <p:nvPr/>
        </p:nvSpPr>
        <p:spPr>
          <a:xfrm>
            <a:off x="11442110" y="5172490"/>
            <a:ext cx="1311306" cy="705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TSalary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00CBA8D-F0A0-452F-A757-5D1BDE01D2E7}"/>
              </a:ext>
            </a:extLst>
          </p:cNvPr>
          <p:cNvSpPr txBox="1"/>
          <p:nvPr/>
        </p:nvSpPr>
        <p:spPr>
          <a:xfrm flipH="1">
            <a:off x="11181020" y="460682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>
                <a:solidFill>
                  <a:srgbClr val="FF0000"/>
                </a:solidFill>
              </a:rPr>
              <a:t>M</a:t>
            </a:r>
            <a:endParaRPr lang="en-GB" sz="1878" dirty="0">
              <a:solidFill>
                <a:srgbClr val="FF0000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7D4EB65-13DF-4983-B8FD-7198A388C881}"/>
              </a:ext>
            </a:extLst>
          </p:cNvPr>
          <p:cNvSpPr txBox="1"/>
          <p:nvPr/>
        </p:nvSpPr>
        <p:spPr>
          <a:xfrm flipH="1">
            <a:off x="9817319" y="416699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1</a:t>
            </a:r>
            <a:endParaRPr lang="en-GB" sz="1878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15A6785-552C-41D5-B44C-6368042A33AF}"/>
              </a:ext>
            </a:extLst>
          </p:cNvPr>
          <p:cNvSpPr txBox="1"/>
          <p:nvPr/>
        </p:nvSpPr>
        <p:spPr>
          <a:xfrm flipH="1">
            <a:off x="14391187" y="6667850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M</a:t>
            </a:r>
            <a:endParaRPr lang="en-GB" sz="1878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7F69449-167C-4B7A-A0EF-6E4559962230}"/>
              </a:ext>
            </a:extLst>
          </p:cNvPr>
          <p:cNvSpPr txBox="1"/>
          <p:nvPr/>
        </p:nvSpPr>
        <p:spPr>
          <a:xfrm flipH="1">
            <a:off x="9527401" y="7258777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1</a:t>
            </a:r>
            <a:endParaRPr lang="en-GB" sz="1878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D1928155-3AEC-4ED5-AE48-E3713CC52958}"/>
              </a:ext>
            </a:extLst>
          </p:cNvPr>
          <p:cNvSpPr txBox="1"/>
          <p:nvPr/>
        </p:nvSpPr>
        <p:spPr>
          <a:xfrm flipH="1">
            <a:off x="10528121" y="7299797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>
                <a:solidFill>
                  <a:srgbClr val="FF0000"/>
                </a:solidFill>
              </a:rPr>
              <a:t>M</a:t>
            </a:r>
            <a:endParaRPr lang="en-GB" sz="1878" dirty="0">
              <a:solidFill>
                <a:srgbClr val="FF0000"/>
              </a:solidFill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075FF64F-E5B5-4569-848D-D2F43CFDF5B3}"/>
              </a:ext>
            </a:extLst>
          </p:cNvPr>
          <p:cNvSpPr txBox="1"/>
          <p:nvPr/>
        </p:nvSpPr>
        <p:spPr>
          <a:xfrm flipH="1">
            <a:off x="14391187" y="8261432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1</a:t>
            </a:r>
            <a:endParaRPr lang="en-GB" sz="1878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9020EF7-85D6-49C1-B04E-E1477A1A76CF}"/>
              </a:ext>
            </a:extLst>
          </p:cNvPr>
          <p:cNvSpPr txBox="1"/>
          <p:nvPr/>
        </p:nvSpPr>
        <p:spPr>
          <a:xfrm flipH="1">
            <a:off x="8903351" y="11077147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1</a:t>
            </a:r>
            <a:endParaRPr lang="en-GB" sz="1878" dirty="0"/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C76C5C20-D0F8-4C6D-A1BF-0120FA7CAA5C}"/>
              </a:ext>
            </a:extLst>
          </p:cNvPr>
          <p:cNvSpPr/>
          <p:nvPr/>
        </p:nvSpPr>
        <p:spPr>
          <a:xfrm>
            <a:off x="19253180" y="5196286"/>
            <a:ext cx="2094212" cy="68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PERSON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433F050A-C229-4CCA-B843-3425411EE383}"/>
              </a:ext>
            </a:extLst>
          </p:cNvPr>
          <p:cNvCxnSpPr>
            <a:cxnSpLocks/>
            <a:stCxn id="673" idx="1"/>
            <a:endCxn id="675" idx="6"/>
          </p:cNvCxnSpPr>
          <p:nvPr/>
        </p:nvCxnSpPr>
        <p:spPr>
          <a:xfrm flipH="1">
            <a:off x="18913231" y="5537955"/>
            <a:ext cx="339948" cy="294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Oval 674">
            <a:extLst>
              <a:ext uri="{FF2B5EF4-FFF2-40B4-BE49-F238E27FC236}">
                <a16:creationId xmlns:a16="http://schemas.microsoft.com/office/drawing/2014/main" id="{135610F1-B062-4D04-9239-1235811444E8}"/>
              </a:ext>
            </a:extLst>
          </p:cNvPr>
          <p:cNvSpPr/>
          <p:nvPr/>
        </p:nvSpPr>
        <p:spPr>
          <a:xfrm rot="22356">
            <a:off x="18460818" y="5298455"/>
            <a:ext cx="452420" cy="481948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b="1" dirty="0">
                <a:solidFill>
                  <a:schemeClr val="tx1"/>
                </a:solidFill>
              </a:rPr>
              <a:t>d</a:t>
            </a:r>
            <a:endParaRPr lang="en-GB" sz="1878" b="1" dirty="0">
              <a:solidFill>
                <a:schemeClr val="tx1"/>
              </a:solidFill>
            </a:endParaRPr>
          </a:p>
        </p:txBody>
      </p: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46A08D76-CB3A-47AF-908B-99AFAF0AB535}"/>
              </a:ext>
            </a:extLst>
          </p:cNvPr>
          <p:cNvCxnSpPr>
            <a:cxnSpLocks/>
            <a:stCxn id="675" idx="2"/>
            <a:endCxn id="536" idx="3"/>
          </p:cNvCxnSpPr>
          <p:nvPr/>
        </p:nvCxnSpPr>
        <p:spPr>
          <a:xfrm flipH="1" flipV="1">
            <a:off x="15220316" y="5529473"/>
            <a:ext cx="3240511" cy="848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EA14BF80-3DA3-48AE-AD37-AAAD2DA4C2D3}"/>
              </a:ext>
            </a:extLst>
          </p:cNvPr>
          <p:cNvCxnSpPr>
            <a:cxnSpLocks/>
            <a:stCxn id="675" idx="0"/>
            <a:endCxn id="645" idx="2"/>
          </p:cNvCxnSpPr>
          <p:nvPr/>
        </p:nvCxnSpPr>
        <p:spPr>
          <a:xfrm flipH="1" flipV="1">
            <a:off x="18642315" y="1058382"/>
            <a:ext cx="46287" cy="4240085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Straight Connector 688">
            <a:extLst>
              <a:ext uri="{FF2B5EF4-FFF2-40B4-BE49-F238E27FC236}">
                <a16:creationId xmlns:a16="http://schemas.microsoft.com/office/drawing/2014/main" id="{3A3CC861-0679-451C-9F46-95964FE9DACC}"/>
              </a:ext>
            </a:extLst>
          </p:cNvPr>
          <p:cNvCxnSpPr>
            <a:cxnSpLocks/>
            <a:stCxn id="645" idx="2"/>
            <a:endCxn id="41" idx="3"/>
          </p:cNvCxnSpPr>
          <p:nvPr/>
        </p:nvCxnSpPr>
        <p:spPr>
          <a:xfrm flipH="1">
            <a:off x="15202574" y="1058382"/>
            <a:ext cx="3439734" cy="4061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TextBox 644">
            <a:extLst>
              <a:ext uri="{FF2B5EF4-FFF2-40B4-BE49-F238E27FC236}">
                <a16:creationId xmlns:a16="http://schemas.microsoft.com/office/drawing/2014/main" id="{7AD574E4-60D5-4DA2-940E-F71D42BEE2E9}"/>
              </a:ext>
            </a:extLst>
          </p:cNvPr>
          <p:cNvSpPr txBox="1"/>
          <p:nvPr/>
        </p:nvSpPr>
        <p:spPr>
          <a:xfrm>
            <a:off x="18614975" y="677059"/>
            <a:ext cx="54666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endParaRPr lang="en-GB" sz="1878" dirty="0"/>
          </a:p>
        </p:txBody>
      </p:sp>
      <p:cxnSp>
        <p:nvCxnSpPr>
          <p:cNvPr id="705" name="Straight Connector 704">
            <a:extLst>
              <a:ext uri="{FF2B5EF4-FFF2-40B4-BE49-F238E27FC236}">
                <a16:creationId xmlns:a16="http://schemas.microsoft.com/office/drawing/2014/main" id="{FA69D10E-39C5-4D76-AEBF-B9F361FBB861}"/>
              </a:ext>
            </a:extLst>
          </p:cNvPr>
          <p:cNvCxnSpPr>
            <a:cxnSpLocks/>
            <a:stCxn id="352" idx="3"/>
            <a:endCxn id="707" idx="0"/>
          </p:cNvCxnSpPr>
          <p:nvPr/>
        </p:nvCxnSpPr>
        <p:spPr>
          <a:xfrm flipV="1">
            <a:off x="15093829" y="12249395"/>
            <a:ext cx="3593204" cy="91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Connector 705">
            <a:extLst>
              <a:ext uri="{FF2B5EF4-FFF2-40B4-BE49-F238E27FC236}">
                <a16:creationId xmlns:a16="http://schemas.microsoft.com/office/drawing/2014/main" id="{9FB070D6-7111-4789-B863-B2A457337910}"/>
              </a:ext>
            </a:extLst>
          </p:cNvPr>
          <p:cNvCxnSpPr>
            <a:cxnSpLocks/>
            <a:stCxn id="707" idx="0"/>
            <a:endCxn id="675" idx="4"/>
          </p:cNvCxnSpPr>
          <p:nvPr/>
        </p:nvCxnSpPr>
        <p:spPr>
          <a:xfrm flipH="1" flipV="1">
            <a:off x="18685461" y="5780405"/>
            <a:ext cx="1572" cy="6468997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TextBox 706">
            <a:extLst>
              <a:ext uri="{FF2B5EF4-FFF2-40B4-BE49-F238E27FC236}">
                <a16:creationId xmlns:a16="http://schemas.microsoft.com/office/drawing/2014/main" id="{441EA8B3-0ABD-4308-9161-FB8207EDD525}"/>
              </a:ext>
            </a:extLst>
          </p:cNvPr>
          <p:cNvSpPr txBox="1"/>
          <p:nvPr/>
        </p:nvSpPr>
        <p:spPr>
          <a:xfrm>
            <a:off x="18659700" y="12249402"/>
            <a:ext cx="54666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endParaRPr lang="en-GB" sz="1878" dirty="0"/>
          </a:p>
        </p:txBody>
      </p: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3F0EA3A2-4430-4857-8FCA-9F71750F2DFC}"/>
              </a:ext>
            </a:extLst>
          </p:cNvPr>
          <p:cNvCxnSpPr>
            <a:cxnSpLocks/>
            <a:stCxn id="673" idx="0"/>
            <a:endCxn id="729" idx="4"/>
          </p:cNvCxnSpPr>
          <p:nvPr/>
        </p:nvCxnSpPr>
        <p:spPr>
          <a:xfrm flipH="1" flipV="1">
            <a:off x="19542530" y="4872688"/>
            <a:ext cx="757754" cy="323598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" name="Oval 728">
            <a:extLst>
              <a:ext uri="{FF2B5EF4-FFF2-40B4-BE49-F238E27FC236}">
                <a16:creationId xmlns:a16="http://schemas.microsoft.com/office/drawing/2014/main" id="{26B426E9-38AF-405A-A0A6-B97DD90968AD}"/>
              </a:ext>
            </a:extLst>
          </p:cNvPr>
          <p:cNvSpPr/>
          <p:nvPr/>
        </p:nvSpPr>
        <p:spPr>
          <a:xfrm>
            <a:off x="18994506" y="4167197"/>
            <a:ext cx="1096038" cy="705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Name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734" name="Straight Connector 733">
            <a:extLst>
              <a:ext uri="{FF2B5EF4-FFF2-40B4-BE49-F238E27FC236}">
                <a16:creationId xmlns:a16="http://schemas.microsoft.com/office/drawing/2014/main" id="{32C606F0-FA56-4F54-8131-2D019CF328D9}"/>
              </a:ext>
            </a:extLst>
          </p:cNvPr>
          <p:cNvCxnSpPr>
            <a:cxnSpLocks/>
            <a:stCxn id="673" idx="2"/>
            <a:endCxn id="735" idx="0"/>
          </p:cNvCxnSpPr>
          <p:nvPr/>
        </p:nvCxnSpPr>
        <p:spPr>
          <a:xfrm flipH="1">
            <a:off x="20295745" y="5879633"/>
            <a:ext cx="4536" cy="350044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Oval 734">
            <a:extLst>
              <a:ext uri="{FF2B5EF4-FFF2-40B4-BE49-F238E27FC236}">
                <a16:creationId xmlns:a16="http://schemas.microsoft.com/office/drawing/2014/main" id="{7E9CEA52-6D7A-453E-BEC1-028AA98988FC}"/>
              </a:ext>
            </a:extLst>
          </p:cNvPr>
          <p:cNvSpPr/>
          <p:nvPr/>
        </p:nvSpPr>
        <p:spPr>
          <a:xfrm>
            <a:off x="19640091" y="6229676"/>
            <a:ext cx="1311306" cy="705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Email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C74998CD-59DD-43B5-ACD9-D760D1C98149}"/>
              </a:ext>
            </a:extLst>
          </p:cNvPr>
          <p:cNvCxnSpPr>
            <a:cxnSpLocks/>
            <a:stCxn id="673" idx="0"/>
            <a:endCxn id="742" idx="4"/>
          </p:cNvCxnSpPr>
          <p:nvPr/>
        </p:nvCxnSpPr>
        <p:spPr>
          <a:xfrm flipV="1">
            <a:off x="20300284" y="4872568"/>
            <a:ext cx="727934" cy="323727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Oval 741">
            <a:extLst>
              <a:ext uri="{FF2B5EF4-FFF2-40B4-BE49-F238E27FC236}">
                <a16:creationId xmlns:a16="http://schemas.microsoft.com/office/drawing/2014/main" id="{3254BC39-5E2E-4FA4-AD05-D50EA924CEC6}"/>
              </a:ext>
            </a:extLst>
          </p:cNvPr>
          <p:cNvSpPr/>
          <p:nvPr/>
        </p:nvSpPr>
        <p:spPr>
          <a:xfrm>
            <a:off x="20444776" y="4167072"/>
            <a:ext cx="1166883" cy="7054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Age</a:t>
            </a:r>
            <a:endParaRPr lang="en-GB" sz="1878" dirty="0">
              <a:solidFill>
                <a:schemeClr val="tx1"/>
              </a:solidFill>
            </a:endParaRPr>
          </a:p>
        </p:txBody>
      </p:sp>
      <p:cxnSp>
        <p:nvCxnSpPr>
          <p:cNvPr id="757" name="Straight Connector 756">
            <a:extLst>
              <a:ext uri="{FF2B5EF4-FFF2-40B4-BE49-F238E27FC236}">
                <a16:creationId xmlns:a16="http://schemas.microsoft.com/office/drawing/2014/main" id="{77F6DA5C-73B5-4FDB-956F-859F2C9A5893}"/>
              </a:ext>
            </a:extLst>
          </p:cNvPr>
          <p:cNvCxnSpPr>
            <a:cxnSpLocks/>
            <a:stCxn id="673" idx="3"/>
            <a:endCxn id="758" idx="2"/>
          </p:cNvCxnSpPr>
          <p:nvPr/>
        </p:nvCxnSpPr>
        <p:spPr>
          <a:xfrm flipV="1">
            <a:off x="21347388" y="5532741"/>
            <a:ext cx="268938" cy="522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8" name="Oval 757">
            <a:extLst>
              <a:ext uri="{FF2B5EF4-FFF2-40B4-BE49-F238E27FC236}">
                <a16:creationId xmlns:a16="http://schemas.microsoft.com/office/drawing/2014/main" id="{C1FB1379-DEBA-4811-9D4A-450BCB3B2639}"/>
              </a:ext>
            </a:extLst>
          </p:cNvPr>
          <p:cNvSpPr/>
          <p:nvPr/>
        </p:nvSpPr>
        <p:spPr>
          <a:xfrm>
            <a:off x="21616321" y="5296991"/>
            <a:ext cx="1074822" cy="471500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u="sng" dirty="0">
                <a:solidFill>
                  <a:schemeClr val="tx1"/>
                </a:solidFill>
              </a:rPr>
              <a:t>PID</a:t>
            </a:r>
            <a:endParaRPr lang="en-GB" sz="1878" u="sng" dirty="0">
              <a:solidFill>
                <a:schemeClr val="tx1"/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4EEAA558-E535-4F9A-96CF-72E53431E2B4}"/>
              </a:ext>
            </a:extLst>
          </p:cNvPr>
          <p:cNvSpPr txBox="1"/>
          <p:nvPr/>
        </p:nvSpPr>
        <p:spPr>
          <a:xfrm flipH="1">
            <a:off x="10034899" y="11573792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>
                <a:solidFill>
                  <a:srgbClr val="FF0000"/>
                </a:solidFill>
              </a:rPr>
              <a:t>M</a:t>
            </a:r>
            <a:endParaRPr lang="en-GB" sz="1878" dirty="0">
              <a:solidFill>
                <a:srgbClr val="FF0000"/>
              </a:solidFill>
            </a:endParaRP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E502E735-5E4B-431D-AC79-6A6452A96BC9}"/>
              </a:ext>
            </a:extLst>
          </p:cNvPr>
          <p:cNvSpPr/>
          <p:nvPr/>
        </p:nvSpPr>
        <p:spPr>
          <a:xfrm>
            <a:off x="15622594" y="1341892"/>
            <a:ext cx="2094476" cy="695050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8A31062A-1F7D-49A6-B329-22440838B876}"/>
              </a:ext>
            </a:extLst>
          </p:cNvPr>
          <p:cNvSpPr/>
          <p:nvPr/>
        </p:nvSpPr>
        <p:spPr>
          <a:xfrm rot="21480050">
            <a:off x="11427964" y="1170985"/>
            <a:ext cx="1476416" cy="71146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MHealthIB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434" name="Flowchart: Decision 433">
            <a:extLst>
              <a:ext uri="{FF2B5EF4-FFF2-40B4-BE49-F238E27FC236}">
                <a16:creationId xmlns:a16="http://schemas.microsoft.com/office/drawing/2014/main" id="{B2611AD3-DFFD-4513-9CEE-86756622EC6A}"/>
              </a:ext>
            </a:extLst>
          </p:cNvPr>
          <p:cNvSpPr/>
          <p:nvPr/>
        </p:nvSpPr>
        <p:spPr>
          <a:xfrm>
            <a:off x="12548406" y="13135651"/>
            <a:ext cx="3039732" cy="1333066"/>
          </a:xfrm>
          <a:prstGeom prst="flowChartDecision">
            <a:avLst/>
          </a:prstGeom>
          <a:solidFill>
            <a:schemeClr val="bg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8" dirty="0">
                <a:solidFill>
                  <a:schemeClr val="tx1"/>
                </a:solidFill>
              </a:rPr>
              <a:t>Supervises</a:t>
            </a:r>
            <a:endParaRPr lang="en-GB" sz="1878" dirty="0">
              <a:solidFill>
                <a:schemeClr val="tx1"/>
              </a:solidFill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1F6BFBE7-2FE0-4BF4-B41B-825C76AF15D7}"/>
              </a:ext>
            </a:extLst>
          </p:cNvPr>
          <p:cNvSpPr txBox="1"/>
          <p:nvPr/>
        </p:nvSpPr>
        <p:spPr>
          <a:xfrm flipH="1">
            <a:off x="12757889" y="13236449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1</a:t>
            </a:r>
            <a:endParaRPr lang="en-GB" sz="1878" dirty="0"/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282DE774-2A3B-4050-8EDD-03F34B443885}"/>
              </a:ext>
            </a:extLst>
          </p:cNvPr>
          <p:cNvSpPr txBox="1"/>
          <p:nvPr/>
        </p:nvSpPr>
        <p:spPr>
          <a:xfrm flipH="1">
            <a:off x="14965657" y="13236449"/>
            <a:ext cx="324238" cy="38132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78" dirty="0"/>
              <a:t>M</a:t>
            </a:r>
            <a:endParaRPr lang="en-GB" sz="1878" dirty="0"/>
          </a:p>
        </p:txBody>
      </p:sp>
    </p:spTree>
    <p:extLst>
      <p:ext uri="{BB962C8B-B14F-4D97-AF65-F5344CB8AC3E}">
        <p14:creationId xmlns:p14="http://schemas.microsoft.com/office/powerpoint/2010/main" val="71582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13079</TotalTime>
  <Words>366</Words>
  <Application>Microsoft Office PowerPoint</Application>
  <PresentationFormat>Custom</PresentationFormat>
  <Paragraphs>341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</dc:creator>
  <cp:lastModifiedBy>Gamma</cp:lastModifiedBy>
  <cp:revision>221</cp:revision>
  <dcterms:created xsi:type="dcterms:W3CDTF">2020-11-12T03:52:51Z</dcterms:created>
  <dcterms:modified xsi:type="dcterms:W3CDTF">2021-06-04T06:33:44Z</dcterms:modified>
</cp:coreProperties>
</file>