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2FE1-5EFE-04DF-5001-BC324A14A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90407-80CF-9334-DF2C-9E6F805AB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EE51F-2624-2D06-62B7-C05CCA2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1E05-A5AA-9095-617B-7AF677EE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6C8E-E8B6-2DAA-E2BC-47FB7018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FEA6-0C96-4F00-98A6-0C2BE040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CFA05-C8B5-94A0-8FEA-6DB12414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CF12-EA33-4E86-1943-AD92D9DD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4BC1-607A-E564-75E7-24D154FA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BE58-4CA9-4B88-C0D1-FCAC4E40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1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CFDE7-42CD-2072-022C-6DD4270C7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556C5-A61D-6720-FA42-A18B26A7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4A61-56EA-11A5-143E-A73CA0C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664D-B658-1561-EAFF-408AFE10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70F1-1974-06F1-A730-C52402BC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6DC0-8132-A5CB-C079-5091F0E6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9C52-B4A0-03D3-2A9D-507ED60A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81DD-E65A-2694-F14D-EAF2624F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A25D-9714-FB3D-A263-A089FFF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2DD4-D2BB-F13D-45D6-5C463555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5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1768-E8FA-A354-6B4F-93026659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F4EC5-44CC-D39A-05A9-8DFD5D03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AF66-33C0-3726-8DE5-7C192BE5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5E859-AC1E-FB3A-D706-EBA6BE28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C88C-E812-7F6D-01A7-A0FED72D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109B-DF47-42D9-9D97-CAE3F879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2762-1C13-8D18-A80D-4D86788D6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4D819-47EE-B2CD-96C5-C623FF78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E05DD-5640-8701-E0D0-3F437810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8082-A6A4-09DC-36B1-F481D662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7F178-560B-1253-B1D3-D7B74EF0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6A75-83DF-414B-2FF5-49037CDC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9508-95DF-EFEC-DBD0-3C4B2A35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4A193-B39A-5E2E-D479-578420CF7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51A95-8449-5E6B-CE75-45F8FB3AC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A5C3F-6E39-301A-3639-3F2F12C2F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9B63A-C31B-1851-9953-A422BE0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1A405-BD0D-9DB7-28CB-ED4CF7B9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E6CF7-C493-6D3C-D375-8410B9B0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4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3AA-35FE-B83F-E537-8218F0AF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BF48C-6599-830E-EB75-58628A40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F31C4-87A1-0F5F-95CC-FA2C621F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6F1AA-98AA-60FC-930E-5C835787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8A88-7818-6976-859F-52AA1A06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7C25A-09AC-511C-8A2C-60FED003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5D8A4-BD17-2FD9-C767-18B54D6E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5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EE46-2679-95B2-9B42-6DAFE6F4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6707-C623-8F85-6EF3-24EA2FEA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A101A-25C3-D9EA-E8FB-FD87A85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A9A7B-51A8-6931-D8E6-23A1A552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18FE-0EA5-849C-5E09-1679ECF1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B5B9A-D227-18F9-3ABC-5C60A8C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6F89-3783-1128-852F-111CD0EE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31432-04C1-AAC9-E41E-7843F424E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5B314-3449-457F-0268-325C1A04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9FBE7-E0D5-BDB8-A603-8D6B8443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53AFB-10C7-8988-31CC-F44A91F7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84F6-B9EE-6ED8-3A3F-4BDB953E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1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FCAB3-E3B3-B35A-B88B-A967AF1C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D3922-350A-2D2C-1867-C1E2062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282F-78F3-9396-9E35-7AC293EE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C7B5-230A-401F-A5D2-AB4FAEC1A4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8690-0DFC-7502-9E4C-6F7FB58A1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BEE7-C594-6DEF-802F-A2EAA3E4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A58B-DA8E-44A0-AF40-6CE5B390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1EA485-6A42-F0DB-E771-C1E85AE066FB}"/>
              </a:ext>
            </a:extLst>
          </p:cNvPr>
          <p:cNvCxnSpPr>
            <a:cxnSpLocks/>
          </p:cNvCxnSpPr>
          <p:nvPr/>
        </p:nvCxnSpPr>
        <p:spPr>
          <a:xfrm flipH="1">
            <a:off x="7463133" y="5136520"/>
            <a:ext cx="1379348" cy="6126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ACB6F7-B95B-8C2F-F17B-472BDB06BAEB}"/>
              </a:ext>
            </a:extLst>
          </p:cNvPr>
          <p:cNvCxnSpPr>
            <a:cxnSpLocks/>
          </p:cNvCxnSpPr>
          <p:nvPr/>
        </p:nvCxnSpPr>
        <p:spPr>
          <a:xfrm flipH="1">
            <a:off x="9196947" y="5228090"/>
            <a:ext cx="135719" cy="64693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D92560-6723-243B-D213-455151949E10}"/>
              </a:ext>
            </a:extLst>
          </p:cNvPr>
          <p:cNvSpPr/>
          <p:nvPr/>
        </p:nvSpPr>
        <p:spPr>
          <a:xfrm>
            <a:off x="5663953" y="2925673"/>
            <a:ext cx="1982358" cy="22979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DF68928-D16B-1439-A6CB-B20B4C52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3" y="2894582"/>
            <a:ext cx="6781249" cy="345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B86AC6-2294-7649-F613-133F9AEFF556}"/>
              </a:ext>
            </a:extLst>
          </p:cNvPr>
          <p:cNvSpPr/>
          <p:nvPr/>
        </p:nvSpPr>
        <p:spPr>
          <a:xfrm>
            <a:off x="79899" y="71021"/>
            <a:ext cx="12020365" cy="648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Ashraf Haress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75746A-E724-F973-EB68-F3352E9F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4" y="866238"/>
            <a:ext cx="11583311" cy="192135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6A0D3E2-F331-DCC6-F9D9-1A7590014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46" y="3874362"/>
            <a:ext cx="1845557" cy="49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4DA9C93-1C87-A675-1F54-19BD04C6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60" y="2925672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63F67FED-071A-615D-76C6-C8A46926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91" y="3242275"/>
            <a:ext cx="960237" cy="1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90FB6086-9EF4-23FE-0E52-9E2A95AB2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947" y="3623565"/>
            <a:ext cx="940166" cy="3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4910F4DC-6722-58C4-F63A-E4355C3B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245" y="3114097"/>
            <a:ext cx="1437102" cy="31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>
            <a:extLst>
              <a:ext uri="{FF2B5EF4-FFF2-40B4-BE49-F238E27FC236}">
                <a16:creationId xmlns:a16="http://schemas.microsoft.com/office/drawing/2014/main" id="{37E16AC3-E28E-65C4-8446-30A5390E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60" y="3764729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>
            <a:extLst>
              <a:ext uri="{FF2B5EF4-FFF2-40B4-BE49-F238E27FC236}">
                <a16:creationId xmlns:a16="http://schemas.microsoft.com/office/drawing/2014/main" id="{9EFCBBC6-DCD8-6FC6-5007-F30763B7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91" y="4081333"/>
            <a:ext cx="882709" cy="11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528AFB1D-92A6-069A-BF61-EE28BB5B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55" y="3592584"/>
            <a:ext cx="1277601" cy="4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337087B2-15D0-FFE9-586A-2D1D64A0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79" y="4105667"/>
            <a:ext cx="1578701" cy="35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A24F5B50-A917-B541-A83E-FF3CBB5F4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47" y="4770613"/>
            <a:ext cx="1845556" cy="39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B214F11A-0591-9697-38F9-B955983F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41" y="4603786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>
            <a:extLst>
              <a:ext uri="{FF2B5EF4-FFF2-40B4-BE49-F238E27FC236}">
                <a16:creationId xmlns:a16="http://schemas.microsoft.com/office/drawing/2014/main" id="{351C66D8-041C-2877-BC63-575BDB74D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72" y="4920389"/>
            <a:ext cx="960237" cy="1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>
            <a:extLst>
              <a:ext uri="{FF2B5EF4-FFF2-40B4-BE49-F238E27FC236}">
                <a16:creationId xmlns:a16="http://schemas.microsoft.com/office/drawing/2014/main" id="{65DE0B1D-DDD9-B25F-2AF5-AD242836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948" y="4081566"/>
            <a:ext cx="1470494" cy="4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3097EC7-4656-B8AA-C5E7-13B7F77DE0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1214" y="4789940"/>
            <a:ext cx="1314450" cy="438150"/>
          </a:xfrm>
          <a:prstGeom prst="rect">
            <a:avLst/>
          </a:prstGeom>
        </p:spPr>
      </p:pic>
      <p:pic>
        <p:nvPicPr>
          <p:cNvPr id="2096" name="Picture 48">
            <a:extLst>
              <a:ext uri="{FF2B5EF4-FFF2-40B4-BE49-F238E27FC236}">
                <a16:creationId xmlns:a16="http://schemas.microsoft.com/office/drawing/2014/main" id="{D51DEDB1-F471-12F5-171B-5D4BCA30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205" y="4709260"/>
            <a:ext cx="13144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0B5B5-8480-1F8F-BC96-7EDE7989B4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88494" y="5769760"/>
            <a:ext cx="1729699" cy="87042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2487BF8-EB20-4665-F481-77E9CF4C41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94358" y="5804438"/>
            <a:ext cx="1729698" cy="8708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13864F7-0BAE-734A-FF0E-9DD4779F56AB}"/>
              </a:ext>
            </a:extLst>
          </p:cNvPr>
          <p:cNvSpPr txBox="1"/>
          <p:nvPr/>
        </p:nvSpPr>
        <p:spPr>
          <a:xfrm>
            <a:off x="2809634" y="115272"/>
            <a:ext cx="6283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from DBN Comparative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78A0C4-9245-D173-52EF-8FBDA271F116}"/>
              </a:ext>
            </a:extLst>
          </p:cNvPr>
          <p:cNvSpPr txBox="1"/>
          <p:nvPr/>
        </p:nvSpPr>
        <p:spPr>
          <a:xfrm>
            <a:off x="10785808" y="23264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196280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7F5228-91B0-9168-EEAB-6FBD01F2B357}"/>
              </a:ext>
            </a:extLst>
          </p:cNvPr>
          <p:cNvSpPr/>
          <p:nvPr/>
        </p:nvSpPr>
        <p:spPr>
          <a:xfrm>
            <a:off x="8881214" y="3067069"/>
            <a:ext cx="1578701" cy="419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06C5B7-52BB-C281-A87F-12D42BBFA5F9}"/>
              </a:ext>
            </a:extLst>
          </p:cNvPr>
          <p:cNvSpPr/>
          <p:nvPr/>
        </p:nvSpPr>
        <p:spPr>
          <a:xfrm>
            <a:off x="8638817" y="3584153"/>
            <a:ext cx="3461447" cy="947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7A9C86F-CFA7-64C6-50F5-08683E8E60DC}"/>
              </a:ext>
            </a:extLst>
          </p:cNvPr>
          <p:cNvSpPr/>
          <p:nvPr/>
        </p:nvSpPr>
        <p:spPr>
          <a:xfrm>
            <a:off x="8842481" y="4666764"/>
            <a:ext cx="3198799" cy="565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69A3DE5-44C8-7B25-72CE-4932ADB1BA17}"/>
              </a:ext>
            </a:extLst>
          </p:cNvPr>
          <p:cNvSpPr/>
          <p:nvPr/>
        </p:nvSpPr>
        <p:spPr>
          <a:xfrm>
            <a:off x="7388494" y="5721023"/>
            <a:ext cx="1808453" cy="95426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81D6845-A4FD-5D41-BFB8-B25C00BDAF64}"/>
              </a:ext>
            </a:extLst>
          </p:cNvPr>
          <p:cNvSpPr/>
          <p:nvPr/>
        </p:nvSpPr>
        <p:spPr>
          <a:xfrm>
            <a:off x="10137113" y="5741098"/>
            <a:ext cx="1808453" cy="95426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FC247B-784B-3D2F-057A-E97A472D7E5B}"/>
              </a:ext>
            </a:extLst>
          </p:cNvPr>
          <p:cNvCxnSpPr>
            <a:cxnSpLocks/>
          </p:cNvCxnSpPr>
          <p:nvPr/>
        </p:nvCxnSpPr>
        <p:spPr>
          <a:xfrm flipH="1">
            <a:off x="10183706" y="5232074"/>
            <a:ext cx="389499" cy="5639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833CAF5E-C32C-F389-72FA-99427F2E9E1F}"/>
              </a:ext>
            </a:extLst>
          </p:cNvPr>
          <p:cNvCxnSpPr>
            <a:cxnSpLocks/>
          </p:cNvCxnSpPr>
          <p:nvPr/>
        </p:nvCxnSpPr>
        <p:spPr>
          <a:xfrm>
            <a:off x="11000111" y="5230082"/>
            <a:ext cx="887544" cy="5396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8" name="Picture 50">
            <a:extLst>
              <a:ext uri="{FF2B5EF4-FFF2-40B4-BE49-F238E27FC236}">
                <a16:creationId xmlns:a16="http://schemas.microsoft.com/office/drawing/2014/main" id="{35E2BF17-DAD4-CC1B-B190-B7BEA3E32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47" y="3189574"/>
            <a:ext cx="1845556" cy="21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0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animBg="1"/>
      <p:bldP spid="44" grpId="0"/>
      <p:bldP spid="45" grpId="0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BUE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adel</dc:creator>
  <cp:lastModifiedBy>ashraf adel</cp:lastModifiedBy>
  <cp:revision>5</cp:revision>
  <dcterms:created xsi:type="dcterms:W3CDTF">2022-11-13T07:23:48Z</dcterms:created>
  <dcterms:modified xsi:type="dcterms:W3CDTF">2022-11-14T10:58:35Z</dcterms:modified>
</cp:coreProperties>
</file>