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0E94-3E0A-2C66-1747-02FF2FD49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280CE-C2D7-A421-6378-BAFD72174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A48C4-A9E1-E104-BCE6-44572F3D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CB7E-D415-4626-9800-BB2EB3DC561B}" type="datetimeFigureOut">
              <a:rPr lang="en-US" smtClean="0"/>
              <a:t>2024-11-27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BAC08-233E-D6D6-B0D8-EB736836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D5128-1361-223E-F4B8-0BBFBFD1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25A2-FABA-4807-9616-1C6CBE16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9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1990-6152-1B05-E1D7-0AB09197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8D07A-1F3F-028C-91F6-4D179E1D5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FBB9A-1FA9-5612-F920-071A8D2F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CB7E-D415-4626-9800-BB2EB3DC561B}" type="datetimeFigureOut">
              <a:rPr lang="en-US" smtClean="0"/>
              <a:t>2024-11-27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8776E-E92F-71AD-128F-1E482A66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0B274-B82E-F160-41F0-5CE035BE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25A2-FABA-4807-9616-1C6CBE16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8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5D266-4B81-A2F3-8985-2D6AA1A7D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30722-9F3D-8A39-30EE-002CD1229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B0E4-767D-8FD6-4435-BCE3C000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CB7E-D415-4626-9800-BB2EB3DC561B}" type="datetimeFigureOut">
              <a:rPr lang="en-US" smtClean="0"/>
              <a:t>2024-11-27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E862C-C3D9-EBD4-3589-C25E8B69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E0908-4BC3-7E70-0A7C-9A95F7C6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25A2-FABA-4807-9616-1C6CBE16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2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ED8B-736E-4F61-76A4-C466E17C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56A96-F10E-7EC8-764B-F2368DBD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25B0D-F6C7-5EEC-7C91-3FC31838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CB7E-D415-4626-9800-BB2EB3DC561B}" type="datetimeFigureOut">
              <a:rPr lang="en-US" smtClean="0"/>
              <a:t>2024-11-27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9CC5A-0A21-9773-C73A-2F06F682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7FAAF-C2F9-0A7F-473D-DE207EFA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25A2-FABA-4807-9616-1C6CBE16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0B2D-E6AC-C222-6902-67FC63BB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6D38C-C93B-210F-AB08-ACEE1CB2C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42FE8-889C-8E68-25EF-CFD586B7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CB7E-D415-4626-9800-BB2EB3DC561B}" type="datetimeFigureOut">
              <a:rPr lang="en-US" smtClean="0"/>
              <a:t>2024-11-27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DC42C-07C6-A0DD-855A-6C5FBD42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D90FF-53D1-9B41-35FE-42BAED29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25A2-FABA-4807-9616-1C6CBE16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1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62B6-C0F7-4029-CC48-EC9AC6EE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360C-4CE8-0EA3-CA54-24AEAAFC9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7CB8F-11B1-E5CB-A981-4BDB4EECC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C3D67-8376-F738-345D-84343C12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CB7E-D415-4626-9800-BB2EB3DC561B}" type="datetimeFigureOut">
              <a:rPr lang="en-US" smtClean="0"/>
              <a:t>2024-11-27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B4BE4-FEFF-8973-4740-3344AEF3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E27F6-6A85-31E1-B1F9-84D71DBE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25A2-FABA-4807-9616-1C6CBE16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C53B-64D6-3CE0-E75E-C57ADB8C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8A740-01D9-2BFF-BA25-655ECB996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DDD1C-FD1D-07F6-8A0B-9B938BC9D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FC060-B7D6-0237-2370-F8A39BBFE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287F7-B26A-7F57-C3BF-F80EBA600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19346-6808-32BE-6A2B-EEED65E3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CB7E-D415-4626-9800-BB2EB3DC561B}" type="datetimeFigureOut">
              <a:rPr lang="en-US" smtClean="0"/>
              <a:t>2024-11-27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AFC98-0B81-E94C-ED41-AA40A265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5D2B8-ABCE-1D59-1567-867B7208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25A2-FABA-4807-9616-1C6CBE16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0D87-2CF7-5436-A467-BC6D3CB7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78C0F-B1F4-834F-C024-EC27B434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CB7E-D415-4626-9800-BB2EB3DC561B}" type="datetimeFigureOut">
              <a:rPr lang="en-US" smtClean="0"/>
              <a:t>2024-11-27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66218-F9BB-CCCF-A2CD-193D283A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51BE3-B802-C4CE-B0B9-11210A0D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25A2-FABA-4807-9616-1C6CBE16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6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36A41-AE60-CBAC-F362-3A6B740E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CB7E-D415-4626-9800-BB2EB3DC561B}" type="datetimeFigureOut">
              <a:rPr lang="en-US" smtClean="0"/>
              <a:t>2024-11-27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13789-3689-417E-7414-3E9E7A9B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14DD0-7A55-785C-6F4D-6F2471A6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25A2-FABA-4807-9616-1C6CBE16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B909-F440-FB58-AB71-5DE4257E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9C30-2A71-51E1-C7BC-87EEE7C6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26193-F219-2169-F96F-786FB6F7C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8CA91-2DB4-0252-93E6-9E4E7A82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CB7E-D415-4626-9800-BB2EB3DC561B}" type="datetimeFigureOut">
              <a:rPr lang="en-US" smtClean="0"/>
              <a:t>2024-11-27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77DEA-5C08-35A4-DF27-9A94FC98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BD42A-D62C-23DB-3383-7AFF7863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25A2-FABA-4807-9616-1C6CBE16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CAAB-4011-1C5D-0008-1D9110C1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385AC-1B25-844B-6361-DE9DABBBB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F255C-83DF-490E-4681-56C304236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C8E67-F6BA-FEB2-A7E1-FFDA86B8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8CB7E-D415-4626-9800-BB2EB3DC561B}" type="datetimeFigureOut">
              <a:rPr lang="en-US" smtClean="0"/>
              <a:t>2024-11-27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4105-0BDF-F5E4-C300-6FA14936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A3BF4-3A78-2563-16D0-B8F2A61F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25A2-FABA-4807-9616-1C6CBE16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A5EFA-3151-C0D0-DEF4-7F899D37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1BEA3-1E98-F86E-E2F6-936089743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C3C6B-EA5B-C922-03D8-BC452840F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68CB7E-D415-4626-9800-BB2EB3DC561B}" type="datetimeFigureOut">
              <a:rPr lang="en-US" smtClean="0"/>
              <a:t>2024-11-27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8AE6-8FA0-1EBC-9C4D-EC4001C10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D1679-72A5-B49B-AA0F-5805483C8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5625A2-FABA-4807-9616-1C6CBE16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E377-9C57-02EF-962D-2CBB7A0E7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1172" y="1929384"/>
            <a:ext cx="2833116" cy="2450592"/>
          </a:xfrm>
        </p:spPr>
        <p:txBody>
          <a:bodyPr>
            <a:noAutofit/>
          </a:bodyPr>
          <a:lstStyle/>
          <a:p>
            <a:r>
              <a:rPr lang="en-US" sz="15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Ody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FD76EA-4EE1-A5BF-DBA2-CB9E6E721567}"/>
              </a:ext>
            </a:extLst>
          </p:cNvPr>
          <p:cNvSpPr txBox="1">
            <a:spLocks/>
          </p:cNvSpPr>
          <p:nvPr/>
        </p:nvSpPr>
        <p:spPr>
          <a:xfrm>
            <a:off x="5876544" y="1929384"/>
            <a:ext cx="2740152" cy="2450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0" dirty="0">
                <a:solidFill>
                  <a:schemeClr val="tx2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Ash</a:t>
            </a:r>
          </a:p>
        </p:txBody>
      </p:sp>
    </p:spTree>
    <p:extLst>
      <p:ext uri="{BB962C8B-B14F-4D97-AF65-F5344CB8AC3E}">
        <p14:creationId xmlns:p14="http://schemas.microsoft.com/office/powerpoint/2010/main" val="1603639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4C96F-97EF-CE1D-C925-A72D4450C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B643-B6FD-041B-8982-6239A16C7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880" y="484632"/>
            <a:ext cx="2833116" cy="1920240"/>
          </a:xfrm>
        </p:spPr>
        <p:txBody>
          <a:bodyPr>
            <a:noAutofit/>
          </a:bodyPr>
          <a:lstStyle/>
          <a:p>
            <a:r>
              <a:rPr lang="en-US" sz="15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Ody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863E72-F26A-E520-F3D0-B3D13EA7B7B5}"/>
              </a:ext>
            </a:extLst>
          </p:cNvPr>
          <p:cNvSpPr txBox="1">
            <a:spLocks/>
          </p:cNvSpPr>
          <p:nvPr/>
        </p:nvSpPr>
        <p:spPr>
          <a:xfrm>
            <a:off x="6096000" y="3968496"/>
            <a:ext cx="2740152" cy="2450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0" dirty="0">
                <a:solidFill>
                  <a:schemeClr val="tx2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Ash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FE2C52E-C656-E837-BA0C-FD0EF0D3C770}"/>
              </a:ext>
            </a:extLst>
          </p:cNvPr>
          <p:cNvSpPr txBox="1">
            <a:spLocks/>
          </p:cNvSpPr>
          <p:nvPr/>
        </p:nvSpPr>
        <p:spPr>
          <a:xfrm>
            <a:off x="3942588" y="283464"/>
            <a:ext cx="2587752" cy="2121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0" dirty="0">
                <a:solidFill>
                  <a:srgbClr val="404040"/>
                </a:solidFill>
                <a:latin typeface="Gabriola" panose="04040605051002020D02" pitchFamily="82" charset="0"/>
              </a:rPr>
              <a:t>ssey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2DAA8F-3DF3-93CE-88F1-26EAFF32C73B}"/>
              </a:ext>
            </a:extLst>
          </p:cNvPr>
          <p:cNvSpPr txBox="1">
            <a:spLocks/>
          </p:cNvSpPr>
          <p:nvPr/>
        </p:nvSpPr>
        <p:spPr>
          <a:xfrm>
            <a:off x="5236464" y="2404871"/>
            <a:ext cx="1719072" cy="20482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0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of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8ADB5C-00B6-622B-E55A-D1F3110BBB63}"/>
              </a:ext>
            </a:extLst>
          </p:cNvPr>
          <p:cNvSpPr txBox="1">
            <a:spLocks/>
          </p:cNvSpPr>
          <p:nvPr/>
        </p:nvSpPr>
        <p:spPr>
          <a:xfrm>
            <a:off x="8595360" y="3968496"/>
            <a:ext cx="2005584" cy="2450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0" dirty="0">
                <a:solidFill>
                  <a:srgbClr val="404040"/>
                </a:solidFill>
                <a:latin typeface="Gabriola" panose="04040605051002020D02" pitchFamily="82" charset="0"/>
              </a:rPr>
              <a:t>raf</a:t>
            </a:r>
          </a:p>
        </p:txBody>
      </p:sp>
    </p:spTree>
    <p:extLst>
      <p:ext uri="{BB962C8B-B14F-4D97-AF65-F5344CB8AC3E}">
        <p14:creationId xmlns:p14="http://schemas.microsoft.com/office/powerpoint/2010/main" val="2434814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97FAC-8392-7081-4877-44B69AFA9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1C01-2DE6-DEC7-8223-9D738430E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880" y="484632"/>
            <a:ext cx="2833116" cy="1920240"/>
          </a:xfrm>
        </p:spPr>
        <p:txBody>
          <a:bodyPr>
            <a:noAutofit/>
          </a:bodyPr>
          <a:lstStyle/>
          <a:p>
            <a:r>
              <a:rPr lang="en-US" sz="150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Ody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E98BE3-21C5-7104-6D78-B7CF71C4C0F9}"/>
              </a:ext>
            </a:extLst>
          </p:cNvPr>
          <p:cNvSpPr txBox="1">
            <a:spLocks/>
          </p:cNvSpPr>
          <p:nvPr/>
        </p:nvSpPr>
        <p:spPr>
          <a:xfrm>
            <a:off x="6096000" y="3968496"/>
            <a:ext cx="2740152" cy="2450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0" dirty="0">
                <a:solidFill>
                  <a:schemeClr val="tx2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Ash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C96568C-A568-2BD4-4BF8-B9EE1FB36881}"/>
              </a:ext>
            </a:extLst>
          </p:cNvPr>
          <p:cNvSpPr txBox="1">
            <a:spLocks/>
          </p:cNvSpPr>
          <p:nvPr/>
        </p:nvSpPr>
        <p:spPr>
          <a:xfrm>
            <a:off x="3942588" y="283464"/>
            <a:ext cx="2587752" cy="21214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0" dirty="0">
                <a:solidFill>
                  <a:srgbClr val="404040"/>
                </a:solidFill>
                <a:latin typeface="Gabriola" panose="04040605051002020D02" pitchFamily="82" charset="0"/>
              </a:rPr>
              <a:t>ssey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F47883-B23E-8545-F86A-B0AAFC29B0B4}"/>
              </a:ext>
            </a:extLst>
          </p:cNvPr>
          <p:cNvSpPr txBox="1">
            <a:spLocks/>
          </p:cNvSpPr>
          <p:nvPr/>
        </p:nvSpPr>
        <p:spPr>
          <a:xfrm>
            <a:off x="5236464" y="2404871"/>
            <a:ext cx="1719072" cy="20482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0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of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D78F37-24EB-194E-2EB9-AF868FDEE5EB}"/>
              </a:ext>
            </a:extLst>
          </p:cNvPr>
          <p:cNvSpPr txBox="1">
            <a:spLocks/>
          </p:cNvSpPr>
          <p:nvPr/>
        </p:nvSpPr>
        <p:spPr>
          <a:xfrm>
            <a:off x="8595360" y="3968496"/>
            <a:ext cx="2005584" cy="2450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0" dirty="0">
                <a:solidFill>
                  <a:srgbClr val="404040"/>
                </a:solidFill>
                <a:latin typeface="Gabriola" panose="04040605051002020D02" pitchFamily="82" charset="0"/>
              </a:rPr>
              <a:t>raf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4330BF-5921-BDC5-18E8-6F3E0D5137DD}"/>
              </a:ext>
            </a:extLst>
          </p:cNvPr>
          <p:cNvSpPr txBox="1">
            <a:spLocks/>
          </p:cNvSpPr>
          <p:nvPr/>
        </p:nvSpPr>
        <p:spPr>
          <a:xfrm>
            <a:off x="5619750" y="3291840"/>
            <a:ext cx="47625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Gabriola" panose="04040605051002020D02" pitchFamily="82" charset="0"/>
              </a:rPr>
              <a:t>:]</a:t>
            </a:r>
          </a:p>
        </p:txBody>
      </p:sp>
    </p:spTree>
    <p:extLst>
      <p:ext uri="{BB962C8B-B14F-4D97-AF65-F5344CB8AC3E}">
        <p14:creationId xmlns:p14="http://schemas.microsoft.com/office/powerpoint/2010/main" val="386971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Gabriola</vt:lpstr>
      <vt:lpstr>Office Theme</vt:lpstr>
      <vt:lpstr>Ody</vt:lpstr>
      <vt:lpstr>Ody</vt:lpstr>
      <vt:lpstr>Ody</vt:lpstr>
    </vt:vector>
  </TitlesOfParts>
  <Company>BUE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ashraf196280</dc:creator>
  <cp:lastModifiedBy>ashraf196280</cp:lastModifiedBy>
  <cp:revision>1</cp:revision>
  <dcterms:created xsi:type="dcterms:W3CDTF">2024-11-27T07:13:36Z</dcterms:created>
  <dcterms:modified xsi:type="dcterms:W3CDTF">2024-11-27T07:31:11Z</dcterms:modified>
</cp:coreProperties>
</file>