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85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6" r:id="rId39"/>
    <p:sldId id="309" r:id="rId40"/>
    <p:sldId id="295" r:id="rId41"/>
    <p:sldId id="297" r:id="rId42"/>
    <p:sldId id="298" r:id="rId43"/>
    <p:sldId id="299" r:id="rId44"/>
    <p:sldId id="300" r:id="rId45"/>
    <p:sldId id="301" r:id="rId46"/>
    <p:sldId id="304" r:id="rId47"/>
    <p:sldId id="305" r:id="rId48"/>
    <p:sldId id="306" r:id="rId49"/>
    <p:sldId id="308" r:id="rId50"/>
    <p:sldId id="303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8:50:58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80 24575,'-1'0'0,"-1"0"0,0 0 0,1 0 0,-1-1 0,1 1 0,-1-1 0,1 1 0,-1-1 0,1 1 0,-1-1 0,1 0 0,0 0 0,-1 0 0,1 0 0,0 0 0,0 0 0,0 0 0,0 0 0,0 0 0,0-1 0,0 1 0,0 0 0,0-1 0,0 1 0,1-1 0,-1 1 0,0-1 0,1 1 0,0-1 0,-1 1 0,1-1 0,0 1 0,0-1 0,0 0 0,0 1 0,0-1 0,0 1 0,0-1 0,0 1 0,1-1 0,-1 0 0,1 1 0,-1-1 0,1 1 0,-1-1 0,1 1 0,0 0 0,0-1 0,1 0 0,-1 1 0,0 0 0,0 0 0,1 1 0,-1-1 0,0 1 0,1-1 0,-1 1 0,1-1 0,-1 1 0,0 0 0,1 0 0,-1 0 0,1 0 0,-1 0 0,1 0 0,-1 0 0,1 0 0,-1 0 0,0 1 0,1-1 0,-1 1 0,0-1 0,1 1 0,-1-1 0,0 1 0,2 1 0,-1-1 0,0 0 0,0 0 0,0 0 0,0 0 0,0 0 0,-1 1 0,1-1 0,0 1 0,-1-1 0,1 1 0,-1 0 0,1 0 0,-1 0 0,0 0 0,2 3 0,-2-2 0,0-1 0,0 0 0,0 0 0,0 0 0,1 0 0,-1 0 0,1 0 0,-1-1 0,3 3 0,-3-3 0,1 0 0,-1 0 0,0 0 0,0 0 0,0 1 0,0-1 0,0 0 0,0 1 0,0-1 0,0 0 0,-1 1 0,1-1 0,0 1 0,-1-1 0,1 1 0,-1-1 0,0 1 0,1 0 0,-1-1 0,0 1 0,0 2 0,-3-4 0,-1-8 0,-1-9 0,5 15 0,0 1 0,-1-1 0,1 1 0,0-1 0,0 1 0,0-1 0,0 1 0,0 0 0,0-1 0,0 1 0,1-1 0,-1 1 0,0-1 0,1 1 0,-1 0 0,1-1 0,0 1 0,-1 0 0,1 0 0,0-1 0,0 1 0,0 0 0,0 0 0,0 0 0,0 0 0,2-2 0,-1 3 0,0 0 0,1 0 0,-1 0 0,0 0 0,0 0 0,0 0 0,1 0 0,-1 1 0,0-1 0,0 1 0,0 0 0,0 0 0,0 0 0,0 0 0,0 0 0,0 0 0,3 2 0,5 2 0,0 0 0,0-1 0,1 0 0,-1-1 0,22 4 0,25 8 0,-48-13 0,1 0 0,-1-1 0,1 0 0,-1-1 0,1 0 0,18-2 0,6 0 0,-33 2 0,0 1 0,-1-1 0,1 0 0,0-1 0,0 1 0,0 0 0,-1 0 0,1 0 0,0 0 0,0-1 0,0 1 0,-1 0 0,1-1 0,0 1 0,-1 0 0,1-1 0,0 1 0,-1-1 0,1 1 0,0-1 0,-1 0 0,1 1 0,-1-1 0,1 1 0,-1-1 0,0 0 0,1 1 0,0-3 0,-1 2 0,0-1 0,1 0 0,-1 0 0,0 0 0,0 1 0,0-1 0,0 0 0,-1 0 0,1 0 0,0 0 0,-1 1 0,-1-4 0,2 2 0,-1 1 0,0-1 0,0 1 0,-1-1 0,1 1 0,0 0 0,-1 0 0,1 0 0,-1 0 0,0 0 0,0 0 0,0 0 0,0 0 0,0 1 0,0-1 0,0 1 0,-1-1 0,1 1 0,0 0 0,-4-1 0,-38 3 0,38 0 0,-1 0 0,1 0 0,-1-1 0,1 0 0,-1-1 0,1 1 0,-1-1 0,1 0 0,-12-4 0,49-7 0,-20 12 0,1 0 0,0 1 0,-1 0 0,1 1 0,-1 0 0,17 6 0,55 22 0,-81-29 0,0 1 0,0-1 0,0 1 0,0 0 0,0 0 0,0 0 0,0 0 0,0 0 0,-1 0 0,1 0 0,-1 1 0,0-1 0,0 0 0,0 1 0,0-1 0,0 1 0,0-1 0,-1 1 0,1 0 0,-1-1 0,1 5 0,-2-6 0,0-1 0,0 1 0,0 0 0,0-1 0,0 1 0,0 0 0,0-1 0,0 0 0,-1 1 0,1-1 0,0 1 0,0-1 0,0 0 0,0 0 0,-1 0 0,1 0 0,0 0 0,0 0 0,0 0 0,-1 0 0,-1-1 0,-27-2 0,-67-5-1365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8:50:58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08:54:20.929"/>
    </inkml:context>
    <inkml:brush xml:id="br0">
      <inkml:brushProperty name="width" value="0.025" units="cm"/>
      <inkml:brushProperty name="height" value="0.025" units="cm"/>
      <inkml:brushProperty name="color" value="#979797"/>
      <inkml:brushProperty name="ignorePressure" value="1"/>
    </inkml:brush>
  </inkml:definitions>
  <inkml:trace contextRef="#ctx0" brushRef="#br0">0 1,'0'592,"0"-586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380AAD-1ADA-BE1A-44B8-51079463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8" r="2" b="31464"/>
          <a:stretch/>
        </p:blipFill>
        <p:spPr>
          <a:xfrm>
            <a:off x="-16162" y="3422065"/>
            <a:ext cx="6112162" cy="3435926"/>
          </a:xfrm>
          <a:prstGeom prst="rect">
            <a:avLst/>
          </a:prstGeom>
        </p:spPr>
      </p:pic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911C6EE9-7B7E-F555-8600-31039C0DF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33" r="-3" b="101"/>
          <a:stretch/>
        </p:blipFill>
        <p:spPr>
          <a:xfrm>
            <a:off x="-16162" y="9"/>
            <a:ext cx="6112162" cy="3428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3335">
            <a:off x="5695443" y="700518"/>
            <a:ext cx="5508079" cy="4027975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3335">
            <a:off x="5710939" y="780579"/>
            <a:ext cx="5508079" cy="4027975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B6F12-2EB7-4830-3DCC-1A7774DA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755" y="1606362"/>
            <a:ext cx="4544291" cy="2193030"/>
          </a:xfrm>
        </p:spPr>
        <p:txBody>
          <a:bodyPr anchor="ctr">
            <a:normAutofit/>
          </a:bodyPr>
          <a:lstStyle/>
          <a:p>
            <a:r>
              <a:rPr lang="en-US" dirty="0"/>
              <a:t>Café Robot Problem:</a:t>
            </a:r>
            <a:br>
              <a:rPr lang="en-US" dirty="0"/>
            </a:br>
            <a:r>
              <a:rPr lang="en-US" dirty="0"/>
              <a:t>Scenarios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517816" y="3941997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622234" y="3936486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9673-0F93-D39F-2D5A-362626F8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7873" y="4238725"/>
            <a:ext cx="3200400" cy="1427019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/>
              <a:t>By: Ashraf - 196280</a:t>
            </a:r>
          </a:p>
        </p:txBody>
      </p:sp>
    </p:spTree>
    <p:extLst>
      <p:ext uri="{BB962C8B-B14F-4D97-AF65-F5344CB8AC3E}">
        <p14:creationId xmlns:p14="http://schemas.microsoft.com/office/powerpoint/2010/main" val="149410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8" y="4122420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21271" y="3857462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9" y="4476750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551" y="4125891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8" y="4484370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61" y="4125891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0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22768" y="448437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61" y="4125891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2079" y="447675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551" y="4125891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2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07578" y="412242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2242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3828" y="411480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998104" y="3849842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2608" y="411480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2608" y="437769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5528" y="438912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51112" y="4066467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12C-0FDC-2C45-2A0E-11D9380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Deliver Coffee To Dr. Gerard &amp; T.A </a:t>
            </a:r>
            <a:r>
              <a:rPr lang="en-US" dirty="0" err="1"/>
              <a:t>TokA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25A-E148-9C48-CE83-59689451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A* to make the robot “R” traverse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25662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43208" y="44043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3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43208" y="440436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5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1238" y="439293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37368" y="438531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751062" y="4065609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7328" y="438531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02" y="4340817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2568" y="496443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3428" y="496443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1661" y="497967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15535" y="4715700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1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1661" y="572135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42" y="4933792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4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3381" y="572135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42" y="4933792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49" y="5748443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81" y="4964430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2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3381" y="572135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42" y="4933792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2087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CB3031A-0C7F-3B3A-5642-7ED48416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407146"/>
            <a:ext cx="270099" cy="2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B70CA64-333F-6AAF-8EC1-E1FED695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4526957"/>
            <a:ext cx="270099" cy="2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3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12C-0FDC-2C45-2A0E-11D9380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“R” can’t deliver coffee to T.A Maha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25A-E148-9C48-CE83-59689451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for specific staff members, it is allowed for “R” to deliver coffee on the table</a:t>
            </a:r>
          </a:p>
        </p:txBody>
      </p:sp>
    </p:spTree>
    <p:extLst>
      <p:ext uri="{BB962C8B-B14F-4D97-AF65-F5344CB8AC3E}">
        <p14:creationId xmlns:p14="http://schemas.microsoft.com/office/powerpoint/2010/main" val="2344705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06988" y="44043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06988" y="30708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0888" y="30708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0888" y="255270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0888" y="189738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0CE6A5D-FFFD-EFDD-D019-3BC033EC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319613"/>
            <a:ext cx="263567" cy="2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78B2A-66D7-0B40-E801-1F3A5C0568FD}"/>
              </a:ext>
            </a:extLst>
          </p:cNvPr>
          <p:cNvSpPr txBox="1"/>
          <p:nvPr/>
        </p:nvSpPr>
        <p:spPr>
          <a:xfrm>
            <a:off x="6491147" y="2128230"/>
            <a:ext cx="1283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T.A Enjy doesn’t want to </a:t>
            </a:r>
          </a:p>
          <a:p>
            <a:pPr algn="ctr"/>
            <a:r>
              <a:rPr lang="en-US" b="1" dirty="0"/>
              <a:t>be disturbed!</a:t>
            </a:r>
          </a:p>
        </p:txBody>
      </p:sp>
    </p:spTree>
    <p:extLst>
      <p:ext uri="{BB962C8B-B14F-4D97-AF65-F5344CB8AC3E}">
        <p14:creationId xmlns:p14="http://schemas.microsoft.com/office/powerpoint/2010/main" val="309775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3668" y="4305638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A12E8-1265-E72D-B5B6-386D1A1D6130}"/>
              </a:ext>
            </a:extLst>
          </p:cNvPr>
          <p:cNvSpPr txBox="1"/>
          <p:nvPr/>
        </p:nvSpPr>
        <p:spPr>
          <a:xfrm>
            <a:off x="6551597" y="2086673"/>
            <a:ext cx="118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Rewind!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FEC4B7-46B0-3039-4D1D-5B81A8CA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82" y="2539740"/>
            <a:ext cx="468371" cy="2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3668" y="4305638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87034" y="1535797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09" y="5748443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81" y="4964430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78084" y="1531958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0328" y="1531958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14DD6B8-7DE5-A299-B032-C1190703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29" y="1573734"/>
            <a:ext cx="270099" cy="2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ED1E4-EE73-6C53-6E3A-F711418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29" y="2274774"/>
            <a:ext cx="270099" cy="2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4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12C-0FDC-2C45-2A0E-11D9380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Staff concerns regarding “R” moving through a narrow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25A-E148-9C48-CE83-59689451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for specific staff members, they will have to get the coffee themselves from “R”</a:t>
            </a:r>
          </a:p>
        </p:txBody>
      </p:sp>
    </p:spTree>
    <p:extLst>
      <p:ext uri="{BB962C8B-B14F-4D97-AF65-F5344CB8AC3E}">
        <p14:creationId xmlns:p14="http://schemas.microsoft.com/office/powerpoint/2010/main" val="171312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4849" y="140208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4849" y="89154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9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4849" y="5943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C710122-0668-CB8C-D194-7EA99B9C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87" y="1016317"/>
            <a:ext cx="131784" cy="1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52D5373-6DD2-49A6-31F6-CE79AC34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78" y="1056830"/>
            <a:ext cx="131784" cy="1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A186B-CEAF-7964-FCCA-B7684A58F709}"/>
              </a:ext>
            </a:extLst>
          </p:cNvPr>
          <p:cNvSpPr txBox="1"/>
          <p:nvPr/>
        </p:nvSpPr>
        <p:spPr>
          <a:xfrm>
            <a:off x="4731798" y="1198071"/>
            <a:ext cx="13426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T.As Amira and  Shehab are afraid “R” will spill the cup in that small space!</a:t>
            </a:r>
          </a:p>
        </p:txBody>
      </p:sp>
    </p:spTree>
    <p:extLst>
      <p:ext uri="{BB962C8B-B14F-4D97-AF65-F5344CB8AC3E}">
        <p14:creationId xmlns:p14="http://schemas.microsoft.com/office/powerpoint/2010/main" val="392633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4529" y="140208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3B45F-84B6-DA95-ABF0-4C9A69739226}"/>
              </a:ext>
            </a:extLst>
          </p:cNvPr>
          <p:cNvSpPr txBox="1"/>
          <p:nvPr/>
        </p:nvSpPr>
        <p:spPr>
          <a:xfrm>
            <a:off x="4818270" y="1755733"/>
            <a:ext cx="118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Rewind!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CC51C-5644-85B1-FF4F-DB87D17F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55" y="2208800"/>
            <a:ext cx="468371" cy="2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0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1989" y="140208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4369" y="9372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4369" y="937260"/>
            <a:ext cx="262801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67F3CF-D0CA-F5F9-84C5-7A81F82D2B67}"/>
              </a:ext>
            </a:extLst>
          </p:cNvPr>
          <p:cNvGrpSpPr/>
          <p:nvPr/>
        </p:nvGrpSpPr>
        <p:grpSpPr>
          <a:xfrm>
            <a:off x="5650455" y="689460"/>
            <a:ext cx="182160" cy="48960"/>
            <a:chOff x="5650455" y="689460"/>
            <a:chExt cx="18216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051002-9063-511E-A8D2-8DC5B114097B}"/>
                    </a:ext>
                  </a:extLst>
                </p14:cNvPr>
                <p14:cNvContentPartPr/>
                <p14:nvPr/>
              </p14:nvContentPartPr>
              <p14:xfrm>
                <a:off x="5650455" y="700620"/>
                <a:ext cx="18216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051002-9063-511E-A8D2-8DC5B11409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7815" y="637980"/>
                  <a:ext cx="307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20D8A9-A311-CCCE-5EB2-A6EF65248608}"/>
                    </a:ext>
                  </a:extLst>
                </p14:cNvPr>
                <p14:cNvContentPartPr/>
                <p14:nvPr/>
              </p14:nvContentPartPr>
              <p14:xfrm>
                <a:off x="5747295" y="68946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20D8A9-A311-CCCE-5EB2-A6EF652486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84295" y="626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F639F2-4C91-FF1D-3D38-8DED4DDF8C9E}"/>
                  </a:ext>
                </a:extLst>
              </p14:cNvPr>
              <p14:cNvContentPartPr/>
              <p14:nvPr/>
            </p14:nvContentPartPr>
            <p14:xfrm>
              <a:off x="5770520" y="611520"/>
              <a:ext cx="360" cy="21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F639F2-4C91-FF1D-3D38-8DED4DDF8C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6200" y="607200"/>
                <a:ext cx="9000" cy="2246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3886E4C-F417-D3B5-16A2-AB33597A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87613" y="713220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9" y="5010306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81" y="4964430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6153" y="93726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6153" y="937260"/>
            <a:ext cx="262801" cy="3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70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2" y="4305638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2283F8-0B8A-48F8-E71D-428ACB2B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09" y="1020813"/>
            <a:ext cx="92451" cy="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0ACE07-64F8-C19E-36A0-10578EB4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69" y="1046212"/>
            <a:ext cx="92451" cy="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4029B-6552-FC73-27D3-02DBF419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09" y="687169"/>
            <a:ext cx="92451" cy="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69" y="5012975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27111" y="4726642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50" y="4461666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28" y="4447624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D0AD62-B54A-352F-E714-B2D92205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2251" y="445976"/>
            <a:ext cx="5307497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7B7EC9-633B-BE18-F834-6BDBE0E1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28" y="4114800"/>
            <a:ext cx="262802" cy="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6DEEF-0A1B-AE42-582D-FEE60FD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91" y="4934375"/>
            <a:ext cx="127259" cy="445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804795-E8C6-AA2B-5914-8C9E682E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51" y="4114800"/>
            <a:ext cx="117759" cy="4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E228-ED98-3B1A-FCEE-6E1CC0DD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71" y="4331970"/>
            <a:ext cx="126468" cy="442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71102B-32E1-679F-9272-490BF9CE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062" y="3677061"/>
            <a:ext cx="509088" cy="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7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137</Words>
  <Application>Microsoft Office PowerPoint</Application>
  <PresentationFormat>Widescreen</PresentationFormat>
  <Paragraphs>13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The Hand</vt:lpstr>
      <vt:lpstr>The Serif Hand</vt:lpstr>
      <vt:lpstr>ChitchatVTI</vt:lpstr>
      <vt:lpstr>Café Robot Problem: Scenarios</vt:lpstr>
      <vt:lpstr>Scenario 1: Deliver Coffee To Dr. Gerard &amp; T.A TokA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2: “R” can’t deliver coffee to T.A Maha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Staff concerns regarding “R” moving through a narrow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Robot Scenario: Illustrations</dc:title>
  <dc:creator>ashraf adel</dc:creator>
  <cp:lastModifiedBy>ashraf adel</cp:lastModifiedBy>
  <cp:revision>10</cp:revision>
  <dcterms:created xsi:type="dcterms:W3CDTF">2022-10-27T07:36:38Z</dcterms:created>
  <dcterms:modified xsi:type="dcterms:W3CDTF">2022-10-30T17:57:22Z</dcterms:modified>
</cp:coreProperties>
</file>