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931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1AAA-C7F4-FEA0-1C49-B8FD9957E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92369-34F3-3E91-2F80-87C5695F2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C9833-1DA3-8150-5E5C-8FE6F5DD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1CE5-507A-40E3-85EF-8CEB210AB468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CB6F5-AF90-2931-C308-676A7A3E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A661C-E2B7-6065-7DBF-7BECABB0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7781-BD00-4034-AB9E-C5C693F78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2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1CFC-345F-F612-D7E8-F401254C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28A4D-ADF4-153B-927A-870D1A4E1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02301-FE8B-6CEB-2C50-009BE666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1CE5-507A-40E3-85EF-8CEB210AB468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84450-CF15-D15D-A216-F2A38A1D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F157D-EB17-4008-8480-46F932D6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7781-BD00-4034-AB9E-C5C693F78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6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E2D451-D823-6358-247C-D14505F83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D11B5-2ED3-ACE3-1D18-61FDB72C1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73EF4-9776-5FCA-7342-60AC9A7CF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1CE5-507A-40E3-85EF-8CEB210AB468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A87CB-0E39-CC74-E35F-79F76C2C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72C5E-ED1B-DD7A-EC31-8A3291E5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7781-BD00-4034-AB9E-C5C693F78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7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AB4C-BBE7-9DF6-6F20-70CE84DD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4C0BD-D87C-5A45-3BC6-DFA3DD9AA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7A97D-EB32-0A61-1AA8-585EE7B4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1CE5-507A-40E3-85EF-8CEB210AB468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BD7F4-6E25-A444-6F20-314B4B501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F7B65-A846-7082-1175-90E3DC6C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7781-BD00-4034-AB9E-C5C693F78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9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3012-8836-FBA3-6C11-D56E7F1E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A0C4C-4814-8486-F4B3-E23B032C5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423A0-511F-461B-BCC8-7C09F710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1CE5-507A-40E3-85EF-8CEB210AB468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E7DDF-C1F4-D9B6-163C-D8A8BF2C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B42D1-43B2-80A6-DEF2-507BCF722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7781-BD00-4034-AB9E-C5C693F78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1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78DC-E1C1-AA98-E3E3-81ED72D25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C9587-B442-CC35-D82D-1E28E153A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CFFAA-C142-59F8-2BEC-4E6BEC004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3DDAB-FA79-693A-4D6D-9E998F8D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1CE5-507A-40E3-85EF-8CEB210AB468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8263D-9971-8D08-FC5E-A990DAD7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BD8F2-5731-4BA4-14EA-84BECB6D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7781-BD00-4034-AB9E-C5C693F78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2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1ABF9-0E6B-F1EC-0FE4-76ECBB08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5CA3B-EB4B-B024-4352-1765A9B44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AC176-3DF6-91E2-DD95-E83FE606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0887A-58E4-ACAD-3921-DA899C816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D32345-72DF-3956-B7F2-1DE89241E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9A865-CA13-E7B8-E2CB-7E3ADE93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1CE5-507A-40E3-85EF-8CEB210AB468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B9A5D-F41B-C972-0AB3-CE7DD27E5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DA6F53-373F-C5D9-7608-69E5AFD8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7781-BD00-4034-AB9E-C5C693F78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1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B78A2-1CC5-3E49-43A5-91F4F8FD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87A01-7692-44C3-01E2-7FC9411CB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1CE5-507A-40E3-85EF-8CEB210AB468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9CFEE-2AED-010F-F25C-35732439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0F346-881E-0A10-00A2-39C96F2A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7781-BD00-4034-AB9E-C5C693F78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54C003-2759-9994-22C3-AF94F5C73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1CE5-507A-40E3-85EF-8CEB210AB468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CD17F-D221-E85C-A658-84D1AA05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E082D-F039-55D5-C9B1-DABD3BC4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7781-BD00-4034-AB9E-C5C693F78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EDC9A-5BAE-9967-31D0-D057B595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85BF2-6523-39EC-3381-73FC0CAD9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2B33A-48AA-3DCC-8C73-00C250FC6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A7460-F76D-B167-66F0-3426B9BC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1CE5-507A-40E3-85EF-8CEB210AB468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D70AD-4217-A59E-7AC7-BFF868AA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68784-B46F-F6E1-C6C4-100247D8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7781-BD00-4034-AB9E-C5C693F78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5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4117E-4024-7902-710A-7F54370B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47440E-CE14-B90F-5D06-1D7541D6C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532B6-CD36-A47B-F421-3AF721E0E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74CF5-B185-D925-319B-DCAE8B89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1CE5-507A-40E3-85EF-8CEB210AB468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38EFD-ADE1-C14E-23FE-A6F33A8C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1716C-4760-B709-83A3-0042B367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7781-BD00-4034-AB9E-C5C693F78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DD635A-5FCF-987A-B8CB-5FEBA717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73A3F-BCD7-7896-3D2D-A428A4BA9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326B0-5EAF-4CD6-24B9-3605DC814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71CE5-507A-40E3-85EF-8CEB210AB468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94D73-B1F6-A6FE-91EF-5DEB3B5EC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A2F06-C826-EE85-9BC7-E5511195C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97781-BD00-4034-AB9E-C5C693F78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9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80FC8-7853-72C8-E8F4-0BADCCEDDD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asfd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DDD93-E0F8-4C8C-E731-75AB593E9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44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asfd</vt:lpstr>
    </vt:vector>
  </TitlesOfParts>
  <Company>BUE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asfd</dc:title>
  <dc:creator>ashraf adel</dc:creator>
  <cp:lastModifiedBy>ashraf adel</cp:lastModifiedBy>
  <cp:revision>1</cp:revision>
  <dcterms:created xsi:type="dcterms:W3CDTF">2023-03-30T08:12:56Z</dcterms:created>
  <dcterms:modified xsi:type="dcterms:W3CDTF">2023-03-30T08:12:59Z</dcterms:modified>
</cp:coreProperties>
</file>