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67" r:id="rId4"/>
    <p:sldId id="263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ggrQhZXWSZ1LcU5YFfIXY6il6f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927C79-0145-4613-88AB-B01C6B22BB5A}">
  <a:tblStyle styleId="{17927C79-0145-4613-88AB-B01C6B22BB5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3"/>
    <p:restoredTop sz="94586"/>
  </p:normalViewPr>
  <p:slideViewPr>
    <p:cSldViewPr snapToGrid="0">
      <p:cViewPr varScale="1">
        <p:scale>
          <a:sx n="109" d="100"/>
          <a:sy n="109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4" Type="http://schemas.openxmlformats.org/officeDocument/2006/relationships/slide" Target="slides/slide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51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7134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43444A1-8342-3C43-A8E0-F6A6229E1ACE}" type="datetime5">
              <a:rPr lang="en-US" smtClean="0"/>
              <a:t>8-Mar-23</a:t>
            </a:fld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Water Crystal Project - Huy V. Q. Nguyen, Prof. Frederic Andres</a:t>
            </a:r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6889172-FE78-EC4A-A360-5112D979D54B}" type="datetime5">
              <a:rPr lang="en-US" smtClean="0"/>
              <a:t>8-Mar-23</a:t>
            </a:fld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Water Crystal Project - Huy V. Q. Nguyen, Prof. Frederic Andres</a:t>
            </a:r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3955AC9-4374-2C4B-9A6F-2C6E189C013C}" type="datetime5">
              <a:rPr lang="en-US" smtClean="0"/>
              <a:t>8-Mar-23</a:t>
            </a:fld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Water Crystal Project - Huy V. Q. Nguyen, Prof. Frederic Andres</a:t>
            </a:r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80802D-782A-7240-A38C-FE36032B16FB}" type="datetime5">
              <a:rPr lang="en-US" smtClean="0"/>
              <a:t>8-Mar-23</a:t>
            </a:fld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Water Crystal Project - Huy V. Q. Nguyen, Prof. Frederic Andres</a:t>
            </a:r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C57FDF5-7848-EB4C-8FF3-A44984BC2AAA}" type="datetime5">
              <a:rPr lang="en-US" smtClean="0"/>
              <a:t>8-Mar-23</a:t>
            </a:fld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Water Crystal Project - Huy V. Q. Nguyen, Prof. Frederic Andres</a:t>
            </a:r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A216D4A-6715-C84A-A6AA-A9F78467B0E0}" type="datetime5">
              <a:rPr lang="en-US" smtClean="0"/>
              <a:t>8-Mar-23</a:t>
            </a:fld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Water Crystal Project - Huy V. Q. Nguyen, Prof. Frederic Andres</a:t>
            </a:r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5586C8E-448F-CB4A-BDC2-907883BFC5D1}" type="datetime5">
              <a:rPr lang="en-US" smtClean="0"/>
              <a:t>8-Mar-23</a:t>
            </a:fld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Water Crystal Project - Huy V. Q. Nguyen, Prof. Frederic Andres</a:t>
            </a:r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606022D-260D-6B4B-B1BB-60B9E91AD4B9}" type="datetime5">
              <a:rPr lang="en-US" smtClean="0"/>
              <a:t>8-Mar-23</a:t>
            </a:fld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Water Crystal Project - Huy V. Q. Nguyen, Prof. Frederic Andres</a:t>
            </a:r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2AB74C2-2CA6-5D43-8172-D172ECA17193}" type="datetime5">
              <a:rPr lang="en-US" smtClean="0"/>
              <a:t>8-Mar-23</a:t>
            </a:fld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Water Crystal Project - Huy V. Q. Nguyen, Prof. Frederic Andres</a:t>
            </a:r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FC60605-DE92-B342-8AE4-A736B45A958D}" type="datetime5">
              <a:rPr lang="en-US" smtClean="0"/>
              <a:t>8-Mar-23</a:t>
            </a:fld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Water Crystal Project - Huy V. Q. Nguyen, Prof. Frederic Andres</a:t>
            </a:r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2EC3BE1-BF51-EB4B-A9C0-86916C6F3083}" type="datetime5">
              <a:rPr lang="en-US" smtClean="0"/>
              <a:t>8-Mar-23</a:t>
            </a:fld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Water Crystal Project - Huy V. Q. Nguyen, Prof. Frederic Andres</a:t>
            </a:r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FE39C-4ED3-0D4A-85BB-87FCF1CE0101}" type="datetime5">
              <a:rPr lang="en-US" smtClean="0"/>
              <a:t>8-Mar-23</a:t>
            </a:fld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Water Crystal Project - Huy V. Q. Nguyen, Prof. Frederic Andres</a:t>
            </a:r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JP" b="1" dirty="0"/>
              <a:t>Water Crystal Project</a:t>
            </a:r>
            <a:br>
              <a:rPr lang="en-JP" b="1" dirty="0"/>
            </a:br>
            <a:r>
              <a:rPr lang="en-JP" b="1" dirty="0"/>
              <a:t>Magi Report #01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JP" b="1" dirty="0"/>
              <a:t>Huy Van Quang Nguyen</a:t>
            </a:r>
            <a:r>
              <a:rPr lang="en-JP" baseline="30000" dirty="0"/>
              <a:t>1,2</a:t>
            </a:r>
            <a:r>
              <a:rPr lang="en-JP" dirty="0"/>
              <a:t>, </a:t>
            </a:r>
            <a:r>
              <a:rPr lang="en-JP" b="1" dirty="0"/>
              <a:t>Prof. Frederic Andres</a:t>
            </a:r>
            <a:r>
              <a:rPr lang="en-JP" baseline="30000" dirty="0"/>
              <a:t>2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aseline="300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JP" baseline="30000" dirty="0"/>
              <a:t>1</a:t>
            </a:r>
            <a:r>
              <a:rPr lang="en-JP" dirty="0"/>
              <a:t> University of Science, VNU-HCM, Vietnam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JP" baseline="30000" dirty="0"/>
              <a:t>2</a:t>
            </a:r>
            <a:r>
              <a:rPr lang="en-JP" dirty="0"/>
              <a:t> National Institute of Informatics, Japan</a:t>
            </a:r>
            <a:endParaRPr baseline="30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JP" dirty="0"/>
              <a:t>1. Request for more CPU cores</a:t>
            </a:r>
            <a:endParaRPr dirty="0"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3429000" cy="466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/>
              <a:t>Currently, we are allocated a virtual machine which has 8 CPU cores and 128GB of RAM.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sz="1800"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/>
              <a:t>The graph shows the CPU and RAM usage of our program when training models: over 750% of CPU cores and 15% of RAM was used.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/>
              <a:t>--&gt; Almost all 8 CPU cores were used.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/>
              <a:t>--&gt; We need more CPU cores to speed up the training process: maybe 16 or 32 instead of 8.</a:t>
            </a:r>
          </a:p>
        </p:txBody>
      </p:sp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JP"/>
              <a:t>2</a:t>
            </a:fld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598C6-8C4D-AA27-EC80-B43F34AAADA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893B5BE-5B0B-824B-8DC1-B4D9E29BEE6A}" type="datetime5">
              <a:rPr lang="en-US" smtClean="0"/>
              <a:t>8-Mar-23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EA709-B306-0F66-F7A4-800161BD4EE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Water Crystal Project - Huy V. Q. Nguyen, Prof. Frederic Andres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555C9-544A-D1FA-3867-D63A0E633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256868"/>
            <a:ext cx="7772400" cy="50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7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JP" dirty="0"/>
              <a:t>2. A bug related to the “store” directory</a:t>
            </a:r>
            <a:endParaRPr dirty="0"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3581400" cy="466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/>
              <a:t>Sometimes, we encounter a bug like that photo: </a:t>
            </a:r>
            <a:r>
              <a:rPr lang="en-US" sz="1800" dirty="0" err="1"/>
              <a:t>OSError</a:t>
            </a:r>
            <a:r>
              <a:rPr lang="en-US" sz="1800" dirty="0"/>
              <a:t> - Unable to create file (file signature not found).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/>
              <a:t>--&gt; The reason may be related to the I/O process of the “store” directory. The connection may not be stable and can be down even if we use </a:t>
            </a:r>
            <a:r>
              <a:rPr lang="en-US" sz="1800" dirty="0" err="1"/>
              <a:t>tmux</a:t>
            </a:r>
            <a:r>
              <a:rPr lang="en-US" sz="1800" dirty="0"/>
              <a:t>.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/>
              <a:t>--&gt; To keep connection alive, we run another computer 24/24 and use it to log in the magi cloud as a temporary solution.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/>
              <a:t>--&gt; Exact reasons? Permanent solutions?</a:t>
            </a:r>
          </a:p>
        </p:txBody>
      </p:sp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JP"/>
              <a:t>3</a:t>
            </a:fld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598C6-8C4D-AA27-EC80-B43F34AAADA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893B5BE-5B0B-824B-8DC1-B4D9E29BEE6A}" type="datetime5">
              <a:rPr lang="en-US" smtClean="0"/>
              <a:t>8-Mar-23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EA709-B306-0F66-F7A4-800161BD4EE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Water Crystal Project - Huy V. Q. Nguyen, Prof. Frederic Andres</a:t>
            </a:r>
          </a:p>
        </p:txBody>
      </p:sp>
      <p:sp>
        <p:nvSpPr>
          <p:cNvPr id="7" name="AutoShape 2" descr="Thumbs Up">
            <a:extLst>
              <a:ext uri="{FF2B5EF4-FFF2-40B4-BE49-F238E27FC236}">
                <a16:creationId xmlns:a16="http://schemas.microsoft.com/office/drawing/2014/main" id="{FAE442F6-7167-3C9B-8D0A-CD5651F10C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25" y="-358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JP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726EDF-4455-C5E3-F653-D2A9CEA58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756936"/>
            <a:ext cx="7772400" cy="453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8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BD54D8F-20CF-E544-8A11-69DC800EB28F}" type="datetime5">
              <a:rPr lang="en-US" smtClean="0"/>
              <a:t>8-Mar-23</a:t>
            </a:fld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JP"/>
              <a:t>Water Crystal Project - Huy V. Q. Nguyen, Prof. Frederic Andres</a:t>
            </a:r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JP"/>
              <a:t>4</a:t>
            </a:fld>
            <a:endParaRPr/>
          </a:p>
        </p:txBody>
      </p:sp>
      <p:sp>
        <p:nvSpPr>
          <p:cNvPr id="150" name="Google Shape;150;p12"/>
          <p:cNvSpPr txBox="1"/>
          <p:nvPr/>
        </p:nvSpPr>
        <p:spPr>
          <a:xfrm>
            <a:off x="1683542" y="2921168"/>
            <a:ext cx="882491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JP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LISTENING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18945</TotalTime>
  <Words>271</Words>
  <Application>Microsoft Macintosh PowerPoint</Application>
  <PresentationFormat>Widescreen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Water Crystal Project Magi Report #01</vt:lpstr>
      <vt:lpstr>1. Request for more CPU cores</vt:lpstr>
      <vt:lpstr>2. A bug related to the “store” directory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Crystal Project Meeting #3</dc:title>
  <dc:creator>Microsoft Office User</dc:creator>
  <cp:lastModifiedBy>Văn Quang Huy Nguyễn</cp:lastModifiedBy>
  <cp:revision>305</cp:revision>
  <dcterms:created xsi:type="dcterms:W3CDTF">2022-11-07T01:21:00Z</dcterms:created>
  <dcterms:modified xsi:type="dcterms:W3CDTF">2023-03-08T02:21:28Z</dcterms:modified>
</cp:coreProperties>
</file>