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28A278-68A0-3635-87FB-B368AC975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4400" dirty="0"/>
              <a:t>Water Crystal Synthesis</a:t>
            </a:r>
            <a:br>
              <a:rPr lang="en-US" sz="4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600" dirty="0"/>
              <a:t>23/03/2023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36D87-2134-AEFE-7EA2-37B943BD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1800" dirty="0"/>
              <a:t>Authors: Ashraf Haress, Mohamed Negm, Farah Aymen</a:t>
            </a:r>
          </a:p>
          <a:p>
            <a:r>
              <a:rPr lang="en-US" sz="1800" dirty="0"/>
              <a:t>Supervised by: Prof. Andreas Pester</a:t>
            </a:r>
          </a:p>
        </p:txBody>
      </p:sp>
      <p:pic>
        <p:nvPicPr>
          <p:cNvPr id="23" name="Picture 3" descr="A mosaic of colorful geometric shapes">
            <a:extLst>
              <a:ext uri="{FF2B5EF4-FFF2-40B4-BE49-F238E27FC236}">
                <a16:creationId xmlns:a16="http://schemas.microsoft.com/office/drawing/2014/main" id="{DFA7FD69-ABD1-3A1D-9EA6-03187EDDE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3" r="4477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9D63-A201-AB26-76CE-BB065F92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802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Water Crystal Synthesis   23/03/2023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Crystal Synthesis   23/03/2023</dc:title>
  <dc:creator>ashraf adel</dc:creator>
  <cp:lastModifiedBy>ashraf adel</cp:lastModifiedBy>
  <cp:revision>1</cp:revision>
  <dcterms:created xsi:type="dcterms:W3CDTF">2023-03-16T10:03:15Z</dcterms:created>
  <dcterms:modified xsi:type="dcterms:W3CDTF">2023-03-16T10:06:37Z</dcterms:modified>
</cp:coreProperties>
</file>