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F7FFE-2A0E-4445-9A0E-2A7DC65B817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8BC8-9975-41B9-BCE3-95273C25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82F7210E-6E23-4A11-A037-090FA217092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D650-1E02-4ED6-A552-884C7FD81B9F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B2E7-7A51-47FA-B38B-4F1DCC16D54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096-49D2-4755-ABB0-E99F6B40D78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2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024B-BE76-4006-B5EE-CA72C38432A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48E2-8CB3-4DF1-838B-B4A4102852A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2A6-5EC7-4BD4-B408-82810ED8FD2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7A64-59DF-46E1-9982-3A3967E0731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E446-CF13-4031-B265-F73A34F13AD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521-8A64-430C-886E-0369EB9BD1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DA0-FEC6-4960-B004-8AFACC0A06F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37B4558-C5B1-4EAF-B877-7456DDD3D50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28A278-68A0-3635-87FB-B368AC975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sz="4400" dirty="0"/>
              <a:t>Water Crystal Synthesis</a:t>
            </a:r>
            <a:br>
              <a:rPr lang="en-US" sz="4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600" dirty="0"/>
              <a:t>23/03/2023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36D87-2134-AEFE-7EA2-37B943BD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sz="1800" dirty="0"/>
              <a:t>Authors: Ashraf Haress, Mohamed Negm, Farah Aymen</a:t>
            </a:r>
          </a:p>
          <a:p>
            <a:r>
              <a:rPr lang="en-US" sz="1800" dirty="0"/>
              <a:t>Supervised by: Prof. Andreas Pester</a:t>
            </a:r>
          </a:p>
        </p:txBody>
      </p:sp>
      <p:pic>
        <p:nvPicPr>
          <p:cNvPr id="23" name="Picture 3" descr="A mosaic of colorful geometric shapes">
            <a:extLst>
              <a:ext uri="{FF2B5EF4-FFF2-40B4-BE49-F238E27FC236}">
                <a16:creationId xmlns:a16="http://schemas.microsoft.com/office/drawing/2014/main" id="{DFA7FD69-ABD1-3A1D-9EA6-03187EDDE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3" r="44776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570A-2CAA-61C3-641D-04EFAB8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8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Diffusion Model Used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2D6410-9E9B-144C-8C76-FD1675AC0F19}"/>
              </a:ext>
            </a:extLst>
          </p:cNvPr>
          <p:cNvSpPr txBox="1">
            <a:spLocks/>
          </p:cNvSpPr>
          <p:nvPr/>
        </p:nvSpPr>
        <p:spPr>
          <a:xfrm>
            <a:off x="6464865" y="832012"/>
            <a:ext cx="5457725" cy="154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900"/>
              </a:spcBef>
            </a:pPr>
            <a:r>
              <a:rPr lang="en-US" b="0" dirty="0">
                <a:latin typeface="+mn-lt"/>
                <a:ea typeface="+mn-ea"/>
                <a:cs typeface="+mn-cs"/>
              </a:rPr>
              <a:t>Visualized:</a:t>
            </a:r>
            <a:br>
              <a:rPr lang="en-US" b="0" dirty="0">
                <a:latin typeface="+mn-lt"/>
                <a:ea typeface="+mn-ea"/>
                <a:cs typeface="+mn-cs"/>
              </a:rPr>
            </a:br>
            <a:r>
              <a:rPr lang="en-US" b="0" dirty="0">
                <a:latin typeface="+mn-lt"/>
                <a:ea typeface="+mn-ea"/>
                <a:cs typeface="+mn-cs"/>
              </a:rPr>
              <a:t>(diff. values)</a:t>
            </a:r>
          </a:p>
        </p:txBody>
      </p:sp>
      <p:pic>
        <p:nvPicPr>
          <p:cNvPr id="1026" name="Picture 2" descr="Introduction to U-Net and Res-Net for Image Segmentation | by Aditi Mittal  | Medium">
            <a:extLst>
              <a:ext uri="{FF2B5EF4-FFF2-40B4-BE49-F238E27FC236}">
                <a16:creationId xmlns:a16="http://schemas.microsoft.com/office/drawing/2014/main" id="{026FF4EA-3AC7-3358-2EC3-5ECC8BDE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302" y="2549055"/>
            <a:ext cx="4791376" cy="318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D89FB-2E05-0E6C-D2D1-411F0B5E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7" y="2549055"/>
            <a:ext cx="5560554" cy="2919291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3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8F700-9428-DD35-08B9-61434F90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Used: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4F56D-ED1A-A76A-F8C5-FF674349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06" y="1634679"/>
            <a:ext cx="11361188" cy="38517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0345-5ED6-5EE7-FA65-4DE1B55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Augmentation Used: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1927D-0FFD-136F-3F70-0D52C151D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5" y="1781894"/>
            <a:ext cx="11415079" cy="144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F9A71-3C44-D022-3689-C43D9634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5" y="3429000"/>
            <a:ext cx="6053415" cy="214431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4C43AC-FEDA-EDD1-9362-6880B89C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Configuration Used: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5F0F0-89BC-FF88-DA60-D20D13DE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7" y="1728588"/>
            <a:ext cx="7911132" cy="36216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C1FA-17BF-1330-0982-8A53C5D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69A10-0E15-770F-D5CC-117ED1CA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435243"/>
            <a:ext cx="9610928" cy="3987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761A6-0AF1-11DB-804E-D50EC80CF7F6}"/>
              </a:ext>
            </a:extLst>
          </p:cNvPr>
          <p:cNvCxnSpPr/>
          <p:nvPr/>
        </p:nvCxnSpPr>
        <p:spPr>
          <a:xfrm>
            <a:off x="1935804" y="5029200"/>
            <a:ext cx="1322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E07B7-39FF-298F-5139-96570D7686EB}"/>
              </a:ext>
            </a:extLst>
          </p:cNvPr>
          <p:cNvCxnSpPr>
            <a:cxnSpLocks/>
          </p:cNvCxnSpPr>
          <p:nvPr/>
        </p:nvCxnSpPr>
        <p:spPr>
          <a:xfrm>
            <a:off x="1935804" y="5297864"/>
            <a:ext cx="1184468" cy="7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B26A545-0627-269C-0774-4ECFF1204909}"/>
              </a:ext>
            </a:extLst>
          </p:cNvPr>
          <p:cNvSpPr/>
          <p:nvPr/>
        </p:nvSpPr>
        <p:spPr>
          <a:xfrm>
            <a:off x="3050975" y="4782800"/>
            <a:ext cx="2507530" cy="172771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D5D0BF-A899-2487-4847-AA68E774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66" y="5077739"/>
            <a:ext cx="2203541" cy="1083589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0803B7-6A5D-3637-5AE5-18E72678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A961-7CD3-A493-A2B8-8231A7FE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03" y="1729165"/>
            <a:ext cx="4729637" cy="2588312"/>
          </a:xfrm>
        </p:spPr>
        <p:txBody>
          <a:bodyPr>
            <a:normAutofit/>
          </a:bodyPr>
          <a:lstStyle/>
          <a:p>
            <a:r>
              <a:rPr lang="en-US" dirty="0"/>
              <a:t>Train on full dataset</a:t>
            </a:r>
          </a:p>
          <a:p>
            <a:r>
              <a:rPr lang="en-US" dirty="0"/>
              <a:t>Train on HPC to run more Epochs</a:t>
            </a:r>
          </a:p>
          <a:p>
            <a:r>
              <a:rPr lang="en-US" dirty="0"/>
              <a:t>Change model architecture?</a:t>
            </a:r>
          </a:p>
          <a:p>
            <a:r>
              <a:rPr lang="en-US" dirty="0"/>
              <a:t>Pre-trained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CB21B-1752-A9B0-577E-FB43380E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885" y="2580836"/>
            <a:ext cx="3026462" cy="126898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3FFA-F9EF-F460-C54C-883288D5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297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PunchcardVTI</vt:lpstr>
      <vt:lpstr>Water Crystal Synthesis   23/03/2023</vt:lpstr>
      <vt:lpstr>Diffusion Model Used</vt:lpstr>
      <vt:lpstr>Images Used: 10</vt:lpstr>
      <vt:lpstr>Augmentation Used:</vt:lpstr>
      <vt:lpstr>Training Configuration Used:</vt:lpstr>
      <vt:lpstr>Results</vt:lpstr>
      <vt:lpstr>To do:</vt:lpstr>
      <vt:lpstr>Thank You!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Crystal Synthesis   23/03/2023</dc:title>
  <dc:creator>ashraf adel</dc:creator>
  <cp:lastModifiedBy>ashraf adel</cp:lastModifiedBy>
  <cp:revision>4</cp:revision>
  <dcterms:created xsi:type="dcterms:W3CDTF">2023-03-16T10:03:15Z</dcterms:created>
  <dcterms:modified xsi:type="dcterms:W3CDTF">2023-03-23T10:25:13Z</dcterms:modified>
</cp:coreProperties>
</file>