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5BC9-EE21-4DA1-A8FB-3758BF7CFA8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C301-093F-4043-9573-F54CB2F0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635891C0-E903-4DF7-A7F5-92FF6D52A820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BE7-78C8-4305-A78D-932B0AED806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74F3-FE14-4D26-B019-2E2E701D1DF9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8D68-0070-4E84-9291-4B784B84D7C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E26-F49F-49CC-BFA5-233C6719AC0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3B23-DF4F-4BD9-89B4-6D0EA33F6E3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901-28CC-4C97-B5AA-86DCC48A9EC5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748-8022-4A70-A877-B5DD1F596EEF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C65F-F573-4FDE-9B04-80852BE7872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74C-BB5C-4129-9A4E-AA64CFE1C3F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853D-1B38-4C9B-9D27-16AED68DD1C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1FD2F8D-EEEF-4F87-881C-3F963013EEDB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28A278-68A0-3635-87FB-B368AC975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sz="4400" dirty="0"/>
              <a:t>Water Crystal Synthesis</a:t>
            </a:r>
            <a:br>
              <a:rPr lang="en-US" sz="4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600" dirty="0"/>
              <a:t>23/03/2023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36D87-2134-AEFE-7EA2-37B943BD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sz="1800" dirty="0"/>
              <a:t>Authors: Ashraf Haress, Mohamed Negm, Farah Aymen</a:t>
            </a:r>
          </a:p>
          <a:p>
            <a:r>
              <a:rPr lang="en-US" sz="1800" dirty="0"/>
              <a:t>Supervised by: Prof. Andreas Pester</a:t>
            </a:r>
          </a:p>
        </p:txBody>
      </p:sp>
      <p:pic>
        <p:nvPicPr>
          <p:cNvPr id="23" name="Picture 3" descr="A mosaic of colorful geometric shapes">
            <a:extLst>
              <a:ext uri="{FF2B5EF4-FFF2-40B4-BE49-F238E27FC236}">
                <a16:creationId xmlns:a16="http://schemas.microsoft.com/office/drawing/2014/main" id="{DFA7FD69-ABD1-3A1D-9EA6-03187EDDE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3" r="4477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A6F58-03B9-8D2F-CEFB-89BB1907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8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0CD-ABB7-D5C6-ED41-3C86385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9D63-A201-AB26-76CE-BB065F92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5A72-50B4-BE76-F5A7-F977CFCC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802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PunchcardVTI</vt:lpstr>
      <vt:lpstr>Water Crystal Synthesis   23/03/2023</vt:lpstr>
      <vt:lpstr>PowerPoint Presentation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Crystal Synthesis   23/03/2023</dc:title>
  <dc:creator>ashraf adel</dc:creator>
  <cp:lastModifiedBy>ashraf adel</cp:lastModifiedBy>
  <cp:revision>2</cp:revision>
  <dcterms:created xsi:type="dcterms:W3CDTF">2023-03-16T10:03:15Z</dcterms:created>
  <dcterms:modified xsi:type="dcterms:W3CDTF">2023-03-23T10:24:23Z</dcterms:modified>
</cp:coreProperties>
</file>