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2794238" cy="30267275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AA5B442-56D6-4653-88D1-6A0BEE31FAB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1E35"/>
    <a:srgbClr val="B3070D"/>
    <a:srgbClr val="84233F"/>
    <a:srgbClr val="5D3A6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EA2C9-6591-4D30-96DC-3E159804704B}" v="219" dt="2023-06-10T16:18:4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0" autoAdjust="0"/>
    <p:restoredTop sz="94660"/>
  </p:normalViewPr>
  <p:slideViewPr>
    <p:cSldViewPr snapToGrid="0">
      <p:cViewPr>
        <p:scale>
          <a:sx n="66" d="100"/>
          <a:sy n="66" d="100"/>
        </p:scale>
        <p:origin x="43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raf196280" userId="27d99618-55bf-4dc3-9067-1dc06ec61557" providerId="ADAL" clId="{024EA2C9-6591-4D30-96DC-3E159804704B}"/>
    <pc:docChg chg="undo redo custSel modSld">
      <pc:chgData name="ashraf196280" userId="27d99618-55bf-4dc3-9067-1dc06ec61557" providerId="ADAL" clId="{024EA2C9-6591-4D30-96DC-3E159804704B}" dt="2023-06-10T16:19:26.796" v="4498" actId="14100"/>
      <pc:docMkLst>
        <pc:docMk/>
      </pc:docMkLst>
      <pc:sldChg chg="addSp delSp modSp mod">
        <pc:chgData name="ashraf196280" userId="27d99618-55bf-4dc3-9067-1dc06ec61557" providerId="ADAL" clId="{024EA2C9-6591-4D30-96DC-3E159804704B}" dt="2023-06-10T16:19:26.796" v="4498" actId="14100"/>
        <pc:sldMkLst>
          <pc:docMk/>
          <pc:sldMk cId="1505887571" sldId="257"/>
        </pc:sldMkLst>
        <pc:spChg chg="mod">
          <ac:chgData name="ashraf196280" userId="27d99618-55bf-4dc3-9067-1dc06ec61557" providerId="ADAL" clId="{024EA2C9-6591-4D30-96DC-3E159804704B}" dt="2023-06-10T13:08:16.226" v="1774" actId="14100"/>
          <ac:spMkLst>
            <pc:docMk/>
            <pc:sldMk cId="1505887571" sldId="257"/>
            <ac:spMk id="2" creationId="{0D990121-1CE7-6D31-E77C-B0E1908BA6DD}"/>
          </ac:spMkLst>
        </pc:spChg>
        <pc:spChg chg="mod">
          <ac:chgData name="ashraf196280" userId="27d99618-55bf-4dc3-9067-1dc06ec61557" providerId="ADAL" clId="{024EA2C9-6591-4D30-96DC-3E159804704B}" dt="2023-06-10T16:19:26.796" v="4498" actId="14100"/>
          <ac:spMkLst>
            <pc:docMk/>
            <pc:sldMk cId="1505887571" sldId="257"/>
            <ac:spMk id="3" creationId="{0D1A33C7-1039-3C0F-8167-EAEF61429CCE}"/>
          </ac:spMkLst>
        </pc:spChg>
        <pc:spChg chg="mod">
          <ac:chgData name="ashraf196280" userId="27d99618-55bf-4dc3-9067-1dc06ec61557" providerId="ADAL" clId="{024EA2C9-6591-4D30-96DC-3E159804704B}" dt="2023-06-10T16:18:46.092" v="4494" actId="1035"/>
          <ac:spMkLst>
            <pc:docMk/>
            <pc:sldMk cId="1505887571" sldId="257"/>
            <ac:spMk id="4" creationId="{9E7656FC-895B-35EF-9BB1-F5D581635FAC}"/>
          </ac:spMkLst>
        </pc:spChg>
        <pc:spChg chg="mod">
          <ac:chgData name="ashraf196280" userId="27d99618-55bf-4dc3-9067-1dc06ec61557" providerId="ADAL" clId="{024EA2C9-6591-4D30-96DC-3E159804704B}" dt="2023-06-10T14:11:35.925" v="2937" actId="14100"/>
          <ac:spMkLst>
            <pc:docMk/>
            <pc:sldMk cId="1505887571" sldId="257"/>
            <ac:spMk id="8" creationId="{1245900B-6CF6-50C4-981F-D75D3BED258D}"/>
          </ac:spMkLst>
        </pc:spChg>
        <pc:spChg chg="mod">
          <ac:chgData name="ashraf196280" userId="27d99618-55bf-4dc3-9067-1dc06ec61557" providerId="ADAL" clId="{024EA2C9-6591-4D30-96DC-3E159804704B}" dt="2023-06-10T15:28:57.539" v="3521" actId="1076"/>
          <ac:spMkLst>
            <pc:docMk/>
            <pc:sldMk cId="1505887571" sldId="257"/>
            <ac:spMk id="9" creationId="{F05FD668-4F5C-5607-4E42-FBD6950B3B7D}"/>
          </ac:spMkLst>
        </pc:spChg>
        <pc:spChg chg="mod">
          <ac:chgData name="ashraf196280" userId="27d99618-55bf-4dc3-9067-1dc06ec61557" providerId="ADAL" clId="{024EA2C9-6591-4D30-96DC-3E159804704B}" dt="2023-06-10T16:11:47.561" v="4313"/>
          <ac:spMkLst>
            <pc:docMk/>
            <pc:sldMk cId="1505887571" sldId="257"/>
            <ac:spMk id="11" creationId="{F2794740-3C61-6D1B-C362-CE45551D412A}"/>
          </ac:spMkLst>
        </pc:spChg>
        <pc:spChg chg="mod">
          <ac:chgData name="ashraf196280" userId="27d99618-55bf-4dc3-9067-1dc06ec61557" providerId="ADAL" clId="{024EA2C9-6591-4D30-96DC-3E159804704B}" dt="2023-06-10T13:05:49.703" v="1521" actId="1036"/>
          <ac:spMkLst>
            <pc:docMk/>
            <pc:sldMk cId="1505887571" sldId="257"/>
            <ac:spMk id="16" creationId="{48D9B447-C43D-2613-BC51-28B835062BBA}"/>
          </ac:spMkLst>
        </pc:spChg>
        <pc:spChg chg="mod">
          <ac:chgData name="ashraf196280" userId="27d99618-55bf-4dc3-9067-1dc06ec61557" providerId="ADAL" clId="{024EA2C9-6591-4D30-96DC-3E159804704B}" dt="2023-06-10T13:09:59.519" v="1933" actId="404"/>
          <ac:spMkLst>
            <pc:docMk/>
            <pc:sldMk cId="1505887571" sldId="257"/>
            <ac:spMk id="17" creationId="{ED4FF5BD-8A30-CBDF-212E-A6D8B394B3EE}"/>
          </ac:spMkLst>
        </pc:spChg>
        <pc:spChg chg="del mod">
          <ac:chgData name="ashraf196280" userId="27d99618-55bf-4dc3-9067-1dc06ec61557" providerId="ADAL" clId="{024EA2C9-6591-4D30-96DC-3E159804704B}" dt="2023-06-10T13:22:06.129" v="2119" actId="478"/>
          <ac:spMkLst>
            <pc:docMk/>
            <pc:sldMk cId="1505887571" sldId="257"/>
            <ac:spMk id="18" creationId="{B4719711-0EF8-1897-68D9-2EE5E03AE0AB}"/>
          </ac:spMkLst>
        </pc:spChg>
        <pc:spChg chg="del mod">
          <ac:chgData name="ashraf196280" userId="27d99618-55bf-4dc3-9067-1dc06ec61557" providerId="ADAL" clId="{024EA2C9-6591-4D30-96DC-3E159804704B}" dt="2023-06-10T13:22:13.872" v="2123" actId="478"/>
          <ac:spMkLst>
            <pc:docMk/>
            <pc:sldMk cId="1505887571" sldId="257"/>
            <ac:spMk id="28" creationId="{E7A754EA-C32E-61DD-FA7F-2E1844D69686}"/>
          </ac:spMkLst>
        </pc:spChg>
        <pc:spChg chg="del mod">
          <ac:chgData name="ashraf196280" userId="27d99618-55bf-4dc3-9067-1dc06ec61557" providerId="ADAL" clId="{024EA2C9-6591-4D30-96DC-3E159804704B}" dt="2023-06-10T13:22:15.897" v="2125" actId="478"/>
          <ac:spMkLst>
            <pc:docMk/>
            <pc:sldMk cId="1505887571" sldId="257"/>
            <ac:spMk id="29" creationId="{CB93136A-5320-067E-E2E9-CB927230651E}"/>
          </ac:spMkLst>
        </pc:spChg>
        <pc:spChg chg="del mod">
          <ac:chgData name="ashraf196280" userId="27d99618-55bf-4dc3-9067-1dc06ec61557" providerId="ADAL" clId="{024EA2C9-6591-4D30-96DC-3E159804704B}" dt="2023-06-10T13:22:11.425" v="2120" actId="478"/>
          <ac:spMkLst>
            <pc:docMk/>
            <pc:sldMk cId="1505887571" sldId="257"/>
            <ac:spMk id="30" creationId="{AC622D4B-9F34-C7AC-ED82-4F05DC590855}"/>
          </ac:spMkLst>
        </pc:spChg>
        <pc:spChg chg="del mod">
          <ac:chgData name="ashraf196280" userId="27d99618-55bf-4dc3-9067-1dc06ec61557" providerId="ADAL" clId="{024EA2C9-6591-4D30-96DC-3E159804704B}" dt="2023-06-10T13:22:17.697" v="2126" actId="478"/>
          <ac:spMkLst>
            <pc:docMk/>
            <pc:sldMk cId="1505887571" sldId="257"/>
            <ac:spMk id="31" creationId="{141C4F96-A3D0-C1D6-92C9-B7CAFDAF3A68}"/>
          </ac:spMkLst>
        </pc:spChg>
        <pc:spChg chg="del mod">
          <ac:chgData name="ashraf196280" userId="27d99618-55bf-4dc3-9067-1dc06ec61557" providerId="ADAL" clId="{024EA2C9-6591-4D30-96DC-3E159804704B}" dt="2023-06-10T13:22:25.273" v="2131" actId="478"/>
          <ac:spMkLst>
            <pc:docMk/>
            <pc:sldMk cId="1505887571" sldId="257"/>
            <ac:spMk id="44" creationId="{983946B0-9314-59A6-A9E4-E710E18663A6}"/>
          </ac:spMkLst>
        </pc:spChg>
        <pc:spChg chg="del mod">
          <ac:chgData name="ashraf196280" userId="27d99618-55bf-4dc3-9067-1dc06ec61557" providerId="ADAL" clId="{024EA2C9-6591-4D30-96DC-3E159804704B}" dt="2023-06-10T13:23:22.442" v="2152" actId="21"/>
          <ac:spMkLst>
            <pc:docMk/>
            <pc:sldMk cId="1505887571" sldId="257"/>
            <ac:spMk id="58" creationId="{C4689870-C834-3A2F-29AC-72B938BBF8FC}"/>
          </ac:spMkLst>
        </pc:spChg>
        <pc:spChg chg="mod">
          <ac:chgData name="ashraf196280" userId="27d99618-55bf-4dc3-9067-1dc06ec61557" providerId="ADAL" clId="{024EA2C9-6591-4D30-96DC-3E159804704B}" dt="2023-06-10T13:10:26.721" v="1958" actId="1035"/>
          <ac:spMkLst>
            <pc:docMk/>
            <pc:sldMk cId="1505887571" sldId="257"/>
            <ac:spMk id="63" creationId="{FD00691B-CFC9-E071-376B-C44D1407113C}"/>
          </ac:spMkLst>
        </pc:spChg>
        <pc:spChg chg="mod">
          <ac:chgData name="ashraf196280" userId="27d99618-55bf-4dc3-9067-1dc06ec61557" providerId="ADAL" clId="{024EA2C9-6591-4D30-96DC-3E159804704B}" dt="2023-06-10T13:10:26.721" v="1958" actId="1035"/>
          <ac:spMkLst>
            <pc:docMk/>
            <pc:sldMk cId="1505887571" sldId="257"/>
            <ac:spMk id="1024" creationId="{19E71FCC-EEF3-7FE2-0661-4A3EE566412D}"/>
          </ac:spMkLst>
        </pc:spChg>
        <pc:spChg chg="mod">
          <ac:chgData name="ashraf196280" userId="27d99618-55bf-4dc3-9067-1dc06ec61557" providerId="ADAL" clId="{024EA2C9-6591-4D30-96DC-3E159804704B}" dt="2023-06-10T13:10:26.721" v="1958" actId="1035"/>
          <ac:spMkLst>
            <pc:docMk/>
            <pc:sldMk cId="1505887571" sldId="257"/>
            <ac:spMk id="1025" creationId="{28C8DCFE-AAC0-11B1-DF81-0CD9E0921D43}"/>
          </ac:spMkLst>
        </pc:spChg>
        <pc:spChg chg="mod">
          <ac:chgData name="ashraf196280" userId="27d99618-55bf-4dc3-9067-1dc06ec61557" providerId="ADAL" clId="{024EA2C9-6591-4D30-96DC-3E159804704B}" dt="2023-06-10T13:05:41.567" v="1516" actId="1036"/>
          <ac:spMkLst>
            <pc:docMk/>
            <pc:sldMk cId="1505887571" sldId="257"/>
            <ac:spMk id="1027" creationId="{C0EE5573-C192-4287-5757-49A40B2DB8DD}"/>
          </ac:spMkLst>
        </pc:spChg>
        <pc:spChg chg="del mod">
          <ac:chgData name="ashraf196280" userId="27d99618-55bf-4dc3-9067-1dc06ec61557" providerId="ADAL" clId="{024EA2C9-6591-4D30-96DC-3E159804704B}" dt="2023-06-10T12:50:37.399" v="583" actId="478"/>
          <ac:spMkLst>
            <pc:docMk/>
            <pc:sldMk cId="1505887571" sldId="257"/>
            <ac:spMk id="1031" creationId="{4313BEEF-6A66-260F-30C8-3449927CA447}"/>
          </ac:spMkLst>
        </pc:spChg>
        <pc:spChg chg="mod">
          <ac:chgData name="ashraf196280" userId="27d99618-55bf-4dc3-9067-1dc06ec61557" providerId="ADAL" clId="{024EA2C9-6591-4D30-96DC-3E159804704B}" dt="2023-06-10T16:12:11.625" v="4325" actId="20577"/>
          <ac:spMkLst>
            <pc:docMk/>
            <pc:sldMk cId="1505887571" sldId="257"/>
            <ac:spMk id="1035" creationId="{05B20534-058D-4EF1-13D5-A5CD0E26A15E}"/>
          </ac:spMkLst>
        </pc:spChg>
        <pc:spChg chg="del mod">
          <ac:chgData name="ashraf196280" userId="27d99618-55bf-4dc3-9067-1dc06ec61557" providerId="ADAL" clId="{024EA2C9-6591-4D30-96DC-3E159804704B}" dt="2023-06-10T12:59:40.823" v="1002" actId="478"/>
          <ac:spMkLst>
            <pc:docMk/>
            <pc:sldMk cId="1505887571" sldId="257"/>
            <ac:spMk id="1036" creationId="{E291CC93-DD4B-15BB-E57E-7C783D6AFBF4}"/>
          </ac:spMkLst>
        </pc:spChg>
        <pc:spChg chg="del mod">
          <ac:chgData name="ashraf196280" userId="27d99618-55bf-4dc3-9067-1dc06ec61557" providerId="ADAL" clId="{024EA2C9-6591-4D30-96DC-3E159804704B}" dt="2023-06-10T12:59:43.991" v="1007" actId="478"/>
          <ac:spMkLst>
            <pc:docMk/>
            <pc:sldMk cId="1505887571" sldId="257"/>
            <ac:spMk id="1037" creationId="{539F9715-CDF9-23F7-C707-65C6BF0C9C50}"/>
          </ac:spMkLst>
        </pc:spChg>
        <pc:spChg chg="del mod">
          <ac:chgData name="ashraf196280" userId="27d99618-55bf-4dc3-9067-1dc06ec61557" providerId="ADAL" clId="{024EA2C9-6591-4D30-96DC-3E159804704B}" dt="2023-06-10T12:58:38.568" v="950" actId="478"/>
          <ac:spMkLst>
            <pc:docMk/>
            <pc:sldMk cId="1505887571" sldId="257"/>
            <ac:spMk id="1038" creationId="{2592715B-1107-2F7F-8B09-5C78457D780B}"/>
          </ac:spMkLst>
        </pc:spChg>
        <pc:spChg chg="del mod">
          <ac:chgData name="ashraf196280" userId="27d99618-55bf-4dc3-9067-1dc06ec61557" providerId="ADAL" clId="{024EA2C9-6591-4D30-96DC-3E159804704B}" dt="2023-06-10T12:59:42.455" v="1004" actId="478"/>
          <ac:spMkLst>
            <pc:docMk/>
            <pc:sldMk cId="1505887571" sldId="257"/>
            <ac:spMk id="1039" creationId="{FF6FC0B5-0C22-8C10-282C-41663DFF2861}"/>
          </ac:spMkLst>
        </pc:spChg>
        <pc:spChg chg="del mod">
          <ac:chgData name="ashraf196280" userId="27d99618-55bf-4dc3-9067-1dc06ec61557" providerId="ADAL" clId="{024EA2C9-6591-4D30-96DC-3E159804704B}" dt="2023-06-10T12:59:38.496" v="1000" actId="478"/>
          <ac:spMkLst>
            <pc:docMk/>
            <pc:sldMk cId="1505887571" sldId="257"/>
            <ac:spMk id="1040" creationId="{C3357F8F-A15F-42CB-D091-763BB81BF6B6}"/>
          </ac:spMkLst>
        </pc:spChg>
        <pc:spChg chg="del mod">
          <ac:chgData name="ashraf196280" userId="27d99618-55bf-4dc3-9067-1dc06ec61557" providerId="ADAL" clId="{024EA2C9-6591-4D30-96DC-3E159804704B}" dt="2023-06-10T12:58:35.592" v="948" actId="478"/>
          <ac:spMkLst>
            <pc:docMk/>
            <pc:sldMk cId="1505887571" sldId="257"/>
            <ac:spMk id="1041" creationId="{2E61C3AB-BCD4-1F22-7DBE-665142BE807E}"/>
          </ac:spMkLst>
        </pc:spChg>
        <pc:spChg chg="del mod">
          <ac:chgData name="ashraf196280" userId="27d99618-55bf-4dc3-9067-1dc06ec61557" providerId="ADAL" clId="{024EA2C9-6591-4D30-96DC-3E159804704B}" dt="2023-06-10T12:58:18.232" v="944" actId="478"/>
          <ac:spMkLst>
            <pc:docMk/>
            <pc:sldMk cId="1505887571" sldId="257"/>
            <ac:spMk id="1042" creationId="{048B641B-6D42-28FC-D84B-0C6B1103302F}"/>
          </ac:spMkLst>
        </pc:spChg>
        <pc:spChg chg="del mod">
          <ac:chgData name="ashraf196280" userId="27d99618-55bf-4dc3-9067-1dc06ec61557" providerId="ADAL" clId="{024EA2C9-6591-4D30-96DC-3E159804704B}" dt="2023-06-10T12:59:36.337" v="998" actId="478"/>
          <ac:spMkLst>
            <pc:docMk/>
            <pc:sldMk cId="1505887571" sldId="257"/>
            <ac:spMk id="1043" creationId="{6B8466E4-FA0E-629A-91D3-4A22FB0DD944}"/>
          </ac:spMkLst>
        </pc:spChg>
        <pc:spChg chg="del mod">
          <ac:chgData name="ashraf196280" userId="27d99618-55bf-4dc3-9067-1dc06ec61557" providerId="ADAL" clId="{024EA2C9-6591-4D30-96DC-3E159804704B}" dt="2023-06-10T12:59:37.360" v="999" actId="478"/>
          <ac:spMkLst>
            <pc:docMk/>
            <pc:sldMk cId="1505887571" sldId="257"/>
            <ac:spMk id="1044" creationId="{AC9E8392-F5B8-B8B1-65B4-CBA857FA95BA}"/>
          </ac:spMkLst>
        </pc:spChg>
        <pc:spChg chg="del mod">
          <ac:chgData name="ashraf196280" userId="27d99618-55bf-4dc3-9067-1dc06ec61557" providerId="ADAL" clId="{024EA2C9-6591-4D30-96DC-3E159804704B}" dt="2023-06-10T13:22:23.001" v="2129" actId="478"/>
          <ac:spMkLst>
            <pc:docMk/>
            <pc:sldMk cId="1505887571" sldId="257"/>
            <ac:spMk id="1073" creationId="{5B125A34-38C6-B924-A4BA-8DDC87CFF82A}"/>
          </ac:spMkLst>
        </pc:spChg>
        <pc:spChg chg="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075" creationId="{7FB6B709-D26F-FC5C-FFA1-AAE79AAA6260}"/>
          </ac:spMkLst>
        </pc:spChg>
        <pc:spChg chg="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076" creationId="{DBAF3B0F-C447-D361-0D8E-9F00FD87B254}"/>
          </ac:spMkLst>
        </pc:spChg>
        <pc:spChg chg="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077" creationId="{E33ABFB0-5CC8-AB8B-9062-309406A117BD}"/>
          </ac:spMkLst>
        </pc:spChg>
        <pc:spChg chg="add del 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078" creationId="{0CE3DEA8-7080-7B7A-B5DB-94256D372C80}"/>
          </ac:spMkLst>
        </pc:spChg>
        <pc:spChg chg="del mod">
          <ac:chgData name="ashraf196280" userId="27d99618-55bf-4dc3-9067-1dc06ec61557" providerId="ADAL" clId="{024EA2C9-6591-4D30-96DC-3E159804704B}" dt="2023-06-10T13:31:57.490" v="2335" actId="478"/>
          <ac:spMkLst>
            <pc:docMk/>
            <pc:sldMk cId="1505887571" sldId="257"/>
            <ac:spMk id="1079" creationId="{F67B0649-0D1C-4F12-BC2E-0ABE1F8ADDD8}"/>
          </ac:spMkLst>
        </pc:spChg>
        <pc:spChg chg="del mod">
          <ac:chgData name="ashraf196280" userId="27d99618-55bf-4dc3-9067-1dc06ec61557" providerId="ADAL" clId="{024EA2C9-6591-4D30-96DC-3E159804704B}" dt="2023-06-10T13:32:00.314" v="2336" actId="478"/>
          <ac:spMkLst>
            <pc:docMk/>
            <pc:sldMk cId="1505887571" sldId="257"/>
            <ac:spMk id="1080" creationId="{62A59B99-E568-B62D-9114-FDD795FD31DE}"/>
          </ac:spMkLst>
        </pc:spChg>
        <pc:spChg chg="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082" creationId="{DECD232E-6FD5-33EC-4321-36CBB9C1601F}"/>
          </ac:spMkLst>
        </pc:spChg>
        <pc:spChg chg="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091" creationId="{10E5C299-88CF-466C-8F96-657B1F1AB255}"/>
          </ac:spMkLst>
        </pc:spChg>
        <pc:spChg chg="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099" creationId="{8EC2A711-3805-FBD7-5FCF-4C9ADE7392F0}"/>
          </ac:spMkLst>
        </pc:spChg>
        <pc:spChg chg="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102" creationId="{0259398D-5039-F8A8-D326-8B17D1321D9F}"/>
          </ac:spMkLst>
        </pc:spChg>
        <pc:spChg chg="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103" creationId="{BEEE39DF-9A21-350E-7E34-C545B2AC9C91}"/>
          </ac:spMkLst>
        </pc:spChg>
        <pc:spChg chg="mod">
          <ac:chgData name="ashraf196280" userId="27d99618-55bf-4dc3-9067-1dc06ec61557" providerId="ADAL" clId="{024EA2C9-6591-4D30-96DC-3E159804704B}" dt="2023-06-10T14:59:05.647" v="3216" actId="20577"/>
          <ac:spMkLst>
            <pc:docMk/>
            <pc:sldMk cId="1505887571" sldId="257"/>
            <ac:spMk id="1104" creationId="{D27274FB-D10B-38FB-7BEC-0A46E8FB8011}"/>
          </ac:spMkLst>
        </pc:spChg>
        <pc:spChg chg="mod">
          <ac:chgData name="ashraf196280" userId="27d99618-55bf-4dc3-9067-1dc06ec61557" providerId="ADAL" clId="{024EA2C9-6591-4D30-96DC-3E159804704B}" dt="2023-06-10T14:11:55.405" v="2941" actId="14100"/>
          <ac:spMkLst>
            <pc:docMk/>
            <pc:sldMk cId="1505887571" sldId="257"/>
            <ac:spMk id="1113" creationId="{E5B6B10E-DFEF-4CCF-1616-DF230BF15565}"/>
          </ac:spMkLst>
        </pc:spChg>
        <pc:spChg chg="mod">
          <ac:chgData name="ashraf196280" userId="27d99618-55bf-4dc3-9067-1dc06ec61557" providerId="ADAL" clId="{024EA2C9-6591-4D30-96DC-3E159804704B}" dt="2023-06-10T14:59:10.566" v="3218" actId="20577"/>
          <ac:spMkLst>
            <pc:docMk/>
            <pc:sldMk cId="1505887571" sldId="257"/>
            <ac:spMk id="1190" creationId="{2919C3CF-6DBE-CDB9-7CDE-D163DF7DC8C4}"/>
          </ac:spMkLst>
        </pc:spChg>
        <pc:spChg chg="mod">
          <ac:chgData name="ashraf196280" userId="27d99618-55bf-4dc3-9067-1dc06ec61557" providerId="ADAL" clId="{024EA2C9-6591-4D30-96DC-3E159804704B}" dt="2023-06-10T13:38:31.704" v="2506" actId="1036"/>
          <ac:spMkLst>
            <pc:docMk/>
            <pc:sldMk cId="1505887571" sldId="257"/>
            <ac:spMk id="1192" creationId="{90D0C324-B62C-5878-46C6-ECFEE156B322}"/>
          </ac:spMkLst>
        </pc:spChg>
        <pc:spChg chg="mod">
          <ac:chgData name="ashraf196280" userId="27d99618-55bf-4dc3-9067-1dc06ec61557" providerId="ADAL" clId="{024EA2C9-6591-4D30-96DC-3E159804704B}" dt="2023-06-10T15:05:33.661" v="3258" actId="1076"/>
          <ac:spMkLst>
            <pc:docMk/>
            <pc:sldMk cId="1505887571" sldId="257"/>
            <ac:spMk id="1193" creationId="{AC8D8D30-6AD9-BF0F-ECC2-6BF7EF9B4593}"/>
          </ac:spMkLst>
        </pc:spChg>
        <pc:spChg chg="mod">
          <ac:chgData name="ashraf196280" userId="27d99618-55bf-4dc3-9067-1dc06ec61557" providerId="ADAL" clId="{024EA2C9-6591-4D30-96DC-3E159804704B}" dt="2023-06-10T15:05:33.661" v="3258" actId="1076"/>
          <ac:spMkLst>
            <pc:docMk/>
            <pc:sldMk cId="1505887571" sldId="257"/>
            <ac:spMk id="1194" creationId="{76DDEE88-F97D-5111-1D64-9F60288A8D4E}"/>
          </ac:spMkLst>
        </pc:spChg>
        <pc:spChg chg="mod">
          <ac:chgData name="ashraf196280" userId="27d99618-55bf-4dc3-9067-1dc06ec61557" providerId="ADAL" clId="{024EA2C9-6591-4D30-96DC-3E159804704B}" dt="2023-06-10T15:05:33.661" v="3258" actId="1076"/>
          <ac:spMkLst>
            <pc:docMk/>
            <pc:sldMk cId="1505887571" sldId="257"/>
            <ac:spMk id="1195" creationId="{F772F5FB-7E45-8A65-A21C-4F922A7FDA52}"/>
          </ac:spMkLst>
        </pc:spChg>
        <pc:spChg chg="mod">
          <ac:chgData name="ashraf196280" userId="27d99618-55bf-4dc3-9067-1dc06ec61557" providerId="ADAL" clId="{024EA2C9-6591-4D30-96DC-3E159804704B}" dt="2023-06-10T14:59:13.350" v="3219" actId="20577"/>
          <ac:spMkLst>
            <pc:docMk/>
            <pc:sldMk cId="1505887571" sldId="257"/>
            <ac:spMk id="1196" creationId="{10FD1F0B-3C73-5B52-BC7E-51C27E9480B7}"/>
          </ac:spMkLst>
        </pc:spChg>
        <pc:spChg chg="mod">
          <ac:chgData name="ashraf196280" userId="27d99618-55bf-4dc3-9067-1dc06ec61557" providerId="ADAL" clId="{024EA2C9-6591-4D30-96DC-3E159804704B}" dt="2023-06-10T13:44:55.096" v="2585" actId="1036"/>
          <ac:spMkLst>
            <pc:docMk/>
            <pc:sldMk cId="1505887571" sldId="257"/>
            <ac:spMk id="1197" creationId="{C71FBDDF-BA89-645A-B372-0ACAF19B4879}"/>
          </ac:spMkLst>
        </pc:spChg>
        <pc:spChg chg="mod">
          <ac:chgData name="ashraf196280" userId="27d99618-55bf-4dc3-9067-1dc06ec61557" providerId="ADAL" clId="{024EA2C9-6591-4D30-96DC-3E159804704B}" dt="2023-06-10T14:36:48.370" v="3033" actId="1038"/>
          <ac:spMkLst>
            <pc:docMk/>
            <pc:sldMk cId="1505887571" sldId="257"/>
            <ac:spMk id="1200" creationId="{C3BA84CB-FCC9-7AC1-386D-3ABC3A97B5C8}"/>
          </ac:spMkLst>
        </pc:spChg>
        <pc:spChg chg="mod">
          <ac:chgData name="ashraf196280" userId="27d99618-55bf-4dc3-9067-1dc06ec61557" providerId="ADAL" clId="{024EA2C9-6591-4D30-96DC-3E159804704B}" dt="2023-06-10T14:36:48.370" v="3033" actId="1038"/>
          <ac:spMkLst>
            <pc:docMk/>
            <pc:sldMk cId="1505887571" sldId="257"/>
            <ac:spMk id="1203" creationId="{60C0F08A-A903-EF1A-1444-A8F2DE6139F1}"/>
          </ac:spMkLst>
        </pc:spChg>
        <pc:spChg chg="mod">
          <ac:chgData name="ashraf196280" userId="27d99618-55bf-4dc3-9067-1dc06ec61557" providerId="ADAL" clId="{024EA2C9-6591-4D30-96DC-3E159804704B}" dt="2023-06-10T14:36:48.370" v="3033" actId="1038"/>
          <ac:spMkLst>
            <pc:docMk/>
            <pc:sldMk cId="1505887571" sldId="257"/>
            <ac:spMk id="1204" creationId="{785B8ED3-D89F-5746-786D-0E37BA723089}"/>
          </ac:spMkLst>
        </pc:spChg>
        <pc:spChg chg="mod">
          <ac:chgData name="ashraf196280" userId="27d99618-55bf-4dc3-9067-1dc06ec61557" providerId="ADAL" clId="{024EA2C9-6591-4D30-96DC-3E159804704B}" dt="2023-06-10T14:36:48.370" v="3033" actId="1038"/>
          <ac:spMkLst>
            <pc:docMk/>
            <pc:sldMk cId="1505887571" sldId="257"/>
            <ac:spMk id="1207" creationId="{8FE4F641-D9CD-FAC4-562E-0E5E3B19A741}"/>
          </ac:spMkLst>
        </pc:spChg>
        <pc:spChg chg="mod">
          <ac:chgData name="ashraf196280" userId="27d99618-55bf-4dc3-9067-1dc06ec61557" providerId="ADAL" clId="{024EA2C9-6591-4D30-96DC-3E159804704B}" dt="2023-06-10T14:36:48.370" v="3033" actId="1038"/>
          <ac:spMkLst>
            <pc:docMk/>
            <pc:sldMk cId="1505887571" sldId="257"/>
            <ac:spMk id="1208" creationId="{1A31D050-71AA-4927-79EC-FC7C37FE5DB3}"/>
          </ac:spMkLst>
        </pc:spChg>
        <pc:spChg chg="mod">
          <ac:chgData name="ashraf196280" userId="27d99618-55bf-4dc3-9067-1dc06ec61557" providerId="ADAL" clId="{024EA2C9-6591-4D30-96DC-3E159804704B}" dt="2023-06-10T14:36:48.370" v="3033" actId="1038"/>
          <ac:spMkLst>
            <pc:docMk/>
            <pc:sldMk cId="1505887571" sldId="257"/>
            <ac:spMk id="1210" creationId="{35A1D470-7AD0-C66F-2FF3-5028242E5347}"/>
          </ac:spMkLst>
        </pc:spChg>
        <pc:spChg chg="mod">
          <ac:chgData name="ashraf196280" userId="27d99618-55bf-4dc3-9067-1dc06ec61557" providerId="ADAL" clId="{024EA2C9-6591-4D30-96DC-3E159804704B}" dt="2023-06-10T14:36:48.370" v="3033" actId="1038"/>
          <ac:spMkLst>
            <pc:docMk/>
            <pc:sldMk cId="1505887571" sldId="257"/>
            <ac:spMk id="1211" creationId="{B77EAE71-EE5B-52AF-E2CE-AAD0B331DF36}"/>
          </ac:spMkLst>
        </pc:spChg>
        <pc:spChg chg="mod">
          <ac:chgData name="ashraf196280" userId="27d99618-55bf-4dc3-9067-1dc06ec61557" providerId="ADAL" clId="{024EA2C9-6591-4D30-96DC-3E159804704B}" dt="2023-06-10T14:36:48.370" v="3033" actId="1038"/>
          <ac:spMkLst>
            <pc:docMk/>
            <pc:sldMk cId="1505887571" sldId="257"/>
            <ac:spMk id="1212" creationId="{9F442CCA-ABFC-1CAC-E6C0-6262504209AF}"/>
          </ac:spMkLst>
        </pc:spChg>
        <pc:spChg chg="mod">
          <ac:chgData name="ashraf196280" userId="27d99618-55bf-4dc3-9067-1dc06ec61557" providerId="ADAL" clId="{024EA2C9-6591-4D30-96DC-3E159804704B}" dt="2023-06-10T15:23:13.449" v="3368" actId="1038"/>
          <ac:spMkLst>
            <pc:docMk/>
            <pc:sldMk cId="1505887571" sldId="257"/>
            <ac:spMk id="1215" creationId="{45FFAF0C-CBE9-DB8A-B634-35CF9FE6E84E}"/>
          </ac:spMkLst>
        </pc:spChg>
        <pc:spChg chg="del">
          <ac:chgData name="ashraf196280" userId="27d99618-55bf-4dc3-9067-1dc06ec61557" providerId="ADAL" clId="{024EA2C9-6591-4D30-96DC-3E159804704B}" dt="2023-06-10T14:08:57.067" v="2873" actId="478"/>
          <ac:spMkLst>
            <pc:docMk/>
            <pc:sldMk cId="1505887571" sldId="257"/>
            <ac:spMk id="1218" creationId="{5FA75010-3323-09AE-FBD8-8C80E23D28C3}"/>
          </ac:spMkLst>
        </pc:spChg>
        <pc:spChg chg="mod">
          <ac:chgData name="ashraf196280" userId="27d99618-55bf-4dc3-9067-1dc06ec61557" providerId="ADAL" clId="{024EA2C9-6591-4D30-96DC-3E159804704B}" dt="2023-06-10T14:12:04.413" v="2944" actId="14100"/>
          <ac:spMkLst>
            <pc:docMk/>
            <pc:sldMk cId="1505887571" sldId="257"/>
            <ac:spMk id="1219" creationId="{D3C51E36-A683-0D82-92BF-D3AF98E262B4}"/>
          </ac:spMkLst>
        </pc:spChg>
        <pc:spChg chg="add del mod">
          <ac:chgData name="ashraf196280" userId="27d99618-55bf-4dc3-9067-1dc06ec61557" providerId="ADAL" clId="{024EA2C9-6591-4D30-96DC-3E159804704B}" dt="2023-06-10T12:59:46.888" v="1008" actId="478"/>
          <ac:spMkLst>
            <pc:docMk/>
            <pc:sldMk cId="1505887571" sldId="257"/>
            <ac:spMk id="1222" creationId="{3E7C2911-61EF-332F-A8D1-79F96CBDDB5C}"/>
          </ac:spMkLst>
        </pc:spChg>
        <pc:spChg chg="add mod">
          <ac:chgData name="ashraf196280" userId="27d99618-55bf-4dc3-9067-1dc06ec61557" providerId="ADAL" clId="{024EA2C9-6591-4D30-96DC-3E159804704B}" dt="2023-06-10T13:28:36.738" v="2282" actId="20577"/>
          <ac:spMkLst>
            <pc:docMk/>
            <pc:sldMk cId="1505887571" sldId="257"/>
            <ac:spMk id="1235" creationId="{3808A586-B396-1C28-F595-05687D6934BF}"/>
          </ac:spMkLst>
        </pc:spChg>
        <pc:spChg chg="add mod">
          <ac:chgData name="ashraf196280" userId="27d99618-55bf-4dc3-9067-1dc06ec61557" providerId="ADAL" clId="{024EA2C9-6591-4D30-96DC-3E159804704B}" dt="2023-06-10T13:28:41.939" v="2283" actId="1076"/>
          <ac:spMkLst>
            <pc:docMk/>
            <pc:sldMk cId="1505887571" sldId="257"/>
            <ac:spMk id="1236" creationId="{733823A4-6418-C4E7-BA30-47633F7E6D03}"/>
          </ac:spMkLst>
        </pc:spChg>
        <pc:spChg chg="add mod">
          <ac:chgData name="ashraf196280" userId="27d99618-55bf-4dc3-9067-1dc06ec61557" providerId="ADAL" clId="{024EA2C9-6591-4D30-96DC-3E159804704B}" dt="2023-06-10T14:11:28.106" v="2936" actId="1038"/>
          <ac:spMkLst>
            <pc:docMk/>
            <pc:sldMk cId="1505887571" sldId="257"/>
            <ac:spMk id="1237" creationId="{937853B6-3DDA-C4D3-FE6D-E1897C7DE835}"/>
          </ac:spMkLst>
        </pc:spChg>
        <pc:spChg chg="add mod">
          <ac:chgData name="ashraf196280" userId="27d99618-55bf-4dc3-9067-1dc06ec61557" providerId="ADAL" clId="{024EA2C9-6591-4D30-96DC-3E159804704B}" dt="2023-06-10T13:38:31.704" v="2506" actId="1036"/>
          <ac:spMkLst>
            <pc:docMk/>
            <pc:sldMk cId="1505887571" sldId="257"/>
            <ac:spMk id="1242" creationId="{393674A2-B424-110F-910A-8EBD1DB7441A}"/>
          </ac:spMkLst>
        </pc:spChg>
        <pc:spChg chg="add mod">
          <ac:chgData name="ashraf196280" userId="27d99618-55bf-4dc3-9067-1dc06ec61557" providerId="ADAL" clId="{024EA2C9-6591-4D30-96DC-3E159804704B}" dt="2023-06-10T13:38:31.704" v="2506" actId="1036"/>
          <ac:spMkLst>
            <pc:docMk/>
            <pc:sldMk cId="1505887571" sldId="257"/>
            <ac:spMk id="1243" creationId="{9792721F-C2E9-CF7B-2525-81EB7FCE1F66}"/>
          </ac:spMkLst>
        </pc:spChg>
        <pc:spChg chg="add mod">
          <ac:chgData name="ashraf196280" userId="27d99618-55bf-4dc3-9067-1dc06ec61557" providerId="ADAL" clId="{024EA2C9-6591-4D30-96DC-3E159804704B}" dt="2023-06-10T14:59:22.256" v="3221" actId="20577"/>
          <ac:spMkLst>
            <pc:docMk/>
            <pc:sldMk cId="1505887571" sldId="257"/>
            <ac:spMk id="1255" creationId="{44D93395-C3C6-D28B-C029-6C9513D0C208}"/>
          </ac:spMkLst>
        </pc:spChg>
        <pc:spChg chg="add mod">
          <ac:chgData name="ashraf196280" userId="27d99618-55bf-4dc3-9067-1dc06ec61557" providerId="ADAL" clId="{024EA2C9-6591-4D30-96DC-3E159804704B}" dt="2023-06-10T16:01:54.192" v="4251" actId="1035"/>
          <ac:spMkLst>
            <pc:docMk/>
            <pc:sldMk cId="1505887571" sldId="257"/>
            <ac:spMk id="1263" creationId="{A879F1A5-CAAC-C45E-B8BD-1D2992EEF3A3}"/>
          </ac:spMkLst>
        </pc:spChg>
        <pc:spChg chg="add mod">
          <ac:chgData name="ashraf196280" userId="27d99618-55bf-4dc3-9067-1dc06ec61557" providerId="ADAL" clId="{024EA2C9-6591-4D30-96DC-3E159804704B}" dt="2023-06-10T16:01:54.192" v="4251" actId="1035"/>
          <ac:spMkLst>
            <pc:docMk/>
            <pc:sldMk cId="1505887571" sldId="257"/>
            <ac:spMk id="1282" creationId="{DF0B5581-682D-158C-77ED-C61F20453766}"/>
          </ac:spMkLst>
        </pc:spChg>
        <pc:spChg chg="add del mod">
          <ac:chgData name="ashraf196280" userId="27d99618-55bf-4dc3-9067-1dc06ec61557" providerId="ADAL" clId="{024EA2C9-6591-4D30-96DC-3E159804704B}" dt="2023-06-10T15:28:58.854" v="3522"/>
          <ac:spMkLst>
            <pc:docMk/>
            <pc:sldMk cId="1505887571" sldId="257"/>
            <ac:spMk id="1283" creationId="{BE8A04E6-456B-7307-F1D8-699124FF17E3}"/>
          </ac:spMkLst>
        </pc:spChg>
        <pc:spChg chg="add del mod">
          <ac:chgData name="ashraf196280" userId="27d99618-55bf-4dc3-9067-1dc06ec61557" providerId="ADAL" clId="{024EA2C9-6591-4D30-96DC-3E159804704B}" dt="2023-06-10T15:28:58.854" v="3522"/>
          <ac:spMkLst>
            <pc:docMk/>
            <pc:sldMk cId="1505887571" sldId="257"/>
            <ac:spMk id="1284" creationId="{22317DEF-3825-027D-EFC5-27CF20FEF197}"/>
          </ac:spMkLst>
        </pc:spChg>
        <pc:spChg chg="add del mod">
          <ac:chgData name="ashraf196280" userId="27d99618-55bf-4dc3-9067-1dc06ec61557" providerId="ADAL" clId="{024EA2C9-6591-4D30-96DC-3E159804704B}" dt="2023-06-10T15:28:58.854" v="3522"/>
          <ac:spMkLst>
            <pc:docMk/>
            <pc:sldMk cId="1505887571" sldId="257"/>
            <ac:spMk id="1285" creationId="{E06D28DC-8309-03FE-2448-41A15A2B1FE4}"/>
          </ac:spMkLst>
        </pc:spChg>
        <pc:spChg chg="add mod">
          <ac:chgData name="ashraf196280" userId="27d99618-55bf-4dc3-9067-1dc06ec61557" providerId="ADAL" clId="{024EA2C9-6591-4D30-96DC-3E159804704B}" dt="2023-06-10T16:01:54.192" v="4251" actId="1035"/>
          <ac:spMkLst>
            <pc:docMk/>
            <pc:sldMk cId="1505887571" sldId="257"/>
            <ac:spMk id="1286" creationId="{68185158-54E8-0B24-E147-99DDDC7EE41E}"/>
          </ac:spMkLst>
        </pc:spChg>
        <pc:spChg chg="add mod">
          <ac:chgData name="ashraf196280" userId="27d99618-55bf-4dc3-9067-1dc06ec61557" providerId="ADAL" clId="{024EA2C9-6591-4D30-96DC-3E159804704B}" dt="2023-06-10T16:01:54.192" v="4251" actId="1035"/>
          <ac:spMkLst>
            <pc:docMk/>
            <pc:sldMk cId="1505887571" sldId="257"/>
            <ac:spMk id="1287" creationId="{0E217828-FD48-AE0E-3DCD-684B78D18972}"/>
          </ac:spMkLst>
        </pc:spChg>
        <pc:spChg chg="add mod">
          <ac:chgData name="ashraf196280" userId="27d99618-55bf-4dc3-9067-1dc06ec61557" providerId="ADAL" clId="{024EA2C9-6591-4D30-96DC-3E159804704B}" dt="2023-06-10T16:01:54.192" v="4251" actId="1035"/>
          <ac:spMkLst>
            <pc:docMk/>
            <pc:sldMk cId="1505887571" sldId="257"/>
            <ac:spMk id="1288" creationId="{B958DF67-AAA4-7715-F432-56BCEF7183D1}"/>
          </ac:spMkLst>
        </pc:spChg>
        <pc:spChg chg="add mod">
          <ac:chgData name="ashraf196280" userId="27d99618-55bf-4dc3-9067-1dc06ec61557" providerId="ADAL" clId="{024EA2C9-6591-4D30-96DC-3E159804704B}" dt="2023-06-10T16:01:54.192" v="4251" actId="1035"/>
          <ac:spMkLst>
            <pc:docMk/>
            <pc:sldMk cId="1505887571" sldId="257"/>
            <ac:spMk id="1289" creationId="{4F57D0C5-BF79-C31B-F794-EC0C217B3585}"/>
          </ac:spMkLst>
        </pc:spChg>
        <pc:spChg chg="add mod">
          <ac:chgData name="ashraf196280" userId="27d99618-55bf-4dc3-9067-1dc06ec61557" providerId="ADAL" clId="{024EA2C9-6591-4D30-96DC-3E159804704B}" dt="2023-06-10T16:01:54.192" v="4251" actId="1035"/>
          <ac:spMkLst>
            <pc:docMk/>
            <pc:sldMk cId="1505887571" sldId="257"/>
            <ac:spMk id="1290" creationId="{85415ACD-691D-729E-363D-DFE9D233C11A}"/>
          </ac:spMkLst>
        </pc:spChg>
        <pc:spChg chg="add mod">
          <ac:chgData name="ashraf196280" userId="27d99618-55bf-4dc3-9067-1dc06ec61557" providerId="ADAL" clId="{024EA2C9-6591-4D30-96DC-3E159804704B}" dt="2023-06-10T16:01:54.192" v="4251" actId="1035"/>
          <ac:spMkLst>
            <pc:docMk/>
            <pc:sldMk cId="1505887571" sldId="257"/>
            <ac:spMk id="1291" creationId="{247CA7E7-0ED8-66B7-FA0E-F72FEB1856E4}"/>
          </ac:spMkLst>
        </pc:spChg>
        <pc:spChg chg="add mod">
          <ac:chgData name="ashraf196280" userId="27d99618-55bf-4dc3-9067-1dc06ec61557" providerId="ADAL" clId="{024EA2C9-6591-4D30-96DC-3E159804704B}" dt="2023-06-10T16:02:08.563" v="4267" actId="20577"/>
          <ac:spMkLst>
            <pc:docMk/>
            <pc:sldMk cId="1505887571" sldId="257"/>
            <ac:spMk id="1292" creationId="{9DE11758-DE25-8A96-446B-A3741A7B3A2B}"/>
          </ac:spMkLst>
        </pc:spChg>
        <pc:spChg chg="add mod">
          <ac:chgData name="ashraf196280" userId="27d99618-55bf-4dc3-9067-1dc06ec61557" providerId="ADAL" clId="{024EA2C9-6591-4D30-96DC-3E159804704B}" dt="2023-06-10T16:13:23.723" v="4353" actId="1076"/>
          <ac:spMkLst>
            <pc:docMk/>
            <pc:sldMk cId="1505887571" sldId="257"/>
            <ac:spMk id="1294" creationId="{55F54937-FA8A-F7D4-C23C-3178E2A18B05}"/>
          </ac:spMkLst>
        </pc:spChg>
        <pc:spChg chg="add mod">
          <ac:chgData name="ashraf196280" userId="27d99618-55bf-4dc3-9067-1dc06ec61557" providerId="ADAL" clId="{024EA2C9-6591-4D30-96DC-3E159804704B}" dt="2023-06-10T16:14:08.243" v="4372" actId="1076"/>
          <ac:spMkLst>
            <pc:docMk/>
            <pc:sldMk cId="1505887571" sldId="257"/>
            <ac:spMk id="1295" creationId="{93FA85CE-983F-505E-79F0-CC023D3655EE}"/>
          </ac:spMkLst>
        </pc:spChg>
        <pc:spChg chg="add mod">
          <ac:chgData name="ashraf196280" userId="27d99618-55bf-4dc3-9067-1dc06ec61557" providerId="ADAL" clId="{024EA2C9-6591-4D30-96DC-3E159804704B}" dt="2023-06-10T16:14:09.643" v="4374" actId="20577"/>
          <ac:spMkLst>
            <pc:docMk/>
            <pc:sldMk cId="1505887571" sldId="257"/>
            <ac:spMk id="1296" creationId="{F09D6F69-65D4-A900-A4A3-B7CA6CD82CBD}"/>
          </ac:spMkLst>
        </pc:spChg>
        <pc:spChg chg="add mod">
          <ac:chgData name="ashraf196280" userId="27d99618-55bf-4dc3-9067-1dc06ec61557" providerId="ADAL" clId="{024EA2C9-6591-4D30-96DC-3E159804704B}" dt="2023-06-10T16:15:00.412" v="4384" actId="1076"/>
          <ac:spMkLst>
            <pc:docMk/>
            <pc:sldMk cId="1505887571" sldId="257"/>
            <ac:spMk id="1297" creationId="{D00F4586-AABC-3B5C-3E80-C365E444FAC9}"/>
          </ac:spMkLst>
        </pc:spChg>
        <pc:spChg chg="add del mod">
          <ac:chgData name="ashraf196280" userId="27d99618-55bf-4dc3-9067-1dc06ec61557" providerId="ADAL" clId="{024EA2C9-6591-4D30-96DC-3E159804704B}" dt="2023-06-10T16:14:49.327" v="4378"/>
          <ac:spMkLst>
            <pc:docMk/>
            <pc:sldMk cId="1505887571" sldId="257"/>
            <ac:spMk id="1298" creationId="{867518D7-237A-A83D-04EF-FB29FD6A3491}"/>
          </ac:spMkLst>
        </pc:spChg>
        <pc:spChg chg="add del mod">
          <ac:chgData name="ashraf196280" userId="27d99618-55bf-4dc3-9067-1dc06ec61557" providerId="ADAL" clId="{024EA2C9-6591-4D30-96DC-3E159804704B}" dt="2023-06-10T16:17:21.443" v="4396" actId="478"/>
          <ac:spMkLst>
            <pc:docMk/>
            <pc:sldMk cId="1505887571" sldId="257"/>
            <ac:spMk id="1299" creationId="{7FB12ECC-4B86-6051-0A1D-15549DB42BB0}"/>
          </ac:spMkLst>
        </pc:spChg>
        <pc:spChg chg="add mod">
          <ac:chgData name="ashraf196280" userId="27d99618-55bf-4dc3-9067-1dc06ec61557" providerId="ADAL" clId="{024EA2C9-6591-4D30-96DC-3E159804704B}" dt="2023-06-10T16:18:50.459" v="4495" actId="1076"/>
          <ac:spMkLst>
            <pc:docMk/>
            <pc:sldMk cId="1505887571" sldId="257"/>
            <ac:spMk id="1300" creationId="{E2837F7F-A122-D0C2-2439-87AE8F3E9AD7}"/>
          </ac:spMkLst>
        </pc:spChg>
        <pc:graphicFrameChg chg="mod">
          <ac:chgData name="ashraf196280" userId="27d99618-55bf-4dc3-9067-1dc06ec61557" providerId="ADAL" clId="{024EA2C9-6591-4D30-96DC-3E159804704B}" dt="2023-06-10T14:11:28.106" v="2936" actId="1038"/>
          <ac:graphicFrameMkLst>
            <pc:docMk/>
            <pc:sldMk cId="1505887571" sldId="257"/>
            <ac:graphicFrameMk id="1083" creationId="{37A83A43-5537-F014-708B-F97726582B98}"/>
          </ac:graphicFrameMkLst>
        </pc:graphicFrameChg>
        <pc:picChg chg="del">
          <ac:chgData name="ashraf196280" userId="27d99618-55bf-4dc3-9067-1dc06ec61557" providerId="ADAL" clId="{024EA2C9-6591-4D30-96DC-3E159804704B}" dt="2023-06-10T16:17:07.626" v="4393" actId="478"/>
          <ac:picMkLst>
            <pc:docMk/>
            <pc:sldMk cId="1505887571" sldId="257"/>
            <ac:picMk id="14" creationId="{2781319A-9BF2-9249-833D-12AE8688FE05}"/>
          </ac:picMkLst>
        </pc:picChg>
        <pc:picChg chg="del">
          <ac:chgData name="ashraf196280" userId="27d99618-55bf-4dc3-9067-1dc06ec61557" providerId="ADAL" clId="{024EA2C9-6591-4D30-96DC-3E159804704B}" dt="2023-06-10T16:15:42.372" v="4385" actId="478"/>
          <ac:picMkLst>
            <pc:docMk/>
            <pc:sldMk cId="1505887571" sldId="257"/>
            <ac:picMk id="20" creationId="{6938FD3D-F500-E3E3-7E5D-2917095FD04E}"/>
          </ac:picMkLst>
        </pc:picChg>
        <pc:picChg chg="del mod">
          <ac:chgData name="ashraf196280" userId="27d99618-55bf-4dc3-9067-1dc06ec61557" providerId="ADAL" clId="{024EA2C9-6591-4D30-96DC-3E159804704B}" dt="2023-06-10T13:22:02.353" v="2116" actId="478"/>
          <ac:picMkLst>
            <pc:docMk/>
            <pc:sldMk cId="1505887571" sldId="257"/>
            <ac:picMk id="21" creationId="{0B7DE3F1-3DFD-5C29-AB57-D6D1DFDFD729}"/>
          </ac:picMkLst>
        </pc:picChg>
        <pc:picChg chg="del mod">
          <ac:chgData name="ashraf196280" userId="27d99618-55bf-4dc3-9067-1dc06ec61557" providerId="ADAL" clId="{024EA2C9-6591-4D30-96DC-3E159804704B}" dt="2023-06-10T13:22:12.384" v="2121" actId="478"/>
          <ac:picMkLst>
            <pc:docMk/>
            <pc:sldMk cId="1505887571" sldId="257"/>
            <ac:picMk id="35" creationId="{BC9603D5-33E0-2E6D-AF8C-7EC31113EA83}"/>
          </ac:picMkLst>
        </pc:picChg>
        <pc:picChg chg="mod">
          <ac:chgData name="ashraf196280" userId="27d99618-55bf-4dc3-9067-1dc06ec61557" providerId="ADAL" clId="{024EA2C9-6591-4D30-96DC-3E159804704B}" dt="2023-06-10T16:18:42.380" v="4490" actId="1076"/>
          <ac:picMkLst>
            <pc:docMk/>
            <pc:sldMk cId="1505887571" sldId="257"/>
            <ac:picMk id="1028" creationId="{5606A36E-58DC-3CCF-3176-0B6C6497E078}"/>
          </ac:picMkLst>
        </pc:picChg>
        <pc:picChg chg="del mod">
          <ac:chgData name="ashraf196280" userId="27d99618-55bf-4dc3-9067-1dc06ec61557" providerId="ADAL" clId="{024EA2C9-6591-4D30-96DC-3E159804704B}" dt="2023-06-10T12:58:36.087" v="949" actId="478"/>
          <ac:picMkLst>
            <pc:docMk/>
            <pc:sldMk cId="1505887571" sldId="257"/>
            <ac:picMk id="1032" creationId="{90BCFADC-A7C3-CC84-A2A4-E2911D18EF5E}"/>
          </ac:picMkLst>
        </pc:picChg>
        <pc:picChg chg="del mod">
          <ac:chgData name="ashraf196280" userId="27d99618-55bf-4dc3-9067-1dc06ec61557" providerId="ADAL" clId="{024EA2C9-6591-4D30-96DC-3E159804704B}" dt="2023-06-10T12:59:33.415" v="995" actId="478"/>
          <ac:picMkLst>
            <pc:docMk/>
            <pc:sldMk cId="1505887571" sldId="257"/>
            <ac:picMk id="1045" creationId="{FC7EAD15-C270-21D6-D2E4-8401685405A2}"/>
          </ac:picMkLst>
        </pc:picChg>
        <pc:picChg chg="del mod">
          <ac:chgData name="ashraf196280" userId="27d99618-55bf-4dc3-9067-1dc06ec61557" providerId="ADAL" clId="{024EA2C9-6591-4D30-96DC-3E159804704B}" dt="2023-06-10T12:59:41.407" v="1003" actId="478"/>
          <ac:picMkLst>
            <pc:docMk/>
            <pc:sldMk cId="1505887571" sldId="257"/>
            <ac:picMk id="1049" creationId="{AB481797-F87F-AA3D-68A4-B7D3EFF949C1}"/>
          </ac:picMkLst>
        </pc:picChg>
        <pc:picChg chg="del mod">
          <ac:chgData name="ashraf196280" userId="27d99618-55bf-4dc3-9067-1dc06ec61557" providerId="ADAL" clId="{024EA2C9-6591-4D30-96DC-3E159804704B}" dt="2023-06-10T12:59:43.248" v="1006" actId="478"/>
          <ac:picMkLst>
            <pc:docMk/>
            <pc:sldMk cId="1505887571" sldId="257"/>
            <ac:picMk id="1050" creationId="{68837E00-2020-1FD1-4199-401A8BC06E29}"/>
          </ac:picMkLst>
        </pc:picChg>
        <pc:picChg chg="del mod">
          <ac:chgData name="ashraf196280" userId="27d99618-55bf-4dc3-9067-1dc06ec61557" providerId="ADAL" clId="{024EA2C9-6591-4D30-96DC-3E159804704B}" dt="2023-06-10T12:58:34.343" v="947" actId="478"/>
          <ac:picMkLst>
            <pc:docMk/>
            <pc:sldMk cId="1505887571" sldId="257"/>
            <ac:picMk id="1058" creationId="{BB3EAE25-F9D4-A579-4AB3-5AEBEFD8BDA0}"/>
          </ac:picMkLst>
        </pc:picChg>
        <pc:picChg chg="del mod">
          <ac:chgData name="ashraf196280" userId="27d99618-55bf-4dc3-9067-1dc06ec61557" providerId="ADAL" clId="{024EA2C9-6591-4D30-96DC-3E159804704B}" dt="2023-06-10T12:59:38.854" v="1001" actId="478"/>
          <ac:picMkLst>
            <pc:docMk/>
            <pc:sldMk cId="1505887571" sldId="257"/>
            <ac:picMk id="1060" creationId="{514D3DB7-7D86-BF67-8DA3-CD797562039F}"/>
          </ac:picMkLst>
        </pc:picChg>
        <pc:picChg chg="del mod">
          <ac:chgData name="ashraf196280" userId="27d99618-55bf-4dc3-9067-1dc06ec61557" providerId="ADAL" clId="{024EA2C9-6591-4D30-96DC-3E159804704B}" dt="2023-06-10T12:59:33.041" v="994" actId="478"/>
          <ac:picMkLst>
            <pc:docMk/>
            <pc:sldMk cId="1505887571" sldId="257"/>
            <ac:picMk id="1062" creationId="{A8069E88-127F-C2C1-2BD9-6C436DA3640A}"/>
          </ac:picMkLst>
        </pc:picChg>
        <pc:picChg chg="del mod">
          <ac:chgData name="ashraf196280" userId="27d99618-55bf-4dc3-9067-1dc06ec61557" providerId="ADAL" clId="{024EA2C9-6591-4D30-96DC-3E159804704B}" dt="2023-06-10T12:59:42.798" v="1005" actId="478"/>
          <ac:picMkLst>
            <pc:docMk/>
            <pc:sldMk cId="1505887571" sldId="257"/>
            <ac:picMk id="1069" creationId="{375D3EE0-0746-F020-0E6E-E99C01D43334}"/>
          </ac:picMkLst>
        </pc:picChg>
        <pc:picChg chg="del mod">
          <ac:chgData name="ashraf196280" userId="27d99618-55bf-4dc3-9067-1dc06ec61557" providerId="ADAL" clId="{024EA2C9-6591-4D30-96DC-3E159804704B}" dt="2023-06-10T12:58:15.487" v="942" actId="478"/>
          <ac:picMkLst>
            <pc:docMk/>
            <pc:sldMk cId="1505887571" sldId="257"/>
            <ac:picMk id="1071" creationId="{CE1D04FC-7297-DDA6-C22A-8BCD8769F5FF}"/>
          </ac:picMkLst>
        </pc:picChg>
        <pc:picChg chg="mod">
          <ac:chgData name="ashraf196280" userId="27d99618-55bf-4dc3-9067-1dc06ec61557" providerId="ADAL" clId="{024EA2C9-6591-4D30-96DC-3E159804704B}" dt="2023-06-10T14:11:28.106" v="2936" actId="1038"/>
          <ac:picMkLst>
            <pc:docMk/>
            <pc:sldMk cId="1505887571" sldId="257"/>
            <ac:picMk id="1072" creationId="{9EC167E3-E790-82E2-87E5-4B19421DE348}"/>
          </ac:picMkLst>
        </pc:picChg>
        <pc:picChg chg="mod">
          <ac:chgData name="ashraf196280" userId="27d99618-55bf-4dc3-9067-1dc06ec61557" providerId="ADAL" clId="{024EA2C9-6591-4D30-96DC-3E159804704B}" dt="2023-06-10T13:44:55.096" v="2585" actId="1036"/>
          <ac:picMkLst>
            <pc:docMk/>
            <pc:sldMk cId="1505887571" sldId="257"/>
            <ac:picMk id="1198" creationId="{04C9D5F9-94F5-E6CA-51C3-6B11BF6EF722}"/>
          </ac:picMkLst>
        </pc:picChg>
        <pc:picChg chg="add del mod">
          <ac:chgData name="ashraf196280" userId="27d99618-55bf-4dc3-9067-1dc06ec61557" providerId="ADAL" clId="{024EA2C9-6591-4D30-96DC-3E159804704B}" dt="2023-06-10T13:14:45.784" v="2081" actId="478"/>
          <ac:picMkLst>
            <pc:docMk/>
            <pc:sldMk cId="1505887571" sldId="257"/>
            <ac:picMk id="1224" creationId="{251CEEDB-E279-2B31-57B5-56D93679F98F}"/>
          </ac:picMkLst>
        </pc:picChg>
        <pc:picChg chg="add del mod">
          <ac:chgData name="ashraf196280" userId="27d99618-55bf-4dc3-9067-1dc06ec61557" providerId="ADAL" clId="{024EA2C9-6591-4D30-96DC-3E159804704B}" dt="2023-06-10T13:18:35.048" v="2088" actId="478"/>
          <ac:picMkLst>
            <pc:docMk/>
            <pc:sldMk cId="1505887571" sldId="257"/>
            <ac:picMk id="1226" creationId="{650E7D80-0BC6-8173-2BCC-ECA7B4E0A914}"/>
          </ac:picMkLst>
        </pc:picChg>
        <pc:picChg chg="add del">
          <ac:chgData name="ashraf196280" userId="27d99618-55bf-4dc3-9067-1dc06ec61557" providerId="ADAL" clId="{024EA2C9-6591-4D30-96DC-3E159804704B}" dt="2023-06-10T13:18:38.459" v="2090"/>
          <ac:picMkLst>
            <pc:docMk/>
            <pc:sldMk cId="1505887571" sldId="257"/>
            <ac:picMk id="1227" creationId="{C6F53359-E4DD-AA80-164F-5C15A335E09B}"/>
          </ac:picMkLst>
        </pc:picChg>
        <pc:picChg chg="add del">
          <ac:chgData name="ashraf196280" userId="27d99618-55bf-4dc3-9067-1dc06ec61557" providerId="ADAL" clId="{024EA2C9-6591-4D30-96DC-3E159804704B}" dt="2023-06-10T13:18:41.003" v="2092"/>
          <ac:picMkLst>
            <pc:docMk/>
            <pc:sldMk cId="1505887571" sldId="257"/>
            <ac:picMk id="1228" creationId="{82BF2988-D3D6-133F-A403-95DEEA39DBB3}"/>
          </ac:picMkLst>
        </pc:picChg>
        <pc:picChg chg="add del mod">
          <ac:chgData name="ashraf196280" userId="27d99618-55bf-4dc3-9067-1dc06ec61557" providerId="ADAL" clId="{024EA2C9-6591-4D30-96DC-3E159804704B}" dt="2023-06-10T13:22:29.800" v="2133" actId="478"/>
          <ac:picMkLst>
            <pc:docMk/>
            <pc:sldMk cId="1505887571" sldId="257"/>
            <ac:picMk id="1230" creationId="{BB1F3EB4-5835-29CC-BB4C-F3AC21F3B7C4}"/>
          </ac:picMkLst>
        </pc:picChg>
        <pc:picChg chg="add del mod">
          <ac:chgData name="ashraf196280" userId="27d99618-55bf-4dc3-9067-1dc06ec61557" providerId="ADAL" clId="{024EA2C9-6591-4D30-96DC-3E159804704B}" dt="2023-06-10T13:22:49.184" v="2141" actId="478"/>
          <ac:picMkLst>
            <pc:docMk/>
            <pc:sldMk cId="1505887571" sldId="257"/>
            <ac:picMk id="1232" creationId="{AFF39496-6022-D75F-7596-9960C659E5A0}"/>
          </ac:picMkLst>
        </pc:picChg>
        <pc:picChg chg="add mod">
          <ac:chgData name="ashraf196280" userId="27d99618-55bf-4dc3-9067-1dc06ec61557" providerId="ADAL" clId="{024EA2C9-6591-4D30-96DC-3E159804704B}" dt="2023-06-10T13:23:16.119" v="2151" actId="1035"/>
          <ac:picMkLst>
            <pc:docMk/>
            <pc:sldMk cId="1505887571" sldId="257"/>
            <ac:picMk id="1234" creationId="{EDBF6512-7B17-790D-2989-BBD9B88243FA}"/>
          </ac:picMkLst>
        </pc:picChg>
        <pc:picChg chg="add del mod">
          <ac:chgData name="ashraf196280" userId="27d99618-55bf-4dc3-9067-1dc06ec61557" providerId="ADAL" clId="{024EA2C9-6591-4D30-96DC-3E159804704B}" dt="2023-06-10T13:41:33.081" v="2515" actId="478"/>
          <ac:picMkLst>
            <pc:docMk/>
            <pc:sldMk cId="1505887571" sldId="257"/>
            <ac:picMk id="1245" creationId="{E901CE74-5363-4696-6A2F-430279436D83}"/>
          </ac:picMkLst>
        </pc:picChg>
        <pc:picChg chg="add del mod">
          <ac:chgData name="ashraf196280" userId="27d99618-55bf-4dc3-9067-1dc06ec61557" providerId="ADAL" clId="{024EA2C9-6591-4D30-96DC-3E159804704B}" dt="2023-06-10T13:59:02.091" v="2610" actId="478"/>
          <ac:picMkLst>
            <pc:docMk/>
            <pc:sldMk cId="1505887571" sldId="257"/>
            <ac:picMk id="1247" creationId="{36D40BAE-B850-6ED5-8CF0-62A277465B59}"/>
          </ac:picMkLst>
        </pc:picChg>
        <pc:picChg chg="add del mod">
          <ac:chgData name="ashraf196280" userId="27d99618-55bf-4dc3-9067-1dc06ec61557" providerId="ADAL" clId="{024EA2C9-6591-4D30-96DC-3E159804704B}" dt="2023-06-10T14:02:48.619" v="2812" actId="478"/>
          <ac:picMkLst>
            <pc:docMk/>
            <pc:sldMk cId="1505887571" sldId="257"/>
            <ac:picMk id="1249" creationId="{DE4CF767-BC16-45C0-66A7-E1877FA19BC3}"/>
          </ac:picMkLst>
        </pc:picChg>
        <pc:picChg chg="add mod">
          <ac:chgData name="ashraf196280" userId="27d99618-55bf-4dc3-9067-1dc06ec61557" providerId="ADAL" clId="{024EA2C9-6591-4D30-96DC-3E159804704B}" dt="2023-06-10T16:05:19.763" v="4302" actId="1076"/>
          <ac:picMkLst>
            <pc:docMk/>
            <pc:sldMk cId="1505887571" sldId="257"/>
            <ac:picMk id="1254" creationId="{DBCE5973-5D72-223F-34FA-763565E803A4}"/>
          </ac:picMkLst>
        </pc:picChg>
        <pc:picChg chg="add del mod">
          <ac:chgData name="ashraf196280" userId="27d99618-55bf-4dc3-9067-1dc06ec61557" providerId="ADAL" clId="{024EA2C9-6591-4D30-96DC-3E159804704B}" dt="2023-06-10T14:35:25.773" v="2980" actId="478"/>
          <ac:picMkLst>
            <pc:docMk/>
            <pc:sldMk cId="1505887571" sldId="257"/>
            <ac:picMk id="1257" creationId="{ADD86572-1B34-D568-59E2-F63273416FC8}"/>
          </ac:picMkLst>
        </pc:picChg>
        <pc:picChg chg="add del mod">
          <ac:chgData name="ashraf196280" userId="27d99618-55bf-4dc3-9067-1dc06ec61557" providerId="ADAL" clId="{024EA2C9-6591-4D30-96DC-3E159804704B}" dt="2023-06-10T14:35:27.197" v="2981" actId="478"/>
          <ac:picMkLst>
            <pc:docMk/>
            <pc:sldMk cId="1505887571" sldId="257"/>
            <ac:picMk id="1259" creationId="{0E1A1905-4B97-6AA7-2623-32D9CD79E1AE}"/>
          </ac:picMkLst>
        </pc:picChg>
        <pc:picChg chg="add del mod">
          <ac:chgData name="ashraf196280" userId="27d99618-55bf-4dc3-9067-1dc06ec61557" providerId="ADAL" clId="{024EA2C9-6591-4D30-96DC-3E159804704B}" dt="2023-06-10T15:15:03.527" v="3307" actId="478"/>
          <ac:picMkLst>
            <pc:docMk/>
            <pc:sldMk cId="1505887571" sldId="257"/>
            <ac:picMk id="1261" creationId="{2D2BA861-695C-441A-2EB5-57ACC4A9242B}"/>
          </ac:picMkLst>
        </pc:picChg>
        <pc:picChg chg="add del mod">
          <ac:chgData name="ashraf196280" userId="27d99618-55bf-4dc3-9067-1dc06ec61557" providerId="ADAL" clId="{024EA2C9-6591-4D30-96DC-3E159804704B}" dt="2023-06-10T15:13:44.367" v="3286" actId="478"/>
          <ac:picMkLst>
            <pc:docMk/>
            <pc:sldMk cId="1505887571" sldId="257"/>
            <ac:picMk id="1265" creationId="{DFEFEE12-1FDC-7BB7-720F-E9D7BADD07FD}"/>
          </ac:picMkLst>
        </pc:picChg>
        <pc:picChg chg="add del mod">
          <ac:chgData name="ashraf196280" userId="27d99618-55bf-4dc3-9067-1dc06ec61557" providerId="ADAL" clId="{024EA2C9-6591-4D30-96DC-3E159804704B}" dt="2023-06-10T15:06:13.314" v="3284" actId="22"/>
          <ac:picMkLst>
            <pc:docMk/>
            <pc:sldMk cId="1505887571" sldId="257"/>
            <ac:picMk id="1267" creationId="{95396306-1E01-0B94-9695-FB186EC8D8BB}"/>
          </ac:picMkLst>
        </pc:picChg>
        <pc:picChg chg="add del mod">
          <ac:chgData name="ashraf196280" userId="27d99618-55bf-4dc3-9067-1dc06ec61557" providerId="ADAL" clId="{024EA2C9-6591-4D30-96DC-3E159804704B}" dt="2023-06-10T15:18:25.367" v="3340" actId="478"/>
          <ac:picMkLst>
            <pc:docMk/>
            <pc:sldMk cId="1505887571" sldId="257"/>
            <ac:picMk id="1269" creationId="{DAB65DDB-4917-547B-C713-0C46D27A9CF1}"/>
          </ac:picMkLst>
        </pc:picChg>
        <pc:picChg chg="add del">
          <ac:chgData name="ashraf196280" userId="27d99618-55bf-4dc3-9067-1dc06ec61557" providerId="ADAL" clId="{024EA2C9-6591-4D30-96DC-3E159804704B}" dt="2023-06-10T15:15:04.419" v="3309" actId="22"/>
          <ac:picMkLst>
            <pc:docMk/>
            <pc:sldMk cId="1505887571" sldId="257"/>
            <ac:picMk id="1271" creationId="{AD6DFC63-A588-89FE-65C1-D2E3B1D33A5C}"/>
          </ac:picMkLst>
        </pc:picChg>
        <pc:picChg chg="add del mod">
          <ac:chgData name="ashraf196280" userId="27d99618-55bf-4dc3-9067-1dc06ec61557" providerId="ADAL" clId="{024EA2C9-6591-4D30-96DC-3E159804704B}" dt="2023-06-10T15:25:44.943" v="3409" actId="478"/>
          <ac:picMkLst>
            <pc:docMk/>
            <pc:sldMk cId="1505887571" sldId="257"/>
            <ac:picMk id="1273" creationId="{C583C2C6-A093-7984-563B-97614202DF83}"/>
          </ac:picMkLst>
        </pc:picChg>
        <pc:picChg chg="add del mod">
          <ac:chgData name="ashraf196280" userId="27d99618-55bf-4dc3-9067-1dc06ec61557" providerId="ADAL" clId="{024EA2C9-6591-4D30-96DC-3E159804704B}" dt="2023-06-10T15:23:28.098" v="3370" actId="478"/>
          <ac:picMkLst>
            <pc:docMk/>
            <pc:sldMk cId="1505887571" sldId="257"/>
            <ac:picMk id="1275" creationId="{D365D74F-0DDA-3FD9-49F3-A23D82A21185}"/>
          </ac:picMkLst>
        </pc:picChg>
        <pc:picChg chg="add del mod">
          <ac:chgData name="ashraf196280" userId="27d99618-55bf-4dc3-9067-1dc06ec61557" providerId="ADAL" clId="{024EA2C9-6591-4D30-96DC-3E159804704B}" dt="2023-06-10T15:22:42.991" v="3355" actId="478"/>
          <ac:picMkLst>
            <pc:docMk/>
            <pc:sldMk cId="1505887571" sldId="257"/>
            <ac:picMk id="1277" creationId="{F167C74F-522D-B843-5555-0BFD258F90B9}"/>
          </ac:picMkLst>
        </pc:picChg>
        <pc:picChg chg="add del mod">
          <ac:chgData name="ashraf196280" userId="27d99618-55bf-4dc3-9067-1dc06ec61557" providerId="ADAL" clId="{024EA2C9-6591-4D30-96DC-3E159804704B}" dt="2023-06-10T15:24:25.032" v="3373" actId="478"/>
          <ac:picMkLst>
            <pc:docMk/>
            <pc:sldMk cId="1505887571" sldId="257"/>
            <ac:picMk id="1278" creationId="{56516872-FD70-C20E-A77E-9B2BF83ADD8F}"/>
          </ac:picMkLst>
        </pc:picChg>
        <pc:picChg chg="add mod">
          <ac:chgData name="ashraf196280" userId="27d99618-55bf-4dc3-9067-1dc06ec61557" providerId="ADAL" clId="{024EA2C9-6591-4D30-96DC-3E159804704B}" dt="2023-06-10T16:01:54.192" v="4251" actId="1035"/>
          <ac:picMkLst>
            <pc:docMk/>
            <pc:sldMk cId="1505887571" sldId="257"/>
            <ac:picMk id="1279" creationId="{F30A77BF-0269-211A-5FD2-5C169CB6DD61}"/>
          </ac:picMkLst>
        </pc:picChg>
        <pc:picChg chg="add del mod">
          <ac:chgData name="ashraf196280" userId="27d99618-55bf-4dc3-9067-1dc06ec61557" providerId="ADAL" clId="{024EA2C9-6591-4D30-96DC-3E159804704B}" dt="2023-06-10T16:02:27.538" v="4269" actId="478"/>
          <ac:picMkLst>
            <pc:docMk/>
            <pc:sldMk cId="1505887571" sldId="257"/>
            <ac:picMk id="1281" creationId="{83F461B1-5801-6A88-7764-A2106714F861}"/>
          </ac:picMkLst>
        </pc:picChg>
        <pc:picChg chg="add mod">
          <ac:chgData name="ashraf196280" userId="27d99618-55bf-4dc3-9067-1dc06ec61557" providerId="ADAL" clId="{024EA2C9-6591-4D30-96DC-3E159804704B}" dt="2023-06-10T16:02:51.234" v="4278" actId="1076"/>
          <ac:picMkLst>
            <pc:docMk/>
            <pc:sldMk cId="1505887571" sldId="257"/>
            <ac:picMk id="1293" creationId="{8EBBA3E4-661D-32F4-5B37-9B28C24F968B}"/>
          </ac:picMkLst>
        </pc:picChg>
        <pc:cxnChg chg="del mod">
          <ac:chgData name="ashraf196280" userId="27d99618-55bf-4dc3-9067-1dc06ec61557" providerId="ADAL" clId="{024EA2C9-6591-4D30-96DC-3E159804704B}" dt="2023-06-10T13:22:26.664" v="2132" actId="478"/>
          <ac:cxnSpMkLst>
            <pc:docMk/>
            <pc:sldMk cId="1505887571" sldId="257"/>
            <ac:cxnSpMk id="23" creationId="{ACD70563-5247-556A-FE84-6F4D64B401B9}"/>
          </ac:cxnSpMkLst>
        </pc:cxnChg>
        <pc:cxnChg chg="del mod">
          <ac:chgData name="ashraf196280" userId="27d99618-55bf-4dc3-9067-1dc06ec61557" providerId="ADAL" clId="{024EA2C9-6591-4D30-96DC-3E159804704B}" dt="2023-06-10T13:22:19.200" v="2127" actId="478"/>
          <ac:cxnSpMkLst>
            <pc:docMk/>
            <pc:sldMk cId="1505887571" sldId="257"/>
            <ac:cxnSpMk id="36" creationId="{CDE1F05C-E705-CCA6-DD56-539B4075506A}"/>
          </ac:cxnSpMkLst>
        </pc:cxnChg>
        <pc:cxnChg chg="del mod">
          <ac:chgData name="ashraf196280" userId="27d99618-55bf-4dc3-9067-1dc06ec61557" providerId="ADAL" clId="{024EA2C9-6591-4D30-96DC-3E159804704B}" dt="2023-06-10T13:22:20.280" v="2128" actId="478"/>
          <ac:cxnSpMkLst>
            <pc:docMk/>
            <pc:sldMk cId="1505887571" sldId="257"/>
            <ac:cxnSpMk id="52" creationId="{A3B24863-517F-5E5C-0309-DF437B2B3CB8}"/>
          </ac:cxnSpMkLst>
        </pc:cxnChg>
        <pc:cxnChg chg="mod">
          <ac:chgData name="ashraf196280" userId="27d99618-55bf-4dc3-9067-1dc06ec61557" providerId="ADAL" clId="{024EA2C9-6591-4D30-96DC-3E159804704B}" dt="2023-06-10T14:11:28.106" v="2936" actId="1038"/>
          <ac:cxnSpMkLst>
            <pc:docMk/>
            <pc:sldMk cId="1505887571" sldId="257"/>
            <ac:cxnSpMk id="1086" creationId="{B9D319F6-9DCB-E21F-3C66-F224F5951BED}"/>
          </ac:cxnSpMkLst>
        </pc:cxnChg>
        <pc:cxnChg chg="mod">
          <ac:chgData name="ashraf196280" userId="27d99618-55bf-4dc3-9067-1dc06ec61557" providerId="ADAL" clId="{024EA2C9-6591-4D30-96DC-3E159804704B}" dt="2023-06-10T14:11:28.106" v="2936" actId="1038"/>
          <ac:cxnSpMkLst>
            <pc:docMk/>
            <pc:sldMk cId="1505887571" sldId="257"/>
            <ac:cxnSpMk id="1089" creationId="{B9648AC3-4858-0BB5-CF41-0BF349B6B1EE}"/>
          </ac:cxnSpMkLst>
        </pc:cxnChg>
        <pc:cxnChg chg="mod">
          <ac:chgData name="ashraf196280" userId="27d99618-55bf-4dc3-9067-1dc06ec61557" providerId="ADAL" clId="{024EA2C9-6591-4D30-96DC-3E159804704B}" dt="2023-06-10T14:11:28.106" v="2936" actId="1038"/>
          <ac:cxnSpMkLst>
            <pc:docMk/>
            <pc:sldMk cId="1505887571" sldId="257"/>
            <ac:cxnSpMk id="1095" creationId="{9951FAE7-4AFD-48BB-3F36-0FDEB6008D0A}"/>
          </ac:cxnSpMkLst>
        </pc:cxnChg>
        <pc:cxnChg chg="mod">
          <ac:chgData name="ashraf196280" userId="27d99618-55bf-4dc3-9067-1dc06ec61557" providerId="ADAL" clId="{024EA2C9-6591-4D30-96DC-3E159804704B}" dt="2023-06-10T14:11:28.106" v="2936" actId="1038"/>
          <ac:cxnSpMkLst>
            <pc:docMk/>
            <pc:sldMk cId="1505887571" sldId="257"/>
            <ac:cxnSpMk id="1100" creationId="{03B5569C-4E21-75BE-CDE2-624B3D4EA20D}"/>
          </ac:cxnSpMkLst>
        </pc:cxnChg>
        <pc:cxnChg chg="mod">
          <ac:chgData name="ashraf196280" userId="27d99618-55bf-4dc3-9067-1dc06ec61557" providerId="ADAL" clId="{024EA2C9-6591-4D30-96DC-3E159804704B}" dt="2023-06-10T14:36:55.213" v="3034" actId="14100"/>
          <ac:cxnSpMkLst>
            <pc:docMk/>
            <pc:sldMk cId="1505887571" sldId="257"/>
            <ac:cxnSpMk id="1199" creationId="{85962BC0-B2B2-D164-8249-91E0A3DF16F4}"/>
          </ac:cxnSpMkLst>
        </pc:cxnChg>
        <pc:cxnChg chg="mod">
          <ac:chgData name="ashraf196280" userId="27d99618-55bf-4dc3-9067-1dc06ec61557" providerId="ADAL" clId="{024EA2C9-6591-4D30-96DC-3E159804704B}" dt="2023-06-10T14:36:48.370" v="3033" actId="1038"/>
          <ac:cxnSpMkLst>
            <pc:docMk/>
            <pc:sldMk cId="1505887571" sldId="257"/>
            <ac:cxnSpMk id="1201" creationId="{B4BE4B1C-75AA-26B4-9B90-91D927C2096C}"/>
          </ac:cxnSpMkLst>
        </pc:cxnChg>
        <pc:cxnChg chg="mod">
          <ac:chgData name="ashraf196280" userId="27d99618-55bf-4dc3-9067-1dc06ec61557" providerId="ADAL" clId="{024EA2C9-6591-4D30-96DC-3E159804704B}" dt="2023-06-10T14:36:48.370" v="3033" actId="1038"/>
          <ac:cxnSpMkLst>
            <pc:docMk/>
            <pc:sldMk cId="1505887571" sldId="257"/>
            <ac:cxnSpMk id="1202" creationId="{377956B1-36AC-E122-5992-635493FA1AF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5A360-906F-4659-B11B-FFF821B72E2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0D3B0-49D1-4C11-9A97-DE1B5E5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87F9-467E-2D7B-E10F-6218521FC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280" y="4953466"/>
            <a:ext cx="32095679" cy="10537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0773-2A25-D94E-82D2-9D054110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FFF8-704D-456B-5254-B9ED3E91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2F67-AB72-E6F6-86F7-0EA23D06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DA31-F2FC-914E-12C9-780949AE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D3B9-A54F-7890-FEB3-B500048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ED0-7297-0460-B047-6CC18748E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B8E4-4A9A-3279-A509-CA83A5B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77A3-F241-B28D-2F87-59A3D717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7650-18C7-C2A8-48B2-2C83C6E3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01709-393D-A4D3-38AF-41A785E67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624626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8347B-3014-FD32-8F9F-22DB52CEF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42104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C49D-560A-8438-AFB8-776C9FB5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9CF0-BBA4-2CAF-C4AE-22D1B26F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A0FA-D0A6-5481-8637-B3D9CED3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6F86-EE84-449E-15F8-A600C73A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AE1B-B152-A013-44FF-0A28B971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EBF1-3590-E326-F006-818B069C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D8DB-7F67-B207-FDD9-2ECEC265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4FA2-A13A-9B90-A40F-66E3389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CD72-74C0-78BC-A95D-213050F8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815" y="7545804"/>
            <a:ext cx="36910030" cy="125903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02E67-AABD-3689-1917-8E063CEE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9815" y="20255257"/>
            <a:ext cx="36910030" cy="66209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0EB1-EF60-472C-3B22-15D6E9F2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1746-FFF1-138E-32B8-DA715A9E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B4F5-35D4-3D15-5E7A-E793ECFA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9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3219-CF7E-8626-38D9-D4A1C944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0E0A-3FAB-BECD-0B1D-15EE87B75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5756-3AEB-5179-4202-2603B313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898CB-C7E5-E9A2-00FD-E68E5FBA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5313-E28A-2CFB-9408-2800B3F4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B1B86-B353-D932-D9C6-3F350A24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5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18AC-32E3-77C4-1F55-E28F6C4D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678" y="1611454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92B2-CE01-29DB-D230-033B40F6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679" y="7419688"/>
            <a:ext cx="18103967" cy="363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60D52-CCF3-A8EA-EA96-47CE9EB13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7679" y="11055963"/>
            <a:ext cx="18103967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C8249-ABF8-F34E-66B2-06C769552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664583" y="7419688"/>
            <a:ext cx="18193125" cy="363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E9652-3226-5C82-77CC-2F6E0EB51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664583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F7F9B-0F7D-26F5-12F6-E811C4D8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84984-59DE-4711-C0E4-D833C31D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982B5-8C8A-FDEC-711F-87E4EF57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5F9E-7751-2A16-9328-C59F2AE6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1FF50-AD21-01C8-C7AC-2CF3A250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C71A7-8965-29A9-F0FB-4BA45C17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C7709-12C1-0F1E-E1BE-73DED980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0E5E-6E29-F723-E5D0-FF805F00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8F653-4801-F6DD-83B8-01546F4B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AA74-1903-9615-3B3F-685FCB80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B275-5CD3-EAFB-F700-04AFA762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680" y="2017818"/>
            <a:ext cx="13802254" cy="7062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A951-0D62-E6C7-4AE2-3AECFE3E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3125" y="4357929"/>
            <a:ext cx="21664583" cy="215093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6D5BA-F07B-6480-4B5B-F862A1BA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7680" y="9080183"/>
            <a:ext cx="13802254" cy="168221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5744-857F-2BDA-9AC9-51FB886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C267B-B163-A3CC-A247-A584D635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82B1F-7A2A-A3CC-0283-02B2832B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AF72-1E12-B8C0-3A7D-607B3654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680" y="2017818"/>
            <a:ext cx="13802254" cy="7062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43AB-A08F-2558-BECD-D365A9BCB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193125" y="4357929"/>
            <a:ext cx="21664583" cy="21509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253D-969F-6244-9EEB-1EE9050E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7680" y="9080183"/>
            <a:ext cx="13802254" cy="168221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DF15-372A-A4BF-1D9E-EBC6B892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8A7E7-303D-627F-337C-50AE504F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7FEDC-00DE-5758-52E2-C52E325D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68D92-A117-D5CC-9AC5-48374B0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4" y="1611454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B061-A203-9EC9-6317-EEEBAEF1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D9BA-C9B3-EE0D-F4D1-D204338A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104" y="28053282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8662-603D-4C5D-AD5B-0EC7C404099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80C2-75B3-9CE7-8EFB-6EE034E22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75592" y="28053282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97E9-5B49-8B23-898E-A96987F0C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23430" y="28053282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FD51-8AF2-46A9-853A-F27773BBB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1A33C7-1039-3C0F-8167-EAEF61429CCE}"/>
              </a:ext>
            </a:extLst>
          </p:cNvPr>
          <p:cNvSpPr/>
          <p:nvPr/>
        </p:nvSpPr>
        <p:spPr>
          <a:xfrm>
            <a:off x="144235" y="41563"/>
            <a:ext cx="42490393" cy="357689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990121-1CE7-6D31-E77C-B0E1908BA6DD}"/>
              </a:ext>
            </a:extLst>
          </p:cNvPr>
          <p:cNvSpPr/>
          <p:nvPr/>
        </p:nvSpPr>
        <p:spPr>
          <a:xfrm>
            <a:off x="46031" y="3799323"/>
            <a:ext cx="10780927" cy="2633515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656FC-895B-35EF-9BB1-F5D581635FAC}"/>
              </a:ext>
            </a:extLst>
          </p:cNvPr>
          <p:cNvSpPr txBox="1"/>
          <p:nvPr/>
        </p:nvSpPr>
        <p:spPr>
          <a:xfrm>
            <a:off x="11045442" y="166650"/>
            <a:ext cx="20073124" cy="304698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i="1" dirty="0">
                <a:gradFill flip="none" rotWithShape="1">
                  <a:gsLst>
                    <a:gs pos="77000">
                      <a:schemeClr val="accent1">
                        <a:lumMod val="75000"/>
                      </a:schemeClr>
                    </a:gs>
                    <a:gs pos="16000">
                      <a:srgbClr val="0070C0"/>
                    </a:gs>
                    <a:gs pos="100000">
                      <a:srgbClr val="C00000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EPIC</a:t>
            </a:r>
            <a:r>
              <a:rPr lang="en-US" sz="8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3000">
                      <a:schemeClr val="accent1">
                        <a:lumMod val="75000"/>
                      </a:schemeClr>
                    </a:gs>
                    <a:gs pos="100000">
                      <a:srgbClr val="C00000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9600" b="1" i="1" dirty="0">
                <a:gradFill>
                  <a:gsLst>
                    <a:gs pos="73000">
                      <a:srgbClr val="B3070D"/>
                    </a:gs>
                    <a:gs pos="15000">
                      <a:srgbClr val="8D1E35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gyptian </a:t>
            </a:r>
            <a:r>
              <a:rPr lang="en-US" sz="9600" b="1" i="1" dirty="0">
                <a:gradFill>
                  <a:gsLst>
                    <a:gs pos="0">
                      <a:srgbClr val="5D3A67"/>
                    </a:gs>
                    <a:gs pos="74000">
                      <a:srgbClr val="84233F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ersonal </a:t>
            </a:r>
            <a:r>
              <a:rPr lang="en-US" sz="96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mage </a:t>
            </a:r>
            <a:r>
              <a:rPr lang="en-US" sz="96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lassifier</a:t>
            </a:r>
          </a:p>
          <a:p>
            <a:pPr algn="ctr"/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By Ashraf Haress, Supervised by Prof. Nahla Barakat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EE772-39F0-6BA4-3052-B7600E38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437" y="-12682679"/>
            <a:ext cx="2570619" cy="7961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06A36E-58DC-3CCF-3176-0B6C6497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69" y="521036"/>
            <a:ext cx="5750156" cy="238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45900B-6CF6-50C4-981F-D75D3BED258D}"/>
              </a:ext>
            </a:extLst>
          </p:cNvPr>
          <p:cNvSpPr/>
          <p:nvPr/>
        </p:nvSpPr>
        <p:spPr>
          <a:xfrm>
            <a:off x="10824886" y="3805326"/>
            <a:ext cx="10788281" cy="2633515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5FD668-4F5C-5607-4E42-FBD6950B3B7D}"/>
              </a:ext>
            </a:extLst>
          </p:cNvPr>
          <p:cNvSpPr/>
          <p:nvPr/>
        </p:nvSpPr>
        <p:spPr>
          <a:xfrm>
            <a:off x="21630319" y="3809865"/>
            <a:ext cx="9731734" cy="2632444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794740-3C61-6D1B-C362-CE45551D412A}"/>
              </a:ext>
            </a:extLst>
          </p:cNvPr>
          <p:cNvSpPr/>
          <p:nvPr/>
        </p:nvSpPr>
        <p:spPr>
          <a:xfrm>
            <a:off x="31350594" y="3810032"/>
            <a:ext cx="11284034" cy="2632444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9B447-C43D-2613-BC51-28B835062BBA}"/>
              </a:ext>
            </a:extLst>
          </p:cNvPr>
          <p:cNvSpPr txBox="1"/>
          <p:nvPr/>
        </p:nvSpPr>
        <p:spPr>
          <a:xfrm>
            <a:off x="3488512" y="3481739"/>
            <a:ext cx="3929282" cy="1549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5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FF5BD-8A30-CBDF-212E-A6D8B394B3EE}"/>
              </a:ext>
            </a:extLst>
          </p:cNvPr>
          <p:cNvSpPr txBox="1"/>
          <p:nvPr/>
        </p:nvSpPr>
        <p:spPr>
          <a:xfrm>
            <a:off x="251050" y="5419849"/>
            <a:ext cx="10355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 filtering Personal images (PIs) from irrelevant ones (IRIs) on one’s phone gallery can be time consuming, thus a custom dataset was created from social media platforms like Facebook and Reddit, categorized to 9 classes, then trained on variants of CNN models where the hierarchical CNNs yielded the best average f1 score of 0.871.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00691B-CFC9-E071-376B-C44D1407113C}"/>
              </a:ext>
            </a:extLst>
          </p:cNvPr>
          <p:cNvSpPr/>
          <p:nvPr/>
        </p:nvSpPr>
        <p:spPr>
          <a:xfrm>
            <a:off x="144236" y="10095332"/>
            <a:ext cx="10629976" cy="180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9E71FCC-EEF3-7FE2-0661-4A3EE566412D}"/>
              </a:ext>
            </a:extLst>
          </p:cNvPr>
          <p:cNvSpPr/>
          <p:nvPr/>
        </p:nvSpPr>
        <p:spPr>
          <a:xfrm>
            <a:off x="145851" y="11629084"/>
            <a:ext cx="10614603" cy="2451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8C8DCFE-AAC0-11B1-DF81-0CD9E0921D43}"/>
              </a:ext>
            </a:extLst>
          </p:cNvPr>
          <p:cNvSpPr txBox="1"/>
          <p:nvPr/>
        </p:nvSpPr>
        <p:spPr>
          <a:xfrm>
            <a:off x="2409196" y="10007696"/>
            <a:ext cx="5929829" cy="1549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5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C0EE5573-C192-4287-5757-49A40B2DB8DD}"/>
              </a:ext>
            </a:extLst>
          </p:cNvPr>
          <p:cNvSpPr/>
          <p:nvPr/>
        </p:nvSpPr>
        <p:spPr>
          <a:xfrm>
            <a:off x="60235" y="5176676"/>
            <a:ext cx="10646938" cy="198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5B20534-058D-4EF1-13D5-A5CD0E26A15E}"/>
              </a:ext>
            </a:extLst>
          </p:cNvPr>
          <p:cNvSpPr txBox="1"/>
          <p:nvPr/>
        </p:nvSpPr>
        <p:spPr>
          <a:xfrm>
            <a:off x="159612" y="12051986"/>
            <a:ext cx="1038592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types used: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“m01” (VCNN, 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1</a:t>
            </a: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which is a basic convolutional neural network for classification [1]. </a:t>
            </a:r>
            <a:b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“m02” (MCNN, 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2</a:t>
            </a: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used the same VCNN  along with metadata input consisting of image’s features (such as #faces in the image, </a:t>
            </a:r>
            <a:r>
              <a:rPr lang="en-US" sz="3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b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“m03” (HCNN, 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3</a:t>
            </a: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which uses multiple VCNNs to classify images in a hierarchical fashion; initially classifying if the image has high or low </a:t>
            </a:r>
            <a:r>
              <a:rPr lang="en-US" sz="3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diversity, then classifies its flat class [2].</a:t>
            </a:r>
            <a:b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“m04” (XCNN, 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4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), which uses feature representations of images extracted from VCNN as input to XGBoost model.</a:t>
            </a:r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2" name="Picture 6">
            <a:extLst>
              <a:ext uri="{FF2B5EF4-FFF2-40B4-BE49-F238E27FC236}">
                <a16:creationId xmlns:a16="http://schemas.microsoft.com/office/drawing/2014/main" id="{9EC167E3-E790-82E2-87E5-4B19421D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358" y="5683837"/>
            <a:ext cx="3844259" cy="23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7FB6B709-D26F-FC5C-FFA1-AAE79AAA6260}"/>
              </a:ext>
            </a:extLst>
          </p:cNvPr>
          <p:cNvSpPr/>
          <p:nvPr/>
        </p:nvSpPr>
        <p:spPr>
          <a:xfrm>
            <a:off x="11121561" y="5428528"/>
            <a:ext cx="4217665" cy="304545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dirty="0"/>
          </a:p>
        </p:txBody>
      </p: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DBAF3B0F-C447-D361-0D8E-9F00FD87B254}"/>
              </a:ext>
            </a:extLst>
          </p:cNvPr>
          <p:cNvSpPr/>
          <p:nvPr/>
        </p:nvSpPr>
        <p:spPr>
          <a:xfrm>
            <a:off x="11304194" y="9520775"/>
            <a:ext cx="9879818" cy="151298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33ABFB0-5CC8-AB8B-9062-309406A117BD}"/>
              </a:ext>
            </a:extLst>
          </p:cNvPr>
          <p:cNvSpPr txBox="1"/>
          <p:nvPr/>
        </p:nvSpPr>
        <p:spPr>
          <a:xfrm>
            <a:off x="12533699" y="9690772"/>
            <a:ext cx="163698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VCNN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CE3DEA8-7080-7B7A-B5DB-94256D372C80}"/>
              </a:ext>
            </a:extLst>
          </p:cNvPr>
          <p:cNvSpPr txBox="1"/>
          <p:nvPr/>
        </p:nvSpPr>
        <p:spPr>
          <a:xfrm>
            <a:off x="16952397" y="9591425"/>
            <a:ext cx="4106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Dense </a:t>
            </a:r>
            <a:b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Layers </a:t>
            </a:r>
          </a:p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(64 neurons each)</a:t>
            </a:r>
            <a:endParaRPr lang="en-US" sz="1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83" name="Table 1083">
            <a:extLst>
              <a:ext uri="{FF2B5EF4-FFF2-40B4-BE49-F238E27FC236}">
                <a16:creationId xmlns:a16="http://schemas.microsoft.com/office/drawing/2014/main" id="{37A83A43-5537-F014-708B-F97726582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14197"/>
              </p:ext>
            </p:extLst>
          </p:nvPr>
        </p:nvGraphicFramePr>
        <p:xfrm>
          <a:off x="15958017" y="5512163"/>
          <a:ext cx="5191726" cy="28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399">
                  <a:extLst>
                    <a:ext uri="{9D8B030D-6E8A-4147-A177-3AD203B41FA5}">
                      <a16:colId xmlns:a16="http://schemas.microsoft.com/office/drawing/2014/main" val="152878872"/>
                    </a:ext>
                  </a:extLst>
                </a:gridCol>
                <a:gridCol w="2117327">
                  <a:extLst>
                    <a:ext uri="{9D8B030D-6E8A-4147-A177-3AD203B41FA5}">
                      <a16:colId xmlns:a16="http://schemas.microsoft.com/office/drawing/2014/main" val="3582351732"/>
                    </a:ext>
                  </a:extLst>
                </a:gridCol>
              </a:tblGrid>
              <a:tr h="677280">
                <a:tc>
                  <a:txBody>
                    <a:bodyPr/>
                    <a:lstStyle/>
                    <a:p>
                      <a:r>
                        <a:rPr lang="en-US" sz="2400" dirty="0"/>
                        <a:t>Feature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53756"/>
                  </a:ext>
                </a:extLst>
              </a:tr>
              <a:tr h="677280">
                <a:tc>
                  <a:txBody>
                    <a:bodyPr/>
                    <a:lstStyle/>
                    <a:p>
                      <a:r>
                        <a:rPr lang="en-US" sz="2400" dirty="0"/>
                        <a:t>Num. of 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86952"/>
                  </a:ext>
                </a:extLst>
              </a:tr>
              <a:tr h="677280">
                <a:tc>
                  <a:txBody>
                    <a:bodyPr/>
                    <a:lstStyle/>
                    <a:p>
                      <a:r>
                        <a:rPr lang="en-US" sz="2400" dirty="0"/>
                        <a:t>Most dominant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RGB value</a:t>
                      </a:r>
                    </a:p>
                    <a:p>
                      <a:r>
                        <a:rPr lang="en-US" sz="2400" dirty="0"/>
                        <a:t>(“light green”)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1020"/>
                  </a:ext>
                </a:extLst>
              </a:tr>
              <a:tr h="677280">
                <a:tc>
                  <a:txBody>
                    <a:bodyPr/>
                    <a:lstStyle/>
                    <a:p>
                      <a:r>
                        <a:rPr lang="en-US" sz="2400" dirty="0"/>
                        <a:t>Num. of English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81207"/>
                  </a:ext>
                </a:extLst>
              </a:tr>
            </a:tbl>
          </a:graphicData>
        </a:graphic>
      </p:graphicFrame>
      <p:sp>
        <p:nvSpPr>
          <p:cNvPr id="1082" name="Rectangle: Rounded Corners 1081">
            <a:extLst>
              <a:ext uri="{FF2B5EF4-FFF2-40B4-BE49-F238E27FC236}">
                <a16:creationId xmlns:a16="http://schemas.microsoft.com/office/drawing/2014/main" id="{DECD232E-6FD5-33EC-4321-36CBB9C1601F}"/>
              </a:ext>
            </a:extLst>
          </p:cNvPr>
          <p:cNvSpPr/>
          <p:nvPr/>
        </p:nvSpPr>
        <p:spPr>
          <a:xfrm>
            <a:off x="15664692" y="5428528"/>
            <a:ext cx="5790885" cy="304545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dirty="0"/>
          </a:p>
        </p:txBody>
      </p: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B9D319F6-9DCB-E21F-3C66-F224F5951BED}"/>
              </a:ext>
            </a:extLst>
          </p:cNvPr>
          <p:cNvCxnSpPr>
            <a:cxnSpLocks/>
          </p:cNvCxnSpPr>
          <p:nvPr/>
        </p:nvCxnSpPr>
        <p:spPr>
          <a:xfrm>
            <a:off x="13336555" y="8473981"/>
            <a:ext cx="0" cy="1467212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B9648AC3-4858-0BB5-CF41-0BF349B6B1EE}"/>
              </a:ext>
            </a:extLst>
          </p:cNvPr>
          <p:cNvCxnSpPr>
            <a:cxnSpLocks/>
          </p:cNvCxnSpPr>
          <p:nvPr/>
        </p:nvCxnSpPr>
        <p:spPr>
          <a:xfrm>
            <a:off x="18946661" y="8518454"/>
            <a:ext cx="0" cy="1131792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TextBox 1090">
            <a:extLst>
              <a:ext uri="{FF2B5EF4-FFF2-40B4-BE49-F238E27FC236}">
                <a16:creationId xmlns:a16="http://schemas.microsoft.com/office/drawing/2014/main" id="{10E5C299-88CF-466C-8F96-657B1F1AB255}"/>
              </a:ext>
            </a:extLst>
          </p:cNvPr>
          <p:cNvSpPr txBox="1"/>
          <p:nvPr/>
        </p:nvSpPr>
        <p:spPr>
          <a:xfrm>
            <a:off x="14992433" y="8655006"/>
            <a:ext cx="1723549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5" name="Connector: Curved 1094">
            <a:extLst>
              <a:ext uri="{FF2B5EF4-FFF2-40B4-BE49-F238E27FC236}">
                <a16:creationId xmlns:a16="http://schemas.microsoft.com/office/drawing/2014/main" id="{9951FAE7-4AFD-48BB-3F36-0FDEB6008D0A}"/>
              </a:ext>
            </a:extLst>
          </p:cNvPr>
          <p:cNvCxnSpPr>
            <a:stCxn id="1075" idx="0"/>
            <a:endCxn id="1082" idx="0"/>
          </p:cNvCxnSpPr>
          <p:nvPr/>
        </p:nvCxnSpPr>
        <p:spPr>
          <a:xfrm rot="5400000" flipH="1" flipV="1">
            <a:off x="15895264" y="2763658"/>
            <a:ext cx="12700" cy="5329741"/>
          </a:xfrm>
          <a:prstGeom prst="curvedConnector3">
            <a:avLst>
              <a:gd name="adj1" fmla="val 4559969"/>
            </a:avLst>
          </a:prstGeom>
          <a:ln w="38100">
            <a:gradFill flip="none" rotWithShape="1">
              <a:gsLst>
                <a:gs pos="0">
                  <a:schemeClr val="accent6">
                    <a:lumMod val="72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TextBox 1098">
            <a:extLst>
              <a:ext uri="{FF2B5EF4-FFF2-40B4-BE49-F238E27FC236}">
                <a16:creationId xmlns:a16="http://schemas.microsoft.com/office/drawing/2014/main" id="{8EC2A711-3805-FBD7-5FCF-4C9ADE7392F0}"/>
              </a:ext>
            </a:extLst>
          </p:cNvPr>
          <p:cNvSpPr txBox="1"/>
          <p:nvPr/>
        </p:nvSpPr>
        <p:spPr>
          <a:xfrm rot="161108">
            <a:off x="14040205" y="4667852"/>
            <a:ext cx="4739640" cy="70788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798728"/>
              </a:avLst>
            </a:prstTxWarp>
            <a:spAutoFit/>
          </a:bodyPr>
          <a:lstStyle/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etadata Extraction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03B5569C-4E21-75BE-CDE2-624B3D4EA20D}"/>
              </a:ext>
            </a:extLst>
          </p:cNvPr>
          <p:cNvCxnSpPr>
            <a:cxnSpLocks/>
          </p:cNvCxnSpPr>
          <p:nvPr/>
        </p:nvCxnSpPr>
        <p:spPr>
          <a:xfrm>
            <a:off x="15958017" y="11033760"/>
            <a:ext cx="0" cy="99724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0259398D-5039-F8A8-D326-8B17D1321D9F}"/>
              </a:ext>
            </a:extLst>
          </p:cNvPr>
          <p:cNvSpPr txBox="1"/>
          <p:nvPr/>
        </p:nvSpPr>
        <p:spPr>
          <a:xfrm>
            <a:off x="13368566" y="12077950"/>
            <a:ext cx="615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“Foreign Text Message”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BEEE39DF-9A21-350E-7E34-C545B2AC9C91}"/>
              </a:ext>
            </a:extLst>
          </p:cNvPr>
          <p:cNvSpPr/>
          <p:nvPr/>
        </p:nvSpPr>
        <p:spPr>
          <a:xfrm>
            <a:off x="13295309" y="12077950"/>
            <a:ext cx="5705527" cy="70788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D27274FB-D10B-38FB-7BEC-0A46E8FB8011}"/>
              </a:ext>
            </a:extLst>
          </p:cNvPr>
          <p:cNvSpPr txBox="1"/>
          <p:nvPr/>
        </p:nvSpPr>
        <p:spPr>
          <a:xfrm>
            <a:off x="12879058" y="13242527"/>
            <a:ext cx="783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2. MCNN Model Architecture</a:t>
            </a:r>
          </a:p>
        </p:txBody>
      </p:sp>
      <p:sp>
        <p:nvSpPr>
          <p:cNvPr id="1107" name="Rectangle: Rounded Corners 1106">
            <a:extLst>
              <a:ext uri="{FF2B5EF4-FFF2-40B4-BE49-F238E27FC236}">
                <a16:creationId xmlns:a16="http://schemas.microsoft.com/office/drawing/2014/main" id="{EE9299C7-A90E-9748-A408-4842A55CCF95}"/>
              </a:ext>
            </a:extLst>
          </p:cNvPr>
          <p:cNvSpPr/>
          <p:nvPr/>
        </p:nvSpPr>
        <p:spPr>
          <a:xfrm>
            <a:off x="11084249" y="14856373"/>
            <a:ext cx="1951755" cy="192835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dirty="0"/>
          </a:p>
        </p:txBody>
      </p:sp>
      <p:pic>
        <p:nvPicPr>
          <p:cNvPr id="1112" name="Picture 1111">
            <a:extLst>
              <a:ext uri="{FF2B5EF4-FFF2-40B4-BE49-F238E27FC236}">
                <a16:creationId xmlns:a16="http://schemas.microsoft.com/office/drawing/2014/main" id="{A4453879-0A6F-8D4A-69C1-130DC44FF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2801" y="14963224"/>
            <a:ext cx="1714649" cy="1714649"/>
          </a:xfrm>
          <a:prstGeom prst="rect">
            <a:avLst/>
          </a:prstGeom>
        </p:spPr>
      </p:pic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5B6B10E-DFEF-4CCF-1616-DF230BF15565}"/>
              </a:ext>
            </a:extLst>
          </p:cNvPr>
          <p:cNvSpPr/>
          <p:nvPr/>
        </p:nvSpPr>
        <p:spPr>
          <a:xfrm>
            <a:off x="10823499" y="14003664"/>
            <a:ext cx="10767550" cy="176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22A4E7E6-4622-AEBC-DE77-E42CE6547362}"/>
              </a:ext>
            </a:extLst>
          </p:cNvPr>
          <p:cNvCxnSpPr>
            <a:cxnSpLocks/>
            <a:stCxn id="1107" idx="3"/>
          </p:cNvCxnSpPr>
          <p:nvPr/>
        </p:nvCxnSpPr>
        <p:spPr>
          <a:xfrm>
            <a:off x="13036004" y="15820550"/>
            <a:ext cx="3937684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Rectangle: Rounded Corners 1117">
            <a:extLst>
              <a:ext uri="{FF2B5EF4-FFF2-40B4-BE49-F238E27FC236}">
                <a16:creationId xmlns:a16="http://schemas.microsoft.com/office/drawing/2014/main" id="{388F71C7-1BF3-C55E-F589-042691E349C6}"/>
              </a:ext>
            </a:extLst>
          </p:cNvPr>
          <p:cNvSpPr/>
          <p:nvPr/>
        </p:nvSpPr>
        <p:spPr>
          <a:xfrm>
            <a:off x="17098672" y="15360810"/>
            <a:ext cx="2296999" cy="9015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02829C62-EB58-AB3A-518B-D2E643FF8605}"/>
              </a:ext>
            </a:extLst>
          </p:cNvPr>
          <p:cNvSpPr txBox="1"/>
          <p:nvPr/>
        </p:nvSpPr>
        <p:spPr>
          <a:xfrm>
            <a:off x="17219974" y="15219639"/>
            <a:ext cx="1636987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VCNN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EE9304D0-53D0-3097-C981-FF54F1104D83}"/>
              </a:ext>
            </a:extLst>
          </p:cNvPr>
          <p:cNvSpPr txBox="1"/>
          <p:nvPr/>
        </p:nvSpPr>
        <p:spPr>
          <a:xfrm>
            <a:off x="18685219" y="15749180"/>
            <a:ext cx="71045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2" name="Rectangle: Rounded Corners 1121">
            <a:extLst>
              <a:ext uri="{FF2B5EF4-FFF2-40B4-BE49-F238E27FC236}">
                <a16:creationId xmlns:a16="http://schemas.microsoft.com/office/drawing/2014/main" id="{CE3CFE7C-8C50-2359-C183-050330648D14}"/>
              </a:ext>
            </a:extLst>
          </p:cNvPr>
          <p:cNvSpPr/>
          <p:nvPr/>
        </p:nvSpPr>
        <p:spPr>
          <a:xfrm>
            <a:off x="14587695" y="18573920"/>
            <a:ext cx="2296999" cy="9015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98DED56B-E0D2-97C4-B781-2EBC28B42418}"/>
              </a:ext>
            </a:extLst>
          </p:cNvPr>
          <p:cNvSpPr txBox="1"/>
          <p:nvPr/>
        </p:nvSpPr>
        <p:spPr>
          <a:xfrm>
            <a:off x="14708997" y="18432749"/>
            <a:ext cx="1636987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VCNN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FBB9455E-B780-4626-8737-F757B9C6BD82}"/>
              </a:ext>
            </a:extLst>
          </p:cNvPr>
          <p:cNvSpPr txBox="1"/>
          <p:nvPr/>
        </p:nvSpPr>
        <p:spPr>
          <a:xfrm>
            <a:off x="16023516" y="18962290"/>
            <a:ext cx="889987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8F7BA199-17C9-2CA8-4FE2-CACFFA2E917E}"/>
              </a:ext>
            </a:extLst>
          </p:cNvPr>
          <p:cNvSpPr/>
          <p:nvPr/>
        </p:nvSpPr>
        <p:spPr>
          <a:xfrm>
            <a:off x="18040480" y="20886586"/>
            <a:ext cx="2296999" cy="9015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C9309575-DCC1-0D34-24F0-B1699376F4D7}"/>
              </a:ext>
            </a:extLst>
          </p:cNvPr>
          <p:cNvSpPr txBox="1"/>
          <p:nvPr/>
        </p:nvSpPr>
        <p:spPr>
          <a:xfrm>
            <a:off x="18161782" y="20745415"/>
            <a:ext cx="1636987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VCNN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2FE3E143-845E-4183-657E-54930CEDD9E8}"/>
              </a:ext>
            </a:extLst>
          </p:cNvPr>
          <p:cNvSpPr txBox="1"/>
          <p:nvPr/>
        </p:nvSpPr>
        <p:spPr>
          <a:xfrm>
            <a:off x="19574897" y="21274956"/>
            <a:ext cx="723275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9" name="Straight Arrow Connector 1128">
            <a:extLst>
              <a:ext uri="{FF2B5EF4-FFF2-40B4-BE49-F238E27FC236}">
                <a16:creationId xmlns:a16="http://schemas.microsoft.com/office/drawing/2014/main" id="{FC907F03-5F2F-CEE3-E620-F1896D012186}"/>
              </a:ext>
            </a:extLst>
          </p:cNvPr>
          <p:cNvCxnSpPr>
            <a:cxnSpLocks/>
          </p:cNvCxnSpPr>
          <p:nvPr/>
        </p:nvCxnSpPr>
        <p:spPr>
          <a:xfrm>
            <a:off x="18291068" y="16282844"/>
            <a:ext cx="0" cy="144856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FA1141F5-4D96-0D0D-97D2-B68D1EE91C44}"/>
              </a:ext>
            </a:extLst>
          </p:cNvPr>
          <p:cNvCxnSpPr>
            <a:cxnSpLocks/>
          </p:cNvCxnSpPr>
          <p:nvPr/>
        </p:nvCxnSpPr>
        <p:spPr>
          <a:xfrm>
            <a:off x="15792866" y="17714080"/>
            <a:ext cx="0" cy="85984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A1ABB216-B9B4-AF8C-3578-23CAA885149A}"/>
              </a:ext>
            </a:extLst>
          </p:cNvPr>
          <p:cNvCxnSpPr>
            <a:cxnSpLocks/>
          </p:cNvCxnSpPr>
          <p:nvPr/>
        </p:nvCxnSpPr>
        <p:spPr>
          <a:xfrm flipH="1">
            <a:off x="18685219" y="19020010"/>
            <a:ext cx="11338" cy="186657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D06DACC6-930C-1CDE-BC65-FA859A51FCD6}"/>
              </a:ext>
            </a:extLst>
          </p:cNvPr>
          <p:cNvCxnSpPr>
            <a:cxnSpLocks/>
          </p:cNvCxnSpPr>
          <p:nvPr/>
        </p:nvCxnSpPr>
        <p:spPr>
          <a:xfrm>
            <a:off x="19146507" y="17738134"/>
            <a:ext cx="0" cy="320139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D2CAADF1-4F04-DCE5-E518-40B800FE7545}"/>
              </a:ext>
            </a:extLst>
          </p:cNvPr>
          <p:cNvCxnSpPr>
            <a:cxnSpLocks/>
          </p:cNvCxnSpPr>
          <p:nvPr/>
        </p:nvCxnSpPr>
        <p:spPr>
          <a:xfrm flipH="1">
            <a:off x="15791478" y="17731412"/>
            <a:ext cx="3355029" cy="672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0A61D07C-85A0-8E26-740C-8791FA996627}"/>
              </a:ext>
            </a:extLst>
          </p:cNvPr>
          <p:cNvCxnSpPr>
            <a:cxnSpLocks/>
          </p:cNvCxnSpPr>
          <p:nvPr/>
        </p:nvCxnSpPr>
        <p:spPr>
          <a:xfrm flipH="1">
            <a:off x="16884694" y="19024717"/>
            <a:ext cx="181186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C17681BE-3170-A268-F0AF-63E30676A912}"/>
              </a:ext>
            </a:extLst>
          </p:cNvPr>
          <p:cNvSpPr txBox="1"/>
          <p:nvPr/>
        </p:nvSpPr>
        <p:spPr>
          <a:xfrm>
            <a:off x="17153654" y="18145974"/>
            <a:ext cx="2274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Features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EDD9B898-3879-604E-4FBD-A73F78D57918}"/>
              </a:ext>
            </a:extLst>
          </p:cNvPr>
          <p:cNvCxnSpPr>
            <a:cxnSpLocks/>
          </p:cNvCxnSpPr>
          <p:nvPr/>
        </p:nvCxnSpPr>
        <p:spPr>
          <a:xfrm>
            <a:off x="15782230" y="19493160"/>
            <a:ext cx="0" cy="99724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935A3D4D-CE1A-AE49-1893-AF5E03EE6006}"/>
              </a:ext>
            </a:extLst>
          </p:cNvPr>
          <p:cNvSpPr txBox="1"/>
          <p:nvPr/>
        </p:nvSpPr>
        <p:spPr>
          <a:xfrm>
            <a:off x="14207748" y="20491503"/>
            <a:ext cx="4316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“Many Colors”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“Few Colors”)</a:t>
            </a:r>
          </a:p>
        </p:txBody>
      </p:sp>
      <p:sp>
        <p:nvSpPr>
          <p:cNvPr id="1159" name="Rectangle: Rounded Corners 1158">
            <a:extLst>
              <a:ext uri="{FF2B5EF4-FFF2-40B4-BE49-F238E27FC236}">
                <a16:creationId xmlns:a16="http://schemas.microsoft.com/office/drawing/2014/main" id="{7BAEE16B-1E40-8885-6483-7ECE30CF0F6B}"/>
              </a:ext>
            </a:extLst>
          </p:cNvPr>
          <p:cNvSpPr/>
          <p:nvPr/>
        </p:nvSpPr>
        <p:spPr>
          <a:xfrm>
            <a:off x="14081157" y="20537349"/>
            <a:ext cx="3605060" cy="113348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D57B29D-D58F-1B6B-03B0-1E28D830964D}"/>
              </a:ext>
            </a:extLst>
          </p:cNvPr>
          <p:cNvCxnSpPr>
            <a:cxnSpLocks/>
          </p:cNvCxnSpPr>
          <p:nvPr/>
        </p:nvCxnSpPr>
        <p:spPr>
          <a:xfrm>
            <a:off x="19205615" y="21821203"/>
            <a:ext cx="0" cy="99724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1F419A22-4E8D-16D3-4C82-A96507E94705}"/>
              </a:ext>
            </a:extLst>
          </p:cNvPr>
          <p:cNvSpPr txBox="1"/>
          <p:nvPr/>
        </p:nvSpPr>
        <p:spPr>
          <a:xfrm>
            <a:off x="18395240" y="22851466"/>
            <a:ext cx="2993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“Egyptian Occasions (greetings, holidays,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Rectangle: Rounded Corners 1161">
            <a:extLst>
              <a:ext uri="{FF2B5EF4-FFF2-40B4-BE49-F238E27FC236}">
                <a16:creationId xmlns:a16="http://schemas.microsoft.com/office/drawing/2014/main" id="{0B935ED7-B903-2D5C-21A3-152424743B87}"/>
              </a:ext>
            </a:extLst>
          </p:cNvPr>
          <p:cNvSpPr/>
          <p:nvPr/>
        </p:nvSpPr>
        <p:spPr>
          <a:xfrm>
            <a:off x="18211755" y="22891627"/>
            <a:ext cx="2692996" cy="180874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3" name="Rectangle: Rounded Corners 1162">
            <a:extLst>
              <a:ext uri="{FF2B5EF4-FFF2-40B4-BE49-F238E27FC236}">
                <a16:creationId xmlns:a16="http://schemas.microsoft.com/office/drawing/2014/main" id="{A9189E19-45F8-3D7F-607E-1FCD8890308A}"/>
              </a:ext>
            </a:extLst>
          </p:cNvPr>
          <p:cNvSpPr/>
          <p:nvPr/>
        </p:nvSpPr>
        <p:spPr>
          <a:xfrm>
            <a:off x="14752559" y="23432577"/>
            <a:ext cx="2296999" cy="9015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4" name="TextBox 1163">
            <a:extLst>
              <a:ext uri="{FF2B5EF4-FFF2-40B4-BE49-F238E27FC236}">
                <a16:creationId xmlns:a16="http://schemas.microsoft.com/office/drawing/2014/main" id="{E0DF2D54-2766-C6B8-3C08-8A8380ACA79E}"/>
              </a:ext>
            </a:extLst>
          </p:cNvPr>
          <p:cNvSpPr txBox="1"/>
          <p:nvPr/>
        </p:nvSpPr>
        <p:spPr>
          <a:xfrm>
            <a:off x="14797450" y="23362795"/>
            <a:ext cx="2164374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Agg. Loss</a:t>
            </a:r>
            <a:endParaRPr lang="en-US" sz="2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FEEA1B71-7520-0447-1C34-8A29D1905DB8}"/>
              </a:ext>
            </a:extLst>
          </p:cNvPr>
          <p:cNvCxnSpPr>
            <a:cxnSpLocks/>
          </p:cNvCxnSpPr>
          <p:nvPr/>
        </p:nvCxnSpPr>
        <p:spPr>
          <a:xfrm flipH="1">
            <a:off x="15782230" y="21702401"/>
            <a:ext cx="9248" cy="174061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Arrow Connector 1166">
            <a:extLst>
              <a:ext uri="{FF2B5EF4-FFF2-40B4-BE49-F238E27FC236}">
                <a16:creationId xmlns:a16="http://schemas.microsoft.com/office/drawing/2014/main" id="{C1884924-79DE-ED17-C38C-55EF4E71A2E4}"/>
              </a:ext>
            </a:extLst>
          </p:cNvPr>
          <p:cNvCxnSpPr>
            <a:cxnSpLocks/>
          </p:cNvCxnSpPr>
          <p:nvPr/>
        </p:nvCxnSpPr>
        <p:spPr>
          <a:xfrm flipH="1" flipV="1">
            <a:off x="17124422" y="23854592"/>
            <a:ext cx="999599" cy="451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TextBox 1170">
            <a:extLst>
              <a:ext uri="{FF2B5EF4-FFF2-40B4-BE49-F238E27FC236}">
                <a16:creationId xmlns:a16="http://schemas.microsoft.com/office/drawing/2014/main" id="{404C7FD8-2FAF-6A9D-EB8A-1C45713416E3}"/>
              </a:ext>
            </a:extLst>
          </p:cNvPr>
          <p:cNvSpPr txBox="1"/>
          <p:nvPr/>
        </p:nvSpPr>
        <p:spPr>
          <a:xfrm>
            <a:off x="15825189" y="21973078"/>
            <a:ext cx="229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Loss of output layer (OL)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2" name="TextBox 1171">
            <a:extLst>
              <a:ext uri="{FF2B5EF4-FFF2-40B4-BE49-F238E27FC236}">
                <a16:creationId xmlns:a16="http://schemas.microsoft.com/office/drawing/2014/main" id="{33993D2B-7855-A704-1083-A3E93CF95431}"/>
              </a:ext>
            </a:extLst>
          </p:cNvPr>
          <p:cNvSpPr txBox="1"/>
          <p:nvPr/>
        </p:nvSpPr>
        <p:spPr>
          <a:xfrm>
            <a:off x="17268587" y="23961384"/>
            <a:ext cx="229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OL 1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E27AA4C6-F934-16E8-F1C7-04B1AE6085D9}"/>
              </a:ext>
            </a:extLst>
          </p:cNvPr>
          <p:cNvCxnSpPr>
            <a:cxnSpLocks/>
          </p:cNvCxnSpPr>
          <p:nvPr/>
        </p:nvCxnSpPr>
        <p:spPr>
          <a:xfrm flipH="1">
            <a:off x="13373137" y="25228991"/>
            <a:ext cx="7743697" cy="0"/>
          </a:xfrm>
          <a:prstGeom prst="straightConnector1">
            <a:avLst/>
          </a:prstGeom>
          <a:ln w="635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4C6FC026-DC5C-7CF4-1F3A-D5551B372CBD}"/>
              </a:ext>
            </a:extLst>
          </p:cNvPr>
          <p:cNvCxnSpPr>
            <a:cxnSpLocks/>
          </p:cNvCxnSpPr>
          <p:nvPr/>
        </p:nvCxnSpPr>
        <p:spPr>
          <a:xfrm flipH="1">
            <a:off x="13340862" y="14854799"/>
            <a:ext cx="7764754" cy="0"/>
          </a:xfrm>
          <a:prstGeom prst="straightConnector1">
            <a:avLst/>
          </a:prstGeom>
          <a:ln w="635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Arrow Connector 1181">
            <a:extLst>
              <a:ext uri="{FF2B5EF4-FFF2-40B4-BE49-F238E27FC236}">
                <a16:creationId xmlns:a16="http://schemas.microsoft.com/office/drawing/2014/main" id="{7E9D31DC-4E82-042E-E115-EB1EF99A9242}"/>
              </a:ext>
            </a:extLst>
          </p:cNvPr>
          <p:cNvCxnSpPr>
            <a:cxnSpLocks/>
          </p:cNvCxnSpPr>
          <p:nvPr/>
        </p:nvCxnSpPr>
        <p:spPr>
          <a:xfrm flipH="1" flipV="1">
            <a:off x="21098774" y="14959377"/>
            <a:ext cx="18060" cy="10314509"/>
          </a:xfrm>
          <a:prstGeom prst="straightConnector1">
            <a:avLst/>
          </a:prstGeom>
          <a:ln w="635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Arrow Connector 1186">
            <a:extLst>
              <a:ext uri="{FF2B5EF4-FFF2-40B4-BE49-F238E27FC236}">
                <a16:creationId xmlns:a16="http://schemas.microsoft.com/office/drawing/2014/main" id="{BDCC90EF-2105-AAEA-CB06-CB5EA617D755}"/>
              </a:ext>
            </a:extLst>
          </p:cNvPr>
          <p:cNvCxnSpPr>
            <a:cxnSpLocks/>
          </p:cNvCxnSpPr>
          <p:nvPr/>
        </p:nvCxnSpPr>
        <p:spPr>
          <a:xfrm flipH="1" flipV="1">
            <a:off x="13373137" y="14853261"/>
            <a:ext cx="18060" cy="10314509"/>
          </a:xfrm>
          <a:prstGeom prst="straightConnector1">
            <a:avLst/>
          </a:prstGeom>
          <a:ln w="635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" name="TextBox 1188">
            <a:extLst>
              <a:ext uri="{FF2B5EF4-FFF2-40B4-BE49-F238E27FC236}">
                <a16:creationId xmlns:a16="http://schemas.microsoft.com/office/drawing/2014/main" id="{68AC319E-A112-ABCC-A7CE-EC83DD035325}"/>
              </a:ext>
            </a:extLst>
          </p:cNvPr>
          <p:cNvSpPr txBox="1"/>
          <p:nvPr/>
        </p:nvSpPr>
        <p:spPr>
          <a:xfrm>
            <a:off x="11397978" y="19913380"/>
            <a:ext cx="1665841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2919C3CF-6DBE-CDB9-7CDE-D163DF7DC8C4}"/>
              </a:ext>
            </a:extLst>
          </p:cNvPr>
          <p:cNvSpPr txBox="1"/>
          <p:nvPr/>
        </p:nvSpPr>
        <p:spPr>
          <a:xfrm>
            <a:off x="13551460" y="25798360"/>
            <a:ext cx="583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3. Hierarchical CNN </a:t>
            </a:r>
          </a:p>
          <a:p>
            <a:pPr algn="just"/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(HCNN) Model Architecture</a:t>
            </a:r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90D0C324-B62C-5878-46C6-ECFEE156B322}"/>
              </a:ext>
            </a:extLst>
          </p:cNvPr>
          <p:cNvSpPr txBox="1"/>
          <p:nvPr/>
        </p:nvSpPr>
        <p:spPr>
          <a:xfrm>
            <a:off x="11229681" y="27689499"/>
            <a:ext cx="10376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VCNN       has 512-128-64-2 dense layers</a:t>
            </a:r>
          </a:p>
          <a:p>
            <a:pPr algn="just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VCNN       has 512-128-64-9 dense layers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AC8D8D30-6AD9-BF0F-ECC2-6BF7EF9B4593}"/>
              </a:ext>
            </a:extLst>
          </p:cNvPr>
          <p:cNvSpPr/>
          <p:nvPr/>
        </p:nvSpPr>
        <p:spPr>
          <a:xfrm>
            <a:off x="21613167" y="9790107"/>
            <a:ext cx="9737427" cy="229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76DDEE88-F97D-5111-1D64-9F60288A8D4E}"/>
              </a:ext>
            </a:extLst>
          </p:cNvPr>
          <p:cNvSpPr/>
          <p:nvPr/>
        </p:nvSpPr>
        <p:spPr>
          <a:xfrm>
            <a:off x="21591048" y="11324192"/>
            <a:ext cx="9759546" cy="255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TextBox 1194">
            <a:extLst>
              <a:ext uri="{FF2B5EF4-FFF2-40B4-BE49-F238E27FC236}">
                <a16:creationId xmlns:a16="http://schemas.microsoft.com/office/drawing/2014/main" id="{F772F5FB-7E45-8A65-A21C-4F922A7FDA52}"/>
              </a:ext>
            </a:extLst>
          </p:cNvPr>
          <p:cNvSpPr txBox="1"/>
          <p:nvPr/>
        </p:nvSpPr>
        <p:spPr>
          <a:xfrm>
            <a:off x="24662342" y="9674200"/>
            <a:ext cx="3518913" cy="1549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6" name="TextBox 1195">
            <a:extLst>
              <a:ext uri="{FF2B5EF4-FFF2-40B4-BE49-F238E27FC236}">
                <a16:creationId xmlns:a16="http://schemas.microsoft.com/office/drawing/2014/main" id="{10FD1F0B-3C73-5B52-BC7E-51C27E9480B7}"/>
              </a:ext>
            </a:extLst>
          </p:cNvPr>
          <p:cNvSpPr txBox="1"/>
          <p:nvPr/>
        </p:nvSpPr>
        <p:spPr>
          <a:xfrm>
            <a:off x="21946255" y="7917813"/>
            <a:ext cx="57831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4. XGBoost CNN </a:t>
            </a:r>
          </a:p>
          <a:p>
            <a:pPr algn="just"/>
            <a:r>
              <a:rPr lang="en-US" sz="3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(XCNN) Model </a:t>
            </a:r>
          </a:p>
          <a:p>
            <a:pPr algn="just"/>
            <a:r>
              <a:rPr lang="en-US" sz="3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197" name="Rectangle: Rounded Corners 1196">
            <a:extLst>
              <a:ext uri="{FF2B5EF4-FFF2-40B4-BE49-F238E27FC236}">
                <a16:creationId xmlns:a16="http://schemas.microsoft.com/office/drawing/2014/main" id="{C71FBDDF-BA89-645A-B372-0ACAF19B4879}"/>
              </a:ext>
            </a:extLst>
          </p:cNvPr>
          <p:cNvSpPr/>
          <p:nvPr/>
        </p:nvSpPr>
        <p:spPr>
          <a:xfrm>
            <a:off x="22329372" y="4265254"/>
            <a:ext cx="4200348" cy="333220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dirty="0"/>
          </a:p>
        </p:txBody>
      </p:sp>
      <p:pic>
        <p:nvPicPr>
          <p:cNvPr id="1198" name="Picture 1197">
            <a:extLst>
              <a:ext uri="{FF2B5EF4-FFF2-40B4-BE49-F238E27FC236}">
                <a16:creationId xmlns:a16="http://schemas.microsoft.com/office/drawing/2014/main" id="{04C9D5F9-94F5-E6CA-51C3-6B11BF6EF7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" r="-2392" b="3991"/>
          <a:stretch/>
        </p:blipFill>
        <p:spPr>
          <a:xfrm>
            <a:off x="22482269" y="4622650"/>
            <a:ext cx="3898423" cy="2764100"/>
          </a:xfrm>
          <a:prstGeom prst="roundRect">
            <a:avLst/>
          </a:prstGeom>
        </p:spPr>
      </p:pic>
      <p:cxnSp>
        <p:nvCxnSpPr>
          <p:cNvPr id="1199" name="Straight Arrow Connector 1198">
            <a:extLst>
              <a:ext uri="{FF2B5EF4-FFF2-40B4-BE49-F238E27FC236}">
                <a16:creationId xmlns:a16="http://schemas.microsoft.com/office/drawing/2014/main" id="{85962BC0-B2B2-D164-8249-91E0A3DF16F4}"/>
              </a:ext>
            </a:extLst>
          </p:cNvPr>
          <p:cNvCxnSpPr>
            <a:cxnSpLocks/>
          </p:cNvCxnSpPr>
          <p:nvPr/>
        </p:nvCxnSpPr>
        <p:spPr>
          <a:xfrm flipV="1">
            <a:off x="26743689" y="4609654"/>
            <a:ext cx="657833" cy="12996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" name="Rectangle: Rounded Corners 1199">
            <a:extLst>
              <a:ext uri="{FF2B5EF4-FFF2-40B4-BE49-F238E27FC236}">
                <a16:creationId xmlns:a16="http://schemas.microsoft.com/office/drawing/2014/main" id="{C3BA84CB-FCC9-7AC1-386D-3ABC3A97B5C8}"/>
              </a:ext>
            </a:extLst>
          </p:cNvPr>
          <p:cNvSpPr/>
          <p:nvPr/>
        </p:nvSpPr>
        <p:spPr>
          <a:xfrm>
            <a:off x="27553922" y="4189155"/>
            <a:ext cx="2759072" cy="90159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1" name="Straight Arrow Connector 1200">
            <a:extLst>
              <a:ext uri="{FF2B5EF4-FFF2-40B4-BE49-F238E27FC236}">
                <a16:creationId xmlns:a16="http://schemas.microsoft.com/office/drawing/2014/main" id="{B4BE4B1C-75AA-26B4-9B90-91D927C2096C}"/>
              </a:ext>
            </a:extLst>
          </p:cNvPr>
          <p:cNvCxnSpPr>
            <a:cxnSpLocks/>
          </p:cNvCxnSpPr>
          <p:nvPr/>
        </p:nvCxnSpPr>
        <p:spPr>
          <a:xfrm>
            <a:off x="29018376" y="5153230"/>
            <a:ext cx="0" cy="134499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2" name="Straight Arrow Connector 1201">
            <a:extLst>
              <a:ext uri="{FF2B5EF4-FFF2-40B4-BE49-F238E27FC236}">
                <a16:creationId xmlns:a16="http://schemas.microsoft.com/office/drawing/2014/main" id="{377956B1-36AC-E122-5992-635493FA1AF2}"/>
              </a:ext>
            </a:extLst>
          </p:cNvPr>
          <p:cNvCxnSpPr>
            <a:cxnSpLocks/>
          </p:cNvCxnSpPr>
          <p:nvPr/>
        </p:nvCxnSpPr>
        <p:spPr>
          <a:xfrm>
            <a:off x="29050855" y="7658560"/>
            <a:ext cx="0" cy="79197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TextBox 1202">
            <a:extLst>
              <a:ext uri="{FF2B5EF4-FFF2-40B4-BE49-F238E27FC236}">
                <a16:creationId xmlns:a16="http://schemas.microsoft.com/office/drawing/2014/main" id="{60C0F08A-A903-EF1A-1444-A8F2DE6139F1}"/>
              </a:ext>
            </a:extLst>
          </p:cNvPr>
          <p:cNvSpPr txBox="1"/>
          <p:nvPr/>
        </p:nvSpPr>
        <p:spPr>
          <a:xfrm>
            <a:off x="27844424" y="4073289"/>
            <a:ext cx="1636987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VCNN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4" name="TextBox 1203">
            <a:extLst>
              <a:ext uri="{FF2B5EF4-FFF2-40B4-BE49-F238E27FC236}">
                <a16:creationId xmlns:a16="http://schemas.microsoft.com/office/drawing/2014/main" id="{785B8ED3-D89F-5746-786D-0E37BA723089}"/>
              </a:ext>
            </a:extLst>
          </p:cNvPr>
          <p:cNvSpPr txBox="1"/>
          <p:nvPr/>
        </p:nvSpPr>
        <p:spPr>
          <a:xfrm>
            <a:off x="29327307" y="4612138"/>
            <a:ext cx="954107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7" name="Rectangle: Rounded Corners 1206">
            <a:extLst>
              <a:ext uri="{FF2B5EF4-FFF2-40B4-BE49-F238E27FC236}">
                <a16:creationId xmlns:a16="http://schemas.microsoft.com/office/drawing/2014/main" id="{8FE4F641-D9CD-FAC4-562E-0E5E3B19A741}"/>
              </a:ext>
            </a:extLst>
          </p:cNvPr>
          <p:cNvSpPr/>
          <p:nvPr/>
        </p:nvSpPr>
        <p:spPr>
          <a:xfrm>
            <a:off x="27616329" y="6513650"/>
            <a:ext cx="2873049" cy="107222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8" name="TextBox 1207">
            <a:extLst>
              <a:ext uri="{FF2B5EF4-FFF2-40B4-BE49-F238E27FC236}">
                <a16:creationId xmlns:a16="http://schemas.microsoft.com/office/drawing/2014/main" id="{1A31D050-71AA-4927-79EC-FC7C37FE5DB3}"/>
              </a:ext>
            </a:extLst>
          </p:cNvPr>
          <p:cNvSpPr txBox="1"/>
          <p:nvPr/>
        </p:nvSpPr>
        <p:spPr>
          <a:xfrm>
            <a:off x="27864065" y="6482986"/>
            <a:ext cx="2377575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35A1D470-7AD0-C66F-2FF3-5028242E5347}"/>
              </a:ext>
            </a:extLst>
          </p:cNvPr>
          <p:cNvSpPr txBox="1"/>
          <p:nvPr/>
        </p:nvSpPr>
        <p:spPr>
          <a:xfrm>
            <a:off x="29066754" y="5272117"/>
            <a:ext cx="2274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Features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1" name="TextBox 1210">
            <a:extLst>
              <a:ext uri="{FF2B5EF4-FFF2-40B4-BE49-F238E27FC236}">
                <a16:creationId xmlns:a16="http://schemas.microsoft.com/office/drawing/2014/main" id="{B77EAE71-EE5B-52AF-E2CE-AAD0B331DF36}"/>
              </a:ext>
            </a:extLst>
          </p:cNvPr>
          <p:cNvSpPr txBox="1"/>
          <p:nvPr/>
        </p:nvSpPr>
        <p:spPr>
          <a:xfrm>
            <a:off x="26743689" y="8523172"/>
            <a:ext cx="4323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“Egyptian Meme”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2" name="Rectangle: Rounded Corners 1211">
            <a:extLst>
              <a:ext uri="{FF2B5EF4-FFF2-40B4-BE49-F238E27FC236}">
                <a16:creationId xmlns:a16="http://schemas.microsoft.com/office/drawing/2014/main" id="{9F442CCA-ABFC-1CAC-E6C0-6262504209AF}"/>
              </a:ext>
            </a:extLst>
          </p:cNvPr>
          <p:cNvSpPr/>
          <p:nvPr/>
        </p:nvSpPr>
        <p:spPr>
          <a:xfrm>
            <a:off x="26665139" y="8441156"/>
            <a:ext cx="4401812" cy="95294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5" name="TextBox 1214">
            <a:extLst>
              <a:ext uri="{FF2B5EF4-FFF2-40B4-BE49-F238E27FC236}">
                <a16:creationId xmlns:a16="http://schemas.microsoft.com/office/drawing/2014/main" id="{45FFAF0C-CBE9-DB8A-B634-35CF9FE6E84E}"/>
              </a:ext>
            </a:extLst>
          </p:cNvPr>
          <p:cNvSpPr txBox="1"/>
          <p:nvPr/>
        </p:nvSpPr>
        <p:spPr>
          <a:xfrm>
            <a:off x="21720739" y="11512979"/>
            <a:ext cx="9491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Qualitative results were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visualised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as input, output pairs in the previous pipeline figures. F1-score was used to measure different models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5, 6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), such that versions 01.x, 02.x, 03.x, 04.x correspond to VCNN, MCNN, XCNN, and HNN model variants, respectively, and described in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9" name="Rectangle 1218">
            <a:extLst>
              <a:ext uri="{FF2B5EF4-FFF2-40B4-BE49-F238E27FC236}">
                <a16:creationId xmlns:a16="http://schemas.microsoft.com/office/drawing/2014/main" id="{D3C51E36-A683-0D82-92BF-D3AF98E262B4}"/>
              </a:ext>
            </a:extLst>
          </p:cNvPr>
          <p:cNvSpPr/>
          <p:nvPr/>
        </p:nvSpPr>
        <p:spPr>
          <a:xfrm>
            <a:off x="10823498" y="27235029"/>
            <a:ext cx="10738481" cy="212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4" name="Picture 1233">
            <a:extLst>
              <a:ext uri="{FF2B5EF4-FFF2-40B4-BE49-F238E27FC236}">
                <a16:creationId xmlns:a16="http://schemas.microsoft.com/office/drawing/2014/main" id="{EDBF6512-7B17-790D-2989-BBD9B8824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747" y="19740624"/>
            <a:ext cx="9760354" cy="8794701"/>
          </a:xfrm>
          <a:prstGeom prst="rect">
            <a:avLst/>
          </a:prstGeom>
        </p:spPr>
      </p:pic>
      <p:sp>
        <p:nvSpPr>
          <p:cNvPr id="1235" name="TextBox 1234">
            <a:extLst>
              <a:ext uri="{FF2B5EF4-FFF2-40B4-BE49-F238E27FC236}">
                <a16:creationId xmlns:a16="http://schemas.microsoft.com/office/drawing/2014/main" id="{3808A586-B396-1C28-F595-05687D6934BF}"/>
              </a:ext>
            </a:extLst>
          </p:cNvPr>
          <p:cNvSpPr txBox="1"/>
          <p:nvPr/>
        </p:nvSpPr>
        <p:spPr>
          <a:xfrm>
            <a:off x="733843" y="28716188"/>
            <a:ext cx="949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1. Vanilla CNN (VCNN       ) Architecture 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733823A4-6418-C4E7-BA30-47633F7E6D03}"/>
              </a:ext>
            </a:extLst>
          </p:cNvPr>
          <p:cNvSpPr txBox="1"/>
          <p:nvPr/>
        </p:nvSpPr>
        <p:spPr>
          <a:xfrm>
            <a:off x="6103244" y="29020162"/>
            <a:ext cx="13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937853B6-3DDA-C4D3-FE6D-E1897C7DE835}"/>
              </a:ext>
            </a:extLst>
          </p:cNvPr>
          <p:cNvSpPr txBox="1"/>
          <p:nvPr/>
        </p:nvSpPr>
        <p:spPr>
          <a:xfrm>
            <a:off x="13919284" y="10205374"/>
            <a:ext cx="71045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393674A2-B424-110F-910A-8EBD1DB7441A}"/>
              </a:ext>
            </a:extLst>
          </p:cNvPr>
          <p:cNvSpPr txBox="1"/>
          <p:nvPr/>
        </p:nvSpPr>
        <p:spPr>
          <a:xfrm>
            <a:off x="12471934" y="28107057"/>
            <a:ext cx="174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9792721F-C2E9-CF7B-2525-81EB7FCE1F66}"/>
              </a:ext>
            </a:extLst>
          </p:cNvPr>
          <p:cNvSpPr txBox="1"/>
          <p:nvPr/>
        </p:nvSpPr>
        <p:spPr>
          <a:xfrm>
            <a:off x="12574892" y="29215443"/>
            <a:ext cx="174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</a:p>
        </p:txBody>
      </p:sp>
      <p:pic>
        <p:nvPicPr>
          <p:cNvPr id="1254" name="Picture 1253">
            <a:extLst>
              <a:ext uri="{FF2B5EF4-FFF2-40B4-BE49-F238E27FC236}">
                <a16:creationId xmlns:a16="http://schemas.microsoft.com/office/drawing/2014/main" id="{DBCE5973-5D72-223F-34FA-763565E803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97273" y="14667893"/>
            <a:ext cx="9097706" cy="14352269"/>
          </a:xfrm>
          <a:prstGeom prst="rect">
            <a:avLst/>
          </a:prstGeom>
        </p:spPr>
      </p:pic>
      <p:sp>
        <p:nvSpPr>
          <p:cNvPr id="1255" name="TextBox 1254">
            <a:extLst>
              <a:ext uri="{FF2B5EF4-FFF2-40B4-BE49-F238E27FC236}">
                <a16:creationId xmlns:a16="http://schemas.microsoft.com/office/drawing/2014/main" id="{44D93395-C3C6-D28B-C029-6C9513D0C208}"/>
              </a:ext>
            </a:extLst>
          </p:cNvPr>
          <p:cNvSpPr txBox="1"/>
          <p:nvPr/>
        </p:nvSpPr>
        <p:spPr>
          <a:xfrm>
            <a:off x="23008403" y="29123370"/>
            <a:ext cx="75794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1. Model Variants’ Descriptions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A879F1A5-CAAC-C45E-B8BD-1D2992EEF3A3}"/>
              </a:ext>
            </a:extLst>
          </p:cNvPr>
          <p:cNvSpPr txBox="1"/>
          <p:nvPr/>
        </p:nvSpPr>
        <p:spPr>
          <a:xfrm>
            <a:off x="31910182" y="11084846"/>
            <a:ext cx="1088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5. Average of Test F1-Scores for Each Model Version</a:t>
            </a:r>
          </a:p>
        </p:txBody>
      </p:sp>
      <p:pic>
        <p:nvPicPr>
          <p:cNvPr id="1279" name="Picture 14">
            <a:extLst>
              <a:ext uri="{FF2B5EF4-FFF2-40B4-BE49-F238E27FC236}">
                <a16:creationId xmlns:a16="http://schemas.microsoft.com/office/drawing/2014/main" id="{F30A77BF-0269-211A-5FD2-5C169CB6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457" y="12049660"/>
            <a:ext cx="11183104" cy="639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2" name="TextBox 1281">
            <a:extLst>
              <a:ext uri="{FF2B5EF4-FFF2-40B4-BE49-F238E27FC236}">
                <a16:creationId xmlns:a16="http://schemas.microsoft.com/office/drawing/2014/main" id="{DF0B5581-682D-158C-77ED-C61F20453766}"/>
              </a:ext>
            </a:extLst>
          </p:cNvPr>
          <p:cNvSpPr txBox="1"/>
          <p:nvPr/>
        </p:nvSpPr>
        <p:spPr>
          <a:xfrm>
            <a:off x="32760676" y="18681481"/>
            <a:ext cx="853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6. Test F1-Scores for Each Model Version</a:t>
            </a:r>
          </a:p>
        </p:txBody>
      </p: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68185158-54E8-0B24-E147-99DDDC7EE41E}"/>
              </a:ext>
            </a:extLst>
          </p:cNvPr>
          <p:cNvSpPr/>
          <p:nvPr/>
        </p:nvSpPr>
        <p:spPr>
          <a:xfrm>
            <a:off x="31410769" y="19342873"/>
            <a:ext cx="11157758" cy="218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0E217828-FD48-AE0E-3DCD-684B78D18972}"/>
              </a:ext>
            </a:extLst>
          </p:cNvPr>
          <p:cNvSpPr/>
          <p:nvPr/>
        </p:nvSpPr>
        <p:spPr>
          <a:xfrm>
            <a:off x="31388649" y="20876957"/>
            <a:ext cx="11183103" cy="24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B958DF67-AAA4-7715-F432-56BCEF7183D1}"/>
              </a:ext>
            </a:extLst>
          </p:cNvPr>
          <p:cNvSpPr txBox="1"/>
          <p:nvPr/>
        </p:nvSpPr>
        <p:spPr>
          <a:xfrm>
            <a:off x="34233574" y="19244554"/>
            <a:ext cx="5493252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5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4F57D0C5-BF79-C31B-F794-EC0C217B3585}"/>
              </a:ext>
            </a:extLst>
          </p:cNvPr>
          <p:cNvSpPr txBox="1"/>
          <p:nvPr/>
        </p:nvSpPr>
        <p:spPr>
          <a:xfrm>
            <a:off x="31437051" y="21203027"/>
            <a:ext cx="11131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Increasing batch size is crucial for optimizing results (m01.1 &gt; m01.3 &gt;&gt; m01)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minority classes by removing images does not necessarily improve the score (m01.1 &gt; m01.6)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Normalizing the input helps in improving results due it being a form model regularization (m02.1 &gt; m02)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Breaking down a problem into simpler problems, i.e., hierarchy structure of HCNN, proves beneficial for the model. (m03 &gt; all other models)</a:t>
            </a:r>
          </a:p>
        </p:txBody>
      </p:sp>
      <p:sp>
        <p:nvSpPr>
          <p:cNvPr id="1290" name="Rectangle 1289">
            <a:extLst>
              <a:ext uri="{FF2B5EF4-FFF2-40B4-BE49-F238E27FC236}">
                <a16:creationId xmlns:a16="http://schemas.microsoft.com/office/drawing/2014/main" id="{85415ACD-691D-729E-363D-DFE9D233C11A}"/>
              </a:ext>
            </a:extLst>
          </p:cNvPr>
          <p:cNvSpPr/>
          <p:nvPr/>
        </p:nvSpPr>
        <p:spPr>
          <a:xfrm>
            <a:off x="31428909" y="25809669"/>
            <a:ext cx="11157758" cy="218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247CA7E7-0ED8-66B7-FA0E-F72FEB1856E4}"/>
              </a:ext>
            </a:extLst>
          </p:cNvPr>
          <p:cNvSpPr/>
          <p:nvPr/>
        </p:nvSpPr>
        <p:spPr>
          <a:xfrm>
            <a:off x="31406789" y="27343753"/>
            <a:ext cx="11183103" cy="24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DE11758-DE25-8A96-446B-A3741A7B3A2B}"/>
              </a:ext>
            </a:extLst>
          </p:cNvPr>
          <p:cNvSpPr txBox="1"/>
          <p:nvPr/>
        </p:nvSpPr>
        <p:spPr>
          <a:xfrm>
            <a:off x="34251714" y="25711350"/>
            <a:ext cx="5493252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5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93" name="Picture 16">
            <a:extLst>
              <a:ext uri="{FF2B5EF4-FFF2-40B4-BE49-F238E27FC236}">
                <a16:creationId xmlns:a16="http://schemas.microsoft.com/office/drawing/2014/main" id="{8EBBA3E4-661D-32F4-5B37-9B28C24F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965" y="4197934"/>
            <a:ext cx="10381461" cy="665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4" name="TextBox 1293">
            <a:extLst>
              <a:ext uri="{FF2B5EF4-FFF2-40B4-BE49-F238E27FC236}">
                <a16:creationId xmlns:a16="http://schemas.microsoft.com/office/drawing/2014/main" id="{55F54937-FA8A-F7D4-C23C-3178E2A18B05}"/>
              </a:ext>
            </a:extLst>
          </p:cNvPr>
          <p:cNvSpPr txBox="1"/>
          <p:nvPr/>
        </p:nvSpPr>
        <p:spPr>
          <a:xfrm>
            <a:off x="32870019" y="27795766"/>
            <a:ext cx="9177407" cy="64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Perez-Martin, B. Bustos, and M. Saldana, “Semantic Search of Memes on Twitter.”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May 20, 2020.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10.48550/arXiv.2002.01462.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93FA85CE-983F-505E-79F0-CC023D3655EE}"/>
              </a:ext>
            </a:extLst>
          </p:cNvPr>
          <p:cNvSpPr txBox="1"/>
          <p:nvPr/>
        </p:nvSpPr>
        <p:spPr>
          <a:xfrm>
            <a:off x="32124817" y="27815269"/>
            <a:ext cx="67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F09D6F69-65D4-A900-A4A3-B7CA6CD82CBD}"/>
              </a:ext>
            </a:extLst>
          </p:cNvPr>
          <p:cNvSpPr txBox="1"/>
          <p:nvPr/>
        </p:nvSpPr>
        <p:spPr>
          <a:xfrm>
            <a:off x="32143291" y="29020162"/>
            <a:ext cx="67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D00F4586-AABC-3B5C-3E80-C365E444FAC9}"/>
              </a:ext>
            </a:extLst>
          </p:cNvPr>
          <p:cNvSpPr txBox="1"/>
          <p:nvPr/>
        </p:nvSpPr>
        <p:spPr>
          <a:xfrm>
            <a:off x="32721634" y="28863896"/>
            <a:ext cx="9177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D. Das and S. Mandal, “Team Neuro at SemEval-2020 Task 8: Multi-Modal Fine Grain Emotion Classification of Memes using Multitask Learning.”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May 21, 2020. Accessed: Nov. 23, 2022. [Online]. Available: http://arxiv.org/abs/2005.10915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E2837F7F-A122-D0C2-2439-87AE8F3E9AD7}"/>
              </a:ext>
            </a:extLst>
          </p:cNvPr>
          <p:cNvSpPr txBox="1"/>
          <p:nvPr/>
        </p:nvSpPr>
        <p:spPr>
          <a:xfrm>
            <a:off x="32376999" y="625681"/>
            <a:ext cx="9491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Arial" panose="020B0604020202020204" pitchFamily="34" charset="0"/>
                <a:cs typeface="Arial" panose="020B0604020202020204" pitchFamily="34" charset="0"/>
              </a:rPr>
              <a:t>Faculty of ICS, 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A.</a:t>
            </a:r>
            <a:r>
              <a:rPr lang="en-US" sz="5400" i="1" dirty="0"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BUE</a:t>
            </a:r>
          </a:p>
        </p:txBody>
      </p:sp>
    </p:spTree>
    <p:extLst>
      <p:ext uri="{BB962C8B-B14F-4D97-AF65-F5344CB8AC3E}">
        <p14:creationId xmlns:p14="http://schemas.microsoft.com/office/powerpoint/2010/main" val="150588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639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ashraf196280</dc:creator>
  <cp:lastModifiedBy>ashraf196280</cp:lastModifiedBy>
  <cp:revision>9</cp:revision>
  <dcterms:created xsi:type="dcterms:W3CDTF">2023-06-10T07:19:52Z</dcterms:created>
  <dcterms:modified xsi:type="dcterms:W3CDTF">2023-06-10T16:19:27Z</dcterms:modified>
</cp:coreProperties>
</file>