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4" r:id="rId12"/>
    <p:sldId id="265" r:id="rId13"/>
    <p:sldId id="266" r:id="rId14"/>
    <p:sldId id="263" r:id="rId15"/>
    <p:sldId id="267" r:id="rId16"/>
    <p:sldId id="269" r:id="rId17"/>
    <p:sldId id="268" r:id="rId18"/>
    <p:sldId id="270" r:id="rId19"/>
    <p:sldId id="273" r:id="rId20"/>
    <p:sldId id="274" r:id="rId21"/>
    <p:sldId id="275" r:id="rId22"/>
    <p:sldId id="276" r:id="rId23"/>
    <p:sldId id="271" r:id="rId24"/>
    <p:sldId id="272" r:id="rId25"/>
    <p:sldId id="277" r:id="rId26"/>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72BD0E-38D8-449C-8E5D-67ECDF3FA12A}" v="237" dt="2023-06-17T21:01:55.340"/>
    <p1510:client id="{B2565335-8AE6-42A0-824B-931DD0359C53}" v="84" dt="2023-06-18T15:02:59.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ΑΝΤΡΙΑΝΑ ΑΛΕΞΙΟΥ" userId="774393c4-d6c4-4620-afad-d084f82aa887" providerId="ADAL" clId="{9472BD0E-38D8-449C-8E5D-67ECDF3FA12A}"/>
    <pc:docChg chg="undo custSel addSld delSld modSld modMainMaster">
      <pc:chgData name="ΑΝΤΡΙΑΝΑ ΑΛΕΞΙΟΥ" userId="774393c4-d6c4-4620-afad-d084f82aa887" providerId="ADAL" clId="{9472BD0E-38D8-449C-8E5D-67ECDF3FA12A}" dt="2023-06-17T21:01:55.340" v="1112" actId="20577"/>
      <pc:docMkLst>
        <pc:docMk/>
      </pc:docMkLst>
      <pc:sldChg chg="addSp delSp modSp mod setBg setClrOvrMap">
        <pc:chgData name="ΑΝΤΡΙΑΝΑ ΑΛΕΞΙΟΥ" userId="774393c4-d6c4-4620-afad-d084f82aa887" providerId="ADAL" clId="{9472BD0E-38D8-449C-8E5D-67ECDF3FA12A}" dt="2023-06-17T17:58:09.386" v="119"/>
        <pc:sldMkLst>
          <pc:docMk/>
          <pc:sldMk cId="822184614" sldId="256"/>
        </pc:sldMkLst>
        <pc:spChg chg="add del mod ord">
          <ac:chgData name="ΑΝΤΡΙΑΝΑ ΑΛΕΞΙΟΥ" userId="774393c4-d6c4-4620-afad-d084f82aa887" providerId="ADAL" clId="{9472BD0E-38D8-449C-8E5D-67ECDF3FA12A}" dt="2023-06-17T17:57:44.947" v="115" actId="26606"/>
          <ac:spMkLst>
            <pc:docMk/>
            <pc:sldMk cId="822184614" sldId="256"/>
            <ac:spMk id="6" creationId="{C9EACB56-3490-979B-53FD-DA1A4DF0F714}"/>
          </ac:spMkLst>
        </pc:spChg>
        <pc:spChg chg="add del">
          <ac:chgData name="ΑΝΤΡΙΑΝΑ ΑΛΕΞΙΟΥ" userId="774393c4-d6c4-4620-afad-d084f82aa887" providerId="ADAL" clId="{9472BD0E-38D8-449C-8E5D-67ECDF3FA12A}" dt="2023-06-17T17:55:34.020" v="48" actId="26606"/>
          <ac:spMkLst>
            <pc:docMk/>
            <pc:sldMk cId="822184614" sldId="256"/>
            <ac:spMk id="9" creationId="{47942995-B07F-4636-9A06-C6A104B260A8}"/>
          </ac:spMkLst>
        </pc:spChg>
        <pc:spChg chg="add del">
          <ac:chgData name="ΑΝΤΡΙΑΝΑ ΑΛΕΞΙΟΥ" userId="774393c4-d6c4-4620-afad-d084f82aa887" providerId="ADAL" clId="{9472BD0E-38D8-449C-8E5D-67ECDF3FA12A}" dt="2023-06-17T17:54:07.309" v="24" actId="26606"/>
          <ac:spMkLst>
            <pc:docMk/>
            <pc:sldMk cId="822184614" sldId="256"/>
            <ac:spMk id="11" creationId="{337940BB-FBC4-492E-BD92-3B7B914D0EAE}"/>
          </ac:spMkLst>
        </pc:spChg>
        <pc:spChg chg="add del">
          <ac:chgData name="ΑΝΤΡΙΑΝΑ ΑΛΕΞΙΟΥ" userId="774393c4-d6c4-4620-afad-d084f82aa887" providerId="ADAL" clId="{9472BD0E-38D8-449C-8E5D-67ECDF3FA12A}" dt="2023-06-17T17:54:41.718" v="33" actId="26606"/>
          <ac:spMkLst>
            <pc:docMk/>
            <pc:sldMk cId="822184614" sldId="256"/>
            <ac:spMk id="12" creationId="{93245F62-CCC4-49E4-B95B-EA6C1E790510}"/>
          </ac:spMkLst>
        </pc:spChg>
        <pc:spChg chg="add del">
          <ac:chgData name="ΑΝΤΡΙΑΝΑ ΑΛΕΞΙΟΥ" userId="774393c4-d6c4-4620-afad-d084f82aa887" providerId="ADAL" clId="{9472BD0E-38D8-449C-8E5D-67ECDF3FA12A}" dt="2023-06-17T17:54:07.309" v="24" actId="26606"/>
          <ac:spMkLst>
            <pc:docMk/>
            <pc:sldMk cId="822184614" sldId="256"/>
            <ac:spMk id="13" creationId="{3FCFB1DE-0B7E-48CC-BA90-B2AB0889F9D6}"/>
          </ac:spMkLst>
        </pc:spChg>
        <pc:spChg chg="add del mod">
          <ac:chgData name="ΑΝΤΡΙΑΝΑ ΑΛΕΞΙΟΥ" userId="774393c4-d6c4-4620-afad-d084f82aa887" providerId="ADAL" clId="{9472BD0E-38D8-449C-8E5D-67ECDF3FA12A}" dt="2023-06-17T17:54:41.718" v="33" actId="26606"/>
          <ac:spMkLst>
            <pc:docMk/>
            <pc:sldMk cId="822184614" sldId="256"/>
            <ac:spMk id="14" creationId="{C9EACB56-3490-979B-53FD-DA1A4DF0F714}"/>
          </ac:spMkLst>
        </pc:spChg>
        <pc:spChg chg="add del">
          <ac:chgData name="ΑΝΤΡΙΑΝΑ ΑΛΕΞΙΟΥ" userId="774393c4-d6c4-4620-afad-d084f82aa887" providerId="ADAL" clId="{9472BD0E-38D8-449C-8E5D-67ECDF3FA12A}" dt="2023-06-17T17:54:14.728" v="26" actId="26606"/>
          <ac:spMkLst>
            <pc:docMk/>
            <pc:sldMk cId="822184614" sldId="256"/>
            <ac:spMk id="15" creationId="{9B7AD9F6-8CE7-4299-8FC6-328F4DCD3FF9}"/>
          </ac:spMkLst>
        </pc:spChg>
        <pc:spChg chg="add del">
          <ac:chgData name="ΑΝΤΡΙΑΝΑ ΑΛΕΞΙΟΥ" userId="774393c4-d6c4-4620-afad-d084f82aa887" providerId="ADAL" clId="{9472BD0E-38D8-449C-8E5D-67ECDF3FA12A}" dt="2023-06-17T17:54:14.728" v="26" actId="26606"/>
          <ac:spMkLst>
            <pc:docMk/>
            <pc:sldMk cId="822184614" sldId="256"/>
            <ac:spMk id="16" creationId="{82580482-BA80-420A-8A05-C58E97F26B21}"/>
          </ac:spMkLst>
        </pc:spChg>
        <pc:spChg chg="add del">
          <ac:chgData name="ΑΝΤΡΙΑΝΑ ΑΛΕΞΙΟΥ" userId="774393c4-d6c4-4620-afad-d084f82aa887" providerId="ADAL" clId="{9472BD0E-38D8-449C-8E5D-67ECDF3FA12A}" dt="2023-06-17T17:54:41.718" v="33" actId="26606"/>
          <ac:spMkLst>
            <pc:docMk/>
            <pc:sldMk cId="822184614" sldId="256"/>
            <ac:spMk id="17" creationId="{E6C0DD6B-6AA3-448F-9B99-8386295BC1B4}"/>
          </ac:spMkLst>
        </pc:spChg>
        <pc:spChg chg="add del">
          <ac:chgData name="ΑΝΤΡΙΑΝΑ ΑΛΕΞΙΟΥ" userId="774393c4-d6c4-4620-afad-d084f82aa887" providerId="ADAL" clId="{9472BD0E-38D8-449C-8E5D-67ECDF3FA12A}" dt="2023-06-17T17:55:34.020" v="48" actId="26606"/>
          <ac:spMkLst>
            <pc:docMk/>
            <pc:sldMk cId="822184614" sldId="256"/>
            <ac:spMk id="18" creationId="{B81933D1-5615-42C7-9C0B-4EB7105CCE2D}"/>
          </ac:spMkLst>
        </pc:spChg>
        <pc:spChg chg="add del">
          <ac:chgData name="ΑΝΤΡΙΑΝΑ ΑΛΕΞΙΟΥ" userId="774393c4-d6c4-4620-afad-d084f82aa887" providerId="ADAL" clId="{9472BD0E-38D8-449C-8E5D-67ECDF3FA12A}" dt="2023-06-17T17:54:48.413" v="35" actId="26606"/>
          <ac:spMkLst>
            <pc:docMk/>
            <pc:sldMk cId="822184614" sldId="256"/>
            <ac:spMk id="19" creationId="{E91DC736-0EF8-4F87-9146-EBF1D2EE4D3D}"/>
          </ac:spMkLst>
        </pc:spChg>
        <pc:spChg chg="add del">
          <ac:chgData name="ΑΝΤΡΙΑΝΑ ΑΛΕΞΙΟΥ" userId="774393c4-d6c4-4620-afad-d084f82aa887" providerId="ADAL" clId="{9472BD0E-38D8-449C-8E5D-67ECDF3FA12A}" dt="2023-06-17T17:54:48.413" v="35" actId="26606"/>
          <ac:spMkLst>
            <pc:docMk/>
            <pc:sldMk cId="822184614" sldId="256"/>
            <ac:spMk id="20" creationId="{097CD68E-23E3-4007-8847-CD0944C4F7BE}"/>
          </ac:spMkLst>
        </pc:spChg>
        <pc:spChg chg="add del">
          <ac:chgData name="ΑΝΤΡΙΑΝΑ ΑΛΕΞΙΟΥ" userId="774393c4-d6c4-4620-afad-d084f82aa887" providerId="ADAL" clId="{9472BD0E-38D8-449C-8E5D-67ECDF3FA12A}" dt="2023-06-17T17:54:48.413" v="35" actId="26606"/>
          <ac:spMkLst>
            <pc:docMk/>
            <pc:sldMk cId="822184614" sldId="256"/>
            <ac:spMk id="21" creationId="{C9EACB56-3490-979B-53FD-DA1A4DF0F714}"/>
          </ac:spMkLst>
        </pc:spChg>
        <pc:spChg chg="add del">
          <ac:chgData name="ΑΝΤΡΙΑΝΑ ΑΛΕΞΙΟΥ" userId="774393c4-d6c4-4620-afad-d084f82aa887" providerId="ADAL" clId="{9472BD0E-38D8-449C-8E5D-67ECDF3FA12A}" dt="2023-06-17T17:54:48.413" v="35" actId="26606"/>
          <ac:spMkLst>
            <pc:docMk/>
            <pc:sldMk cId="822184614" sldId="256"/>
            <ac:spMk id="22" creationId="{AF2F604E-43BE-4DC3-B983-E071523364F8}"/>
          </ac:spMkLst>
        </pc:spChg>
        <pc:spChg chg="add del">
          <ac:chgData name="ΑΝΤΡΙΑΝΑ ΑΛΕΞΙΟΥ" userId="774393c4-d6c4-4620-afad-d084f82aa887" providerId="ADAL" clId="{9472BD0E-38D8-449C-8E5D-67ECDF3FA12A}" dt="2023-06-17T17:54:48.413" v="35" actId="26606"/>
          <ac:spMkLst>
            <pc:docMk/>
            <pc:sldMk cId="822184614" sldId="256"/>
            <ac:spMk id="23" creationId="{08C9B587-E65E-4B52-B37C-ABEBB6E87928}"/>
          </ac:spMkLst>
        </pc:spChg>
        <pc:spChg chg="add del">
          <ac:chgData name="ΑΝΤΡΙΑΝΑ ΑΛΕΞΙΟΥ" userId="774393c4-d6c4-4620-afad-d084f82aa887" providerId="ADAL" clId="{9472BD0E-38D8-449C-8E5D-67ECDF3FA12A}" dt="2023-06-17T17:54:51.392" v="38" actId="26606"/>
          <ac:spMkLst>
            <pc:docMk/>
            <pc:sldMk cId="822184614" sldId="256"/>
            <ac:spMk id="25" creationId="{53F29798-D584-4792-9B62-3F5F5C36D619}"/>
          </ac:spMkLst>
        </pc:spChg>
        <pc:spChg chg="add del mod">
          <ac:chgData name="ΑΝΤΡΙΑΝΑ ΑΛΕΞΙΟΥ" userId="774393c4-d6c4-4620-afad-d084f82aa887" providerId="ADAL" clId="{9472BD0E-38D8-449C-8E5D-67ECDF3FA12A}" dt="2023-06-17T17:54:51.392" v="38" actId="26606"/>
          <ac:spMkLst>
            <pc:docMk/>
            <pc:sldMk cId="822184614" sldId="256"/>
            <ac:spMk id="26" creationId="{C9EACB56-3490-979B-53FD-DA1A4DF0F714}"/>
          </ac:spMkLst>
        </pc:spChg>
        <pc:spChg chg="add del">
          <ac:chgData name="ΑΝΤΡΙΑΝΑ ΑΛΕΞΙΟΥ" userId="774393c4-d6c4-4620-afad-d084f82aa887" providerId="ADAL" clId="{9472BD0E-38D8-449C-8E5D-67ECDF3FA12A}" dt="2023-06-17T17:55:05.572" v="40" actId="26606"/>
          <ac:spMkLst>
            <pc:docMk/>
            <pc:sldMk cId="822184614" sldId="256"/>
            <ac:spMk id="28" creationId="{0671A8AE-40A1-4631-A6B8-581AFF065482}"/>
          </ac:spMkLst>
        </pc:spChg>
        <pc:spChg chg="add del">
          <ac:chgData name="ΑΝΤΡΙΑΝΑ ΑΛΕΞΙΟΥ" userId="774393c4-d6c4-4620-afad-d084f82aa887" providerId="ADAL" clId="{9472BD0E-38D8-449C-8E5D-67ECDF3FA12A}" dt="2023-06-17T17:55:05.572" v="40" actId="26606"/>
          <ac:spMkLst>
            <pc:docMk/>
            <pc:sldMk cId="822184614" sldId="256"/>
            <ac:spMk id="29" creationId="{AB58EF07-17C2-48CF-ABB0-EEF1F17CB8F0}"/>
          </ac:spMkLst>
        </pc:spChg>
        <pc:spChg chg="add del">
          <ac:chgData name="ΑΝΤΡΙΑΝΑ ΑΛΕΞΙΟΥ" userId="774393c4-d6c4-4620-afad-d084f82aa887" providerId="ADAL" clId="{9472BD0E-38D8-449C-8E5D-67ECDF3FA12A}" dt="2023-06-17T17:55:05.572" v="40" actId="26606"/>
          <ac:spMkLst>
            <pc:docMk/>
            <pc:sldMk cId="822184614" sldId="256"/>
            <ac:spMk id="30" creationId="{C9EACB56-3490-979B-53FD-DA1A4DF0F714}"/>
          </ac:spMkLst>
        </pc:spChg>
        <pc:spChg chg="add del">
          <ac:chgData name="ΑΝΤΡΙΑΝΑ ΑΛΕΞΙΟΥ" userId="774393c4-d6c4-4620-afad-d084f82aa887" providerId="ADAL" clId="{9472BD0E-38D8-449C-8E5D-67ECDF3FA12A}" dt="2023-06-17T17:55:05.572" v="40" actId="26606"/>
          <ac:spMkLst>
            <pc:docMk/>
            <pc:sldMk cId="822184614" sldId="256"/>
            <ac:spMk id="31" creationId="{AF2F604E-43BE-4DC3-B983-E071523364F8}"/>
          </ac:spMkLst>
        </pc:spChg>
        <pc:spChg chg="add del">
          <ac:chgData name="ΑΝΤΡΙΑΝΑ ΑΛΕΞΙΟΥ" userId="774393c4-d6c4-4620-afad-d084f82aa887" providerId="ADAL" clId="{9472BD0E-38D8-449C-8E5D-67ECDF3FA12A}" dt="2023-06-17T17:55:05.572" v="40" actId="26606"/>
          <ac:spMkLst>
            <pc:docMk/>
            <pc:sldMk cId="822184614" sldId="256"/>
            <ac:spMk id="32" creationId="{08C9B587-E65E-4B52-B37C-ABEBB6E87928}"/>
          </ac:spMkLst>
        </pc:spChg>
        <pc:spChg chg="add del">
          <ac:chgData name="ΑΝΤΡΙΑΝΑ ΑΛΕΞΙΟΥ" userId="774393c4-d6c4-4620-afad-d084f82aa887" providerId="ADAL" clId="{9472BD0E-38D8-449C-8E5D-67ECDF3FA12A}" dt="2023-06-17T17:55:14.609" v="43" actId="26606"/>
          <ac:spMkLst>
            <pc:docMk/>
            <pc:sldMk cId="822184614" sldId="256"/>
            <ac:spMk id="34" creationId="{870A1295-61BC-4214-AA3E-D396673024D0}"/>
          </ac:spMkLst>
        </pc:spChg>
        <pc:spChg chg="add del mod">
          <ac:chgData name="ΑΝΤΡΙΑΝΑ ΑΛΕΞΙΟΥ" userId="774393c4-d6c4-4620-afad-d084f82aa887" providerId="ADAL" clId="{9472BD0E-38D8-449C-8E5D-67ECDF3FA12A}" dt="2023-06-17T17:55:14.609" v="43" actId="26606"/>
          <ac:spMkLst>
            <pc:docMk/>
            <pc:sldMk cId="822184614" sldId="256"/>
            <ac:spMk id="35" creationId="{C9EACB56-3490-979B-53FD-DA1A4DF0F714}"/>
          </ac:spMkLst>
        </pc:spChg>
        <pc:spChg chg="add del">
          <ac:chgData name="ΑΝΤΡΙΑΝΑ ΑΛΕΞΙΟΥ" userId="774393c4-d6c4-4620-afad-d084f82aa887" providerId="ADAL" clId="{9472BD0E-38D8-449C-8E5D-67ECDF3FA12A}" dt="2023-06-17T17:55:34.020" v="48" actId="26606"/>
          <ac:spMkLst>
            <pc:docMk/>
            <pc:sldMk cId="822184614" sldId="256"/>
            <ac:spMk id="38" creationId="{19C9EAEA-39D0-4B0E-A0EB-51E7B26740B1}"/>
          </ac:spMkLst>
        </pc:spChg>
        <pc:spChg chg="add del">
          <ac:chgData name="ΑΝΤΡΙΑΝΑ ΑΛΕΞΙΟΥ" userId="774393c4-d6c4-4620-afad-d084f82aa887" providerId="ADAL" clId="{9472BD0E-38D8-449C-8E5D-67ECDF3FA12A}" dt="2023-06-17T17:55:36.402" v="51" actId="26606"/>
          <ac:spMkLst>
            <pc:docMk/>
            <pc:sldMk cId="822184614" sldId="256"/>
            <ac:spMk id="40" creationId="{A8384FB5-9ADC-4DDC-881B-597D56F5B15D}"/>
          </ac:spMkLst>
        </pc:spChg>
        <pc:spChg chg="add del">
          <ac:chgData name="ΑΝΤΡΙΑΝΑ ΑΛΕΞΙΟΥ" userId="774393c4-d6c4-4620-afad-d084f82aa887" providerId="ADAL" clId="{9472BD0E-38D8-449C-8E5D-67ECDF3FA12A}" dt="2023-06-17T17:55:36.402" v="51" actId="26606"/>
          <ac:spMkLst>
            <pc:docMk/>
            <pc:sldMk cId="822184614" sldId="256"/>
            <ac:spMk id="41" creationId="{1199E1B1-A8C0-4FE8-A5A8-1CB41D69F857}"/>
          </ac:spMkLst>
        </pc:spChg>
        <pc:spChg chg="add del">
          <ac:chgData name="ΑΝΤΡΙΑΝΑ ΑΛΕΞΙΟΥ" userId="774393c4-d6c4-4620-afad-d084f82aa887" providerId="ADAL" clId="{9472BD0E-38D8-449C-8E5D-67ECDF3FA12A}" dt="2023-06-17T17:55:19.463" v="46" actId="26606"/>
          <ac:spMkLst>
            <pc:docMk/>
            <pc:sldMk cId="822184614" sldId="256"/>
            <ac:spMk id="42" creationId="{37C89E4B-3C9F-44B9-8B86-D9E3D112D8EC}"/>
          </ac:spMkLst>
        </pc:spChg>
        <pc:spChg chg="add del mod">
          <ac:chgData name="ΑΝΤΡΙΑΝΑ ΑΛΕΞΙΟΥ" userId="774393c4-d6c4-4620-afad-d084f82aa887" providerId="ADAL" clId="{9472BD0E-38D8-449C-8E5D-67ECDF3FA12A}" dt="2023-06-17T17:55:19.463" v="46" actId="26606"/>
          <ac:spMkLst>
            <pc:docMk/>
            <pc:sldMk cId="822184614" sldId="256"/>
            <ac:spMk id="43" creationId="{C9EACB56-3490-979B-53FD-DA1A4DF0F714}"/>
          </ac:spMkLst>
        </pc:spChg>
        <pc:spChg chg="add del">
          <ac:chgData name="ΑΝΤΡΙΑΝΑ ΑΛΕΞΙΟΥ" userId="774393c4-d6c4-4620-afad-d084f82aa887" providerId="ADAL" clId="{9472BD0E-38D8-449C-8E5D-67ECDF3FA12A}" dt="2023-06-17T17:55:36.402" v="51" actId="26606"/>
          <ac:spMkLst>
            <pc:docMk/>
            <pc:sldMk cId="822184614" sldId="256"/>
            <ac:spMk id="46" creationId="{84A8DE83-DE75-4B41-9DB4-A7EC0B0DEC0B}"/>
          </ac:spMkLst>
        </pc:spChg>
        <pc:spChg chg="add del">
          <ac:chgData name="ΑΝΤΡΙΑΝΑ ΑΛΕΞΙΟΥ" userId="774393c4-d6c4-4620-afad-d084f82aa887" providerId="ADAL" clId="{9472BD0E-38D8-449C-8E5D-67ECDF3FA12A}" dt="2023-06-17T17:55:36.402" v="51" actId="26606"/>
          <ac:spMkLst>
            <pc:docMk/>
            <pc:sldMk cId="822184614" sldId="256"/>
            <ac:spMk id="47" creationId="{A7009A0A-BEF5-4EAC-AF15-E4F9F002E239}"/>
          </ac:spMkLst>
        </pc:spChg>
        <pc:spChg chg="add del">
          <ac:chgData name="ΑΝΤΡΙΑΝΑ ΑΛΕΞΙΟΥ" userId="774393c4-d6c4-4620-afad-d084f82aa887" providerId="ADAL" clId="{9472BD0E-38D8-449C-8E5D-67ECDF3FA12A}" dt="2023-06-17T17:55:41.773" v="54" actId="26606"/>
          <ac:spMkLst>
            <pc:docMk/>
            <pc:sldMk cId="822184614" sldId="256"/>
            <ac:spMk id="49" creationId="{A4AC5506-6312-4701-8D3C-40187889A947}"/>
          </ac:spMkLst>
        </pc:spChg>
        <pc:spChg chg="add del">
          <ac:chgData name="ΑΝΤΡΙΑΝΑ ΑΛΕΞΙΟΥ" userId="774393c4-d6c4-4620-afad-d084f82aa887" providerId="ADAL" clId="{9472BD0E-38D8-449C-8E5D-67ECDF3FA12A}" dt="2023-06-17T17:55:43.669" v="56" actId="26606"/>
          <ac:spMkLst>
            <pc:docMk/>
            <pc:sldMk cId="822184614" sldId="256"/>
            <ac:spMk id="51" creationId="{47942995-B07F-4636-9A06-C6A104B260A8}"/>
          </ac:spMkLst>
        </pc:spChg>
        <pc:spChg chg="add del">
          <ac:chgData name="ΑΝΤΡΙΑΝΑ ΑΛΕΞΙΟΥ" userId="774393c4-d6c4-4620-afad-d084f82aa887" providerId="ADAL" clId="{9472BD0E-38D8-449C-8E5D-67ECDF3FA12A}" dt="2023-06-17T17:55:43.669" v="56" actId="26606"/>
          <ac:spMkLst>
            <pc:docMk/>
            <pc:sldMk cId="822184614" sldId="256"/>
            <ac:spMk id="56" creationId="{B81933D1-5615-42C7-9C0B-4EB7105CCE2D}"/>
          </ac:spMkLst>
        </pc:spChg>
        <pc:spChg chg="add del">
          <ac:chgData name="ΑΝΤΡΙΑΝΑ ΑΛΕΞΙΟΥ" userId="774393c4-d6c4-4620-afad-d084f82aa887" providerId="ADAL" clId="{9472BD0E-38D8-449C-8E5D-67ECDF3FA12A}" dt="2023-06-17T17:55:43.669" v="56" actId="26606"/>
          <ac:spMkLst>
            <pc:docMk/>
            <pc:sldMk cId="822184614" sldId="256"/>
            <ac:spMk id="57" creationId="{19C9EAEA-39D0-4B0E-A0EB-51E7B26740B1}"/>
          </ac:spMkLst>
        </pc:spChg>
        <pc:spChg chg="add del">
          <ac:chgData name="ΑΝΤΡΙΑΝΑ ΑΛΕΞΙΟΥ" userId="774393c4-d6c4-4620-afad-d084f82aa887" providerId="ADAL" clId="{9472BD0E-38D8-449C-8E5D-67ECDF3FA12A}" dt="2023-06-17T17:57:44.947" v="115" actId="26606"/>
          <ac:spMkLst>
            <pc:docMk/>
            <pc:sldMk cId="822184614" sldId="256"/>
            <ac:spMk id="59" creationId="{337940BB-FBC4-492E-BD92-3B7B914D0EAE}"/>
          </ac:spMkLst>
        </pc:spChg>
        <pc:spChg chg="add del">
          <ac:chgData name="ΑΝΤΡΙΑΝΑ ΑΛΕΞΙΟΥ" userId="774393c4-d6c4-4620-afad-d084f82aa887" providerId="ADAL" clId="{9472BD0E-38D8-449C-8E5D-67ECDF3FA12A}" dt="2023-06-17T17:57:44.947" v="115" actId="26606"/>
          <ac:spMkLst>
            <pc:docMk/>
            <pc:sldMk cId="822184614" sldId="256"/>
            <ac:spMk id="60" creationId="{3FCFB1DE-0B7E-48CC-BA90-B2AB0889F9D6}"/>
          </ac:spMkLst>
        </pc:spChg>
        <pc:spChg chg="add del">
          <ac:chgData name="ΑΝΤΡΙΑΝΑ ΑΛΕΞΙΟΥ" userId="774393c4-d6c4-4620-afad-d084f82aa887" providerId="ADAL" clId="{9472BD0E-38D8-449C-8E5D-67ECDF3FA12A}" dt="2023-06-17T17:56:35.901" v="84" actId="26606"/>
          <ac:spMkLst>
            <pc:docMk/>
            <pc:sldMk cId="822184614" sldId="256"/>
            <ac:spMk id="65" creationId="{D4771268-CB57-404A-9271-370EB28F6090}"/>
          </ac:spMkLst>
        </pc:spChg>
        <pc:spChg chg="add del">
          <ac:chgData name="ΑΝΤΡΙΑΝΑ ΑΛΕΞΙΟΥ" userId="774393c4-d6c4-4620-afad-d084f82aa887" providerId="ADAL" clId="{9472BD0E-38D8-449C-8E5D-67ECDF3FA12A}" dt="2023-06-17T17:56:40.225" v="86" actId="26606"/>
          <ac:spMkLst>
            <pc:docMk/>
            <pc:sldMk cId="822184614" sldId="256"/>
            <ac:spMk id="67" creationId="{F49775AF-8896-43EE-92C6-83497D6DC56F}"/>
          </ac:spMkLst>
        </pc:spChg>
        <pc:spChg chg="add del">
          <ac:chgData name="ΑΝΤΡΙΑΝΑ ΑΛΕΞΙΟΥ" userId="774393c4-d6c4-4620-afad-d084f82aa887" providerId="ADAL" clId="{9472BD0E-38D8-449C-8E5D-67ECDF3FA12A}" dt="2023-06-17T17:56:40.225" v="86" actId="26606"/>
          <ac:spMkLst>
            <pc:docMk/>
            <pc:sldMk cId="822184614" sldId="256"/>
            <ac:spMk id="68" creationId="{9B7AD9F6-8CE7-4299-8FC6-328F4DCD3FF9}"/>
          </ac:spMkLst>
        </pc:spChg>
        <pc:spChg chg="add del">
          <ac:chgData name="ΑΝΤΡΙΑΝΑ ΑΛΕΞΙΟΥ" userId="774393c4-d6c4-4620-afad-d084f82aa887" providerId="ADAL" clId="{9472BD0E-38D8-449C-8E5D-67ECDF3FA12A}" dt="2023-06-17T17:57:04.367" v="99" actId="26606"/>
          <ac:spMkLst>
            <pc:docMk/>
            <pc:sldMk cId="822184614" sldId="256"/>
            <ac:spMk id="69" creationId="{EE04B5EB-F158-4507-90DD-BD23620C7CC9}"/>
          </ac:spMkLst>
        </pc:spChg>
        <pc:spChg chg="add del">
          <ac:chgData name="ΑΝΤΡΙΑΝΑ ΑΛΕΞΙΟΥ" userId="774393c4-d6c4-4620-afad-d084f82aa887" providerId="ADAL" clId="{9472BD0E-38D8-449C-8E5D-67ECDF3FA12A}" dt="2023-06-17T17:56:41.439" v="89" actId="26606"/>
          <ac:spMkLst>
            <pc:docMk/>
            <pc:sldMk cId="822184614" sldId="256"/>
            <ac:spMk id="70" creationId="{A4AC5506-6312-4701-8D3C-40187889A947}"/>
          </ac:spMkLst>
        </pc:spChg>
        <pc:spChg chg="add del">
          <ac:chgData name="ΑΝΤΡΙΑΝΑ ΑΛΕΞΙΟΥ" userId="774393c4-d6c4-4620-afad-d084f82aa887" providerId="ADAL" clId="{9472BD0E-38D8-449C-8E5D-67ECDF3FA12A}" dt="2023-06-17T17:56:43.196" v="91" actId="26606"/>
          <ac:spMkLst>
            <pc:docMk/>
            <pc:sldMk cId="822184614" sldId="256"/>
            <ac:spMk id="72" creationId="{6753252F-4873-4F63-801D-CC719279A7D5}"/>
          </ac:spMkLst>
        </pc:spChg>
        <pc:spChg chg="add del">
          <ac:chgData name="ΑΝΤΡΙΑΝΑ ΑΛΕΞΙΟΥ" userId="774393c4-d6c4-4620-afad-d084f82aa887" providerId="ADAL" clId="{9472BD0E-38D8-449C-8E5D-67ECDF3FA12A}" dt="2023-06-17T17:56:43.196" v="91" actId="26606"/>
          <ac:spMkLst>
            <pc:docMk/>
            <pc:sldMk cId="822184614" sldId="256"/>
            <ac:spMk id="73" creationId="{047C8CCB-F95D-4249-92DD-651249D3535A}"/>
          </ac:spMkLst>
        </pc:spChg>
        <pc:spChg chg="add del">
          <ac:chgData name="ΑΝΤΡΙΑΝΑ ΑΛΕΞΙΟΥ" userId="774393c4-d6c4-4620-afad-d084f82aa887" providerId="ADAL" clId="{9472BD0E-38D8-449C-8E5D-67ECDF3FA12A}" dt="2023-06-17T17:56:52.733" v="93" actId="26606"/>
          <ac:spMkLst>
            <pc:docMk/>
            <pc:sldMk cId="822184614" sldId="256"/>
            <ac:spMk id="75" creationId="{657F69E0-C4B0-4BEC-A689-4F8D877F05D4}"/>
          </ac:spMkLst>
        </pc:spChg>
        <pc:spChg chg="add del">
          <ac:chgData name="ΑΝΤΡΙΑΝΑ ΑΛΕΞΙΟΥ" userId="774393c4-d6c4-4620-afad-d084f82aa887" providerId="ADAL" clId="{9472BD0E-38D8-449C-8E5D-67ECDF3FA12A}" dt="2023-06-17T17:56:52.733" v="93" actId="26606"/>
          <ac:spMkLst>
            <pc:docMk/>
            <pc:sldMk cId="822184614" sldId="256"/>
            <ac:spMk id="76" creationId="{9F6380B4-6A1C-481E-8408-B4E6C75B9B81}"/>
          </ac:spMkLst>
        </pc:spChg>
        <pc:spChg chg="add del">
          <ac:chgData name="ΑΝΤΡΙΑΝΑ ΑΛΕΞΙΟΥ" userId="774393c4-d6c4-4620-afad-d084f82aa887" providerId="ADAL" clId="{9472BD0E-38D8-449C-8E5D-67ECDF3FA12A}" dt="2023-06-17T17:57:04.367" v="99" actId="26606"/>
          <ac:spMkLst>
            <pc:docMk/>
            <pc:sldMk cId="822184614" sldId="256"/>
            <ac:spMk id="78" creationId="{19D32F93-50AC-4C46-A5DB-291C60DDB7BD}"/>
          </ac:spMkLst>
        </pc:spChg>
        <pc:spChg chg="add del">
          <ac:chgData name="ΑΝΤΡΙΑΝΑ ΑΛΕΞΙΟΥ" userId="774393c4-d6c4-4620-afad-d084f82aa887" providerId="ADAL" clId="{9472BD0E-38D8-449C-8E5D-67ECDF3FA12A}" dt="2023-06-17T17:57:04.367" v="99" actId="26606"/>
          <ac:spMkLst>
            <pc:docMk/>
            <pc:sldMk cId="822184614" sldId="256"/>
            <ac:spMk id="79" creationId="{827DC2C4-B485-428A-BF4A-472D2967F47F}"/>
          </ac:spMkLst>
        </pc:spChg>
        <pc:grpChg chg="add del">
          <ac:chgData name="ΑΝΤΡΙΑΝΑ ΑΛΕΞΙΟΥ" userId="774393c4-d6c4-4620-afad-d084f82aa887" providerId="ADAL" clId="{9472BD0E-38D8-449C-8E5D-67ECDF3FA12A}" dt="2023-06-17T17:55:34.020" v="48" actId="26606"/>
          <ac:grpSpMkLst>
            <pc:docMk/>
            <pc:sldMk cId="822184614" sldId="256"/>
            <ac:grpSpMk id="24" creationId="{032D8612-31EB-44CF-A1D0-14FD4C705424}"/>
          </ac:grpSpMkLst>
        </pc:grpChg>
        <pc:grpChg chg="add del">
          <ac:chgData name="ΑΝΤΡΙΑΝΑ ΑΛΕΞΙΟΥ" userId="774393c4-d6c4-4620-afad-d084f82aa887" providerId="ADAL" clId="{9472BD0E-38D8-449C-8E5D-67ECDF3FA12A}" dt="2023-06-17T17:55:14.609" v="43" actId="26606"/>
          <ac:grpSpMkLst>
            <pc:docMk/>
            <pc:sldMk cId="822184614" sldId="256"/>
            <ac:grpSpMk id="36" creationId="{0B139475-2B26-4CA9-9413-DE741E49F7BB}"/>
          </ac:grpSpMkLst>
        </pc:grpChg>
        <pc:grpChg chg="add del">
          <ac:chgData name="ΑΝΤΡΙΑΝΑ ΑΛΕΞΙΟΥ" userId="774393c4-d6c4-4620-afad-d084f82aa887" providerId="ADAL" clId="{9472BD0E-38D8-449C-8E5D-67ECDF3FA12A}" dt="2023-06-17T17:55:43.669" v="56" actId="26606"/>
          <ac:grpSpMkLst>
            <pc:docMk/>
            <pc:sldMk cId="822184614" sldId="256"/>
            <ac:grpSpMk id="52" creationId="{032D8612-31EB-44CF-A1D0-14FD4C705424}"/>
          </ac:grpSpMkLst>
        </pc:grpChg>
        <pc:graphicFrameChg chg="add del">
          <ac:chgData name="ΑΝΤΡΙΑΝΑ ΑΛΕΞΙΟΥ" userId="774393c4-d6c4-4620-afad-d084f82aa887" providerId="ADAL" clId="{9472BD0E-38D8-449C-8E5D-67ECDF3FA12A}" dt="2023-06-17T17:54:21.402" v="28" actId="26606"/>
          <ac:graphicFrameMkLst>
            <pc:docMk/>
            <pc:sldMk cId="822184614" sldId="256"/>
            <ac:graphicFrameMk id="8" creationId="{C4598292-7798-490F-AC0A-54F63E699B52}"/>
          </ac:graphicFrameMkLst>
        </pc:graphicFrameChg>
        <pc:graphicFrameChg chg="add del">
          <ac:chgData name="ΑΝΤΡΙΑΝΑ ΑΛΕΞΙΟΥ" userId="774393c4-d6c4-4620-afad-d084f82aa887" providerId="ADAL" clId="{9472BD0E-38D8-449C-8E5D-67ECDF3FA12A}" dt="2023-06-17T17:54:32.635" v="30" actId="26606"/>
          <ac:graphicFrameMkLst>
            <pc:docMk/>
            <pc:sldMk cId="822184614" sldId="256"/>
            <ac:graphicFrameMk id="10" creationId="{FDA3118B-FA6D-D4B4-AB60-AB07D727B6F9}"/>
          </ac:graphicFrameMkLst>
        </pc:graphicFrameChg>
        <pc:graphicFrameChg chg="add del">
          <ac:chgData name="ΑΝΤΡΙΑΝΑ ΑΛΕΞΙΟΥ" userId="774393c4-d6c4-4620-afad-d084f82aa887" providerId="ADAL" clId="{9472BD0E-38D8-449C-8E5D-67ECDF3FA12A}" dt="2023-06-17T17:57:33.451" v="102" actId="26606"/>
          <ac:graphicFrameMkLst>
            <pc:docMk/>
            <pc:sldMk cId="822184614" sldId="256"/>
            <ac:graphicFrameMk id="62" creationId="{45336F70-6F86-217B-5F28-B8418E345234}"/>
          </ac:graphicFrameMkLst>
        </pc:graphicFrameChg>
        <pc:graphicFrameChg chg="add del">
          <ac:chgData name="ΑΝΤΡΙΑΝΑ ΑΛΕΞΙΟΥ" userId="774393c4-d6c4-4620-afad-d084f82aa887" providerId="ADAL" clId="{9472BD0E-38D8-449C-8E5D-67ECDF3FA12A}" dt="2023-06-17T17:57:34.617" v="104" actId="26606"/>
          <ac:graphicFrameMkLst>
            <pc:docMk/>
            <pc:sldMk cId="822184614" sldId="256"/>
            <ac:graphicFrameMk id="64" creationId="{C3D74C79-C4C0-BB9C-F542-AEFCCFB7D1EF}"/>
          </ac:graphicFrameMkLst>
        </pc:graphicFrameChg>
        <pc:graphicFrameChg chg="add del">
          <ac:chgData name="ΑΝΤΡΙΑΝΑ ΑΛΕΞΙΟΥ" userId="774393c4-d6c4-4620-afad-d084f82aa887" providerId="ADAL" clId="{9472BD0E-38D8-449C-8E5D-67ECDF3FA12A}" dt="2023-06-17T17:57:41.411" v="106" actId="26606"/>
          <ac:graphicFrameMkLst>
            <pc:docMk/>
            <pc:sldMk cId="822184614" sldId="256"/>
            <ac:graphicFrameMk id="66" creationId="{67B87951-0CE4-F410-0472-FC8F213F85E4}"/>
          </ac:graphicFrameMkLst>
        </pc:graphicFrameChg>
        <pc:picChg chg="mod ord">
          <ac:chgData name="ΑΝΤΡΙΑΝΑ ΑΛΕΞΙΟΥ" userId="774393c4-d6c4-4620-afad-d084f82aa887" providerId="ADAL" clId="{9472BD0E-38D8-449C-8E5D-67ECDF3FA12A}" dt="2023-06-17T17:57:44.947" v="115" actId="26606"/>
          <ac:picMkLst>
            <pc:docMk/>
            <pc:sldMk cId="822184614" sldId="256"/>
            <ac:picMk id="5" creationId="{1ABDCA1B-9A57-2F53-99C4-8E03563364DB}"/>
          </ac:picMkLst>
        </pc:picChg>
        <pc:cxnChg chg="add del">
          <ac:chgData name="ΑΝΤΡΙΑΝΑ ΑΛΕΞΙΟΥ" userId="774393c4-d6c4-4620-afad-d084f82aa887" providerId="ADAL" clId="{9472BD0E-38D8-449C-8E5D-67ECDF3FA12A}" dt="2023-06-17T17:55:19.463" v="46" actId="26606"/>
          <ac:cxnSpMkLst>
            <pc:docMk/>
            <pc:sldMk cId="822184614" sldId="256"/>
            <ac:cxnSpMk id="44" creationId="{AA2EAA10-076F-46BD-8F0F-B9A2FB77A85C}"/>
          </ac:cxnSpMkLst>
        </pc:cxnChg>
        <pc:cxnChg chg="add del">
          <ac:chgData name="ΑΝΤΡΙΑΝΑ ΑΛΕΞΙΟΥ" userId="774393c4-d6c4-4620-afad-d084f82aa887" providerId="ADAL" clId="{9472BD0E-38D8-449C-8E5D-67ECDF3FA12A}" dt="2023-06-17T17:55:19.463" v="46" actId="26606"/>
          <ac:cxnSpMkLst>
            <pc:docMk/>
            <pc:sldMk cId="822184614" sldId="256"/>
            <ac:cxnSpMk id="45" creationId="{D891E407-403B-4764-86C9-33A56D3BCAA3}"/>
          </ac:cxnSpMkLst>
        </pc:cxnChg>
      </pc:sldChg>
      <pc:sldChg chg="addSp delSp modSp mod setBg">
        <pc:chgData name="ΑΝΤΡΙΑΝΑ ΑΛΕΞΙΟΥ" userId="774393c4-d6c4-4620-afad-d084f82aa887" providerId="ADAL" clId="{9472BD0E-38D8-449C-8E5D-67ECDF3FA12A}" dt="2023-06-17T21:01:55.340" v="1112" actId="20577"/>
        <pc:sldMkLst>
          <pc:docMk/>
          <pc:sldMk cId="3424356969" sldId="257"/>
        </pc:sldMkLst>
        <pc:spChg chg="mod">
          <ac:chgData name="ΑΝΤΡΙΑΝΑ ΑΛΕΞΙΟΥ" userId="774393c4-d6c4-4620-afad-d084f82aa887" providerId="ADAL" clId="{9472BD0E-38D8-449C-8E5D-67ECDF3FA12A}" dt="2023-06-17T17:57:45.098" v="116" actId="26606"/>
          <ac:spMkLst>
            <pc:docMk/>
            <pc:sldMk cId="3424356969" sldId="257"/>
            <ac:spMk id="2" creationId="{B8BDE784-93AC-DC41-4444-469B6162B41A}"/>
          </ac:spMkLst>
        </pc:spChg>
        <pc:spChg chg="mod">
          <ac:chgData name="ΑΝΤΡΙΑΝΑ ΑΛΕΞΙΟΥ" userId="774393c4-d6c4-4620-afad-d084f82aa887" providerId="ADAL" clId="{9472BD0E-38D8-449C-8E5D-67ECDF3FA12A}" dt="2023-06-17T21:01:55.340" v="1112" actId="20577"/>
          <ac:spMkLst>
            <pc:docMk/>
            <pc:sldMk cId="3424356969" sldId="257"/>
            <ac:spMk id="3" creationId="{AF623BBE-1699-E4E1-6B91-563FD81C09CF}"/>
          </ac:spMkLst>
        </pc:spChg>
        <pc:spChg chg="add del">
          <ac:chgData name="ΑΝΤΡΙΑΝΑ ΑΛΕΞΙΟΥ" userId="774393c4-d6c4-4620-afad-d084f82aa887" providerId="ADAL" clId="{9472BD0E-38D8-449C-8E5D-67ECDF3FA12A}" dt="2023-06-17T17:53:25.270" v="15" actId="26606"/>
          <ac:spMkLst>
            <pc:docMk/>
            <pc:sldMk cId="3424356969" sldId="257"/>
            <ac:spMk id="8" creationId="{907EF6B7-1338-4443-8C46-6A318D952DFD}"/>
          </ac:spMkLst>
        </pc:spChg>
        <pc:spChg chg="add del">
          <ac:chgData name="ΑΝΤΡΙΑΝΑ ΑΛΕΞΙΟΥ" userId="774393c4-d6c4-4620-afad-d084f82aa887" providerId="ADAL" clId="{9472BD0E-38D8-449C-8E5D-67ECDF3FA12A}" dt="2023-06-17T17:53:42.573" v="21" actId="26606"/>
          <ac:spMkLst>
            <pc:docMk/>
            <pc:sldMk cId="3424356969" sldId="257"/>
            <ac:spMk id="9" creationId="{2C61293E-6EBE-43EF-A52C-9BEBFD7679D4}"/>
          </ac:spMkLst>
        </pc:spChg>
        <pc:spChg chg="add del">
          <ac:chgData name="ΑΝΤΡΙΑΝΑ ΑΛΕΞΙΟΥ" userId="774393c4-d6c4-4620-afad-d084f82aa887" providerId="ADAL" clId="{9472BD0E-38D8-449C-8E5D-67ECDF3FA12A}" dt="2023-06-17T17:53:25.270" v="15" actId="26606"/>
          <ac:spMkLst>
            <pc:docMk/>
            <pc:sldMk cId="3424356969" sldId="257"/>
            <ac:spMk id="10" creationId="{DAAE4CDD-124C-4DCF-9584-B6033B545DD5}"/>
          </ac:spMkLst>
        </pc:spChg>
        <pc:spChg chg="add del">
          <ac:chgData name="ΑΝΤΡΙΑΝΑ ΑΛΕΞΙΟΥ" userId="774393c4-d6c4-4620-afad-d084f82aa887" providerId="ADAL" clId="{9472BD0E-38D8-449C-8E5D-67ECDF3FA12A}" dt="2023-06-17T17:53:42.573" v="21" actId="26606"/>
          <ac:spMkLst>
            <pc:docMk/>
            <pc:sldMk cId="3424356969" sldId="257"/>
            <ac:spMk id="11" creationId="{3FCFB1DE-0B7E-48CC-BA90-B2AB0889F9D6}"/>
          </ac:spMkLst>
        </pc:spChg>
        <pc:spChg chg="add del">
          <ac:chgData name="ΑΝΤΡΙΑΝΑ ΑΛΕΞΙΟΥ" userId="774393c4-d6c4-4620-afad-d084f82aa887" providerId="ADAL" clId="{9472BD0E-38D8-449C-8E5D-67ECDF3FA12A}" dt="2023-06-17T17:53:25.270" v="15" actId="26606"/>
          <ac:spMkLst>
            <pc:docMk/>
            <pc:sldMk cId="3424356969" sldId="257"/>
            <ac:spMk id="12" creationId="{081E4A58-353D-44AE-B2FC-2A74E2E400F7}"/>
          </ac:spMkLst>
        </pc:spChg>
        <pc:spChg chg="add del">
          <ac:chgData name="ΑΝΤΡΙΑΝΑ ΑΛΕΞΙΟΥ" userId="774393c4-d6c4-4620-afad-d084f82aa887" providerId="ADAL" clId="{9472BD0E-38D8-449C-8E5D-67ECDF3FA12A}" dt="2023-06-17T17:57:45.098" v="116" actId="26606"/>
          <ac:spMkLst>
            <pc:docMk/>
            <pc:sldMk cId="3424356969" sldId="257"/>
            <ac:spMk id="13" creationId="{C05CBC3C-2E5A-4839-8B9B-2E5A6ADF0F58}"/>
          </ac:spMkLst>
        </pc:spChg>
        <pc:spChg chg="add del">
          <ac:chgData name="ΑΝΤΡΙΑΝΑ ΑΛΕΞΙΟΥ" userId="774393c4-d6c4-4620-afad-d084f82aa887" providerId="ADAL" clId="{9472BD0E-38D8-449C-8E5D-67ECDF3FA12A}" dt="2023-06-17T17:53:31.265" v="17" actId="26606"/>
          <ac:spMkLst>
            <pc:docMk/>
            <pc:sldMk cId="3424356969" sldId="257"/>
            <ac:spMk id="14" creationId="{777A147A-9ED8-46B4-8660-1B3C2AA880B5}"/>
          </ac:spMkLst>
        </pc:spChg>
        <pc:spChg chg="add del">
          <ac:chgData name="ΑΝΤΡΙΑΝΑ ΑΛΕΞΙΟΥ" userId="774393c4-d6c4-4620-afad-d084f82aa887" providerId="ADAL" clId="{9472BD0E-38D8-449C-8E5D-67ECDF3FA12A}" dt="2023-06-17T17:53:31.265" v="17" actId="26606"/>
          <ac:spMkLst>
            <pc:docMk/>
            <pc:sldMk cId="3424356969" sldId="257"/>
            <ac:spMk id="15" creationId="{5D6C15A0-C087-4593-8414-2B4EC1CDC3DE}"/>
          </ac:spMkLst>
        </pc:spChg>
        <pc:spChg chg="add del">
          <ac:chgData name="ΑΝΤΡΙΑΝΑ ΑΛΕΞΙΟΥ" userId="774393c4-d6c4-4620-afad-d084f82aa887" providerId="ADAL" clId="{9472BD0E-38D8-449C-8E5D-67ECDF3FA12A}" dt="2023-06-17T17:57:45.098" v="116" actId="26606"/>
          <ac:spMkLst>
            <pc:docMk/>
            <pc:sldMk cId="3424356969" sldId="257"/>
            <ac:spMk id="16" creationId="{827FF362-FC97-4BF5-949B-D4ADFA26E457}"/>
          </ac:spMkLst>
        </pc:spChg>
        <pc:spChg chg="add del">
          <ac:chgData name="ΑΝΤΡΙΑΝΑ ΑΛΕΞΙΟΥ" userId="774393c4-d6c4-4620-afad-d084f82aa887" providerId="ADAL" clId="{9472BD0E-38D8-449C-8E5D-67ECDF3FA12A}" dt="2023-06-17T17:53:37.942" v="19" actId="26606"/>
          <ac:spMkLst>
            <pc:docMk/>
            <pc:sldMk cId="3424356969" sldId="257"/>
            <ac:spMk id="17" creationId="{100EDD19-6802-4EC3-95CE-CFFAB042CFD6}"/>
          </ac:spMkLst>
        </pc:spChg>
        <pc:spChg chg="add del">
          <ac:chgData name="ΑΝΤΡΙΑΝΑ ΑΛΕΞΙΟΥ" userId="774393c4-d6c4-4620-afad-d084f82aa887" providerId="ADAL" clId="{9472BD0E-38D8-449C-8E5D-67ECDF3FA12A}" dt="2023-06-17T17:53:37.942" v="19" actId="26606"/>
          <ac:spMkLst>
            <pc:docMk/>
            <pc:sldMk cId="3424356969" sldId="257"/>
            <ac:spMk id="18" creationId="{DB17E863-922E-4C26-BD64-E8FD41D28661}"/>
          </ac:spMkLst>
        </pc:spChg>
        <pc:picChg chg="add del">
          <ac:chgData name="ΑΝΤΡΙΑΝΑ ΑΛΕΞΙΟΥ" userId="774393c4-d6c4-4620-afad-d084f82aa887" providerId="ADAL" clId="{9472BD0E-38D8-449C-8E5D-67ECDF3FA12A}" dt="2023-06-17T17:53:42.573" v="21" actId="26606"/>
          <ac:picMkLst>
            <pc:docMk/>
            <pc:sldMk cId="3424356969" sldId="257"/>
            <ac:picMk id="5" creationId="{3CFBF053-A3F7-832C-8F36-8934FE01730A}"/>
          </ac:picMkLst>
        </pc:picChg>
      </pc:sldChg>
      <pc:sldChg chg="modSp mod">
        <pc:chgData name="ΑΝΤΡΙΑΝΑ ΑΛΕΞΙΟΥ" userId="774393c4-d6c4-4620-afad-d084f82aa887" providerId="ADAL" clId="{9472BD0E-38D8-449C-8E5D-67ECDF3FA12A}" dt="2023-06-17T18:10:05.789" v="246" actId="2711"/>
        <pc:sldMkLst>
          <pc:docMk/>
          <pc:sldMk cId="16409849" sldId="259"/>
        </pc:sldMkLst>
        <pc:spChg chg="mod">
          <ac:chgData name="ΑΝΤΡΙΑΝΑ ΑΛΕΞΙΟΥ" userId="774393c4-d6c4-4620-afad-d084f82aa887" providerId="ADAL" clId="{9472BD0E-38D8-449C-8E5D-67ECDF3FA12A}" dt="2023-06-17T18:10:05.789" v="246" actId="2711"/>
          <ac:spMkLst>
            <pc:docMk/>
            <pc:sldMk cId="16409849" sldId="259"/>
            <ac:spMk id="8" creationId="{53DA1D66-20A4-0264-0B81-5C2E5916DCC1}"/>
          </ac:spMkLst>
        </pc:spChg>
      </pc:sldChg>
      <pc:sldChg chg="addSp delSp modSp mod modClrScheme chgLayout">
        <pc:chgData name="ΑΝΤΡΙΑΝΑ ΑΛΕΞΙΟΥ" userId="774393c4-d6c4-4620-afad-d084f82aa887" providerId="ADAL" clId="{9472BD0E-38D8-449C-8E5D-67ECDF3FA12A}" dt="2023-06-17T18:09:49.967" v="244" actId="2711"/>
        <pc:sldMkLst>
          <pc:docMk/>
          <pc:sldMk cId="1528102961" sldId="260"/>
        </pc:sldMkLst>
        <pc:spChg chg="del mod ord">
          <ac:chgData name="ΑΝΤΡΙΑΝΑ ΑΛΕΞΙΟΥ" userId="774393c4-d6c4-4620-afad-d084f82aa887" providerId="ADAL" clId="{9472BD0E-38D8-449C-8E5D-67ECDF3FA12A}" dt="2023-06-17T17:59:50.211" v="120" actId="700"/>
          <ac:spMkLst>
            <pc:docMk/>
            <pc:sldMk cId="1528102961" sldId="260"/>
            <ac:spMk id="2" creationId="{9D5B5AA4-CDAF-25F6-5568-8F3D9E60DD99}"/>
          </ac:spMkLst>
        </pc:spChg>
        <pc:spChg chg="del mod ord">
          <ac:chgData name="ΑΝΤΡΙΑΝΑ ΑΛΕΞΙΟΥ" userId="774393c4-d6c4-4620-afad-d084f82aa887" providerId="ADAL" clId="{9472BD0E-38D8-449C-8E5D-67ECDF3FA12A}" dt="2023-06-17T17:59:50.211" v="120" actId="700"/>
          <ac:spMkLst>
            <pc:docMk/>
            <pc:sldMk cId="1528102961" sldId="260"/>
            <ac:spMk id="3" creationId="{BFD69BF2-464C-2D89-7301-FCC613A6AAA0}"/>
          </ac:spMkLst>
        </pc:spChg>
        <pc:spChg chg="add del mod ord">
          <ac:chgData name="ΑΝΤΡΙΑΝΑ ΑΛΕΞΙΟΥ" userId="774393c4-d6c4-4620-afad-d084f82aa887" providerId="ADAL" clId="{9472BD0E-38D8-449C-8E5D-67ECDF3FA12A}" dt="2023-06-17T17:59:56.148" v="121" actId="700"/>
          <ac:spMkLst>
            <pc:docMk/>
            <pc:sldMk cId="1528102961" sldId="260"/>
            <ac:spMk id="4" creationId="{A5A5A1BE-B08B-9879-0452-830A33B9958C}"/>
          </ac:spMkLst>
        </pc:spChg>
        <pc:spChg chg="add del mod ord">
          <ac:chgData name="ΑΝΤΡΙΑΝΑ ΑΛΕΞΙΟΥ" userId="774393c4-d6c4-4620-afad-d084f82aa887" providerId="ADAL" clId="{9472BD0E-38D8-449C-8E5D-67ECDF3FA12A}" dt="2023-06-17T17:59:56.148" v="121" actId="700"/>
          <ac:spMkLst>
            <pc:docMk/>
            <pc:sldMk cId="1528102961" sldId="260"/>
            <ac:spMk id="5" creationId="{AA5F9246-AFA3-7694-965D-D8F6113142D4}"/>
          </ac:spMkLst>
        </pc:spChg>
        <pc:spChg chg="add mod ord">
          <ac:chgData name="ΑΝΤΡΙΑΝΑ ΑΛΕΞΙΟΥ" userId="774393c4-d6c4-4620-afad-d084f82aa887" providerId="ADAL" clId="{9472BD0E-38D8-449C-8E5D-67ECDF3FA12A}" dt="2023-06-17T18:00:12.791" v="125" actId="108"/>
          <ac:spMkLst>
            <pc:docMk/>
            <pc:sldMk cId="1528102961" sldId="260"/>
            <ac:spMk id="6" creationId="{69271BA7-0490-FAC7-B807-FF7935D544D7}"/>
          </ac:spMkLst>
        </pc:spChg>
        <pc:spChg chg="add mod ord">
          <ac:chgData name="ΑΝΤΡΙΑΝΑ ΑΛΕΞΙΟΥ" userId="774393c4-d6c4-4620-afad-d084f82aa887" providerId="ADAL" clId="{9472BD0E-38D8-449C-8E5D-67ECDF3FA12A}" dt="2023-06-17T18:09:49.967" v="244" actId="2711"/>
          <ac:spMkLst>
            <pc:docMk/>
            <pc:sldMk cId="1528102961" sldId="260"/>
            <ac:spMk id="7" creationId="{F70D8475-7F5D-ACD1-68AC-D406BA527BF4}"/>
          </ac:spMkLst>
        </pc:spChg>
      </pc:sldChg>
      <pc:sldChg chg="delSp modSp new mod">
        <pc:chgData name="ΑΝΤΡΙΑΝΑ ΑΛΕΞΙΟΥ" userId="774393c4-d6c4-4620-afad-d084f82aa887" providerId="ADAL" clId="{9472BD0E-38D8-449C-8E5D-67ECDF3FA12A}" dt="2023-06-17T18:09:57.469" v="245" actId="2711"/>
        <pc:sldMkLst>
          <pc:docMk/>
          <pc:sldMk cId="3358257929" sldId="261"/>
        </pc:sldMkLst>
        <pc:spChg chg="del">
          <ac:chgData name="ΑΝΤΡΙΑΝΑ ΑΛΕΞΙΟΥ" userId="774393c4-d6c4-4620-afad-d084f82aa887" providerId="ADAL" clId="{9472BD0E-38D8-449C-8E5D-67ECDF3FA12A}" dt="2023-06-17T18:05:06.133" v="216" actId="478"/>
          <ac:spMkLst>
            <pc:docMk/>
            <pc:sldMk cId="3358257929" sldId="261"/>
            <ac:spMk id="2" creationId="{08D8E484-21CC-4420-1BC8-E6114387777F}"/>
          </ac:spMkLst>
        </pc:spChg>
        <pc:spChg chg="mod">
          <ac:chgData name="ΑΝΤΡΙΑΝΑ ΑΛΕΞΙΟΥ" userId="774393c4-d6c4-4620-afad-d084f82aa887" providerId="ADAL" clId="{9472BD0E-38D8-449C-8E5D-67ECDF3FA12A}" dt="2023-06-17T18:09:57.469" v="245" actId="2711"/>
          <ac:spMkLst>
            <pc:docMk/>
            <pc:sldMk cId="3358257929" sldId="261"/>
            <ac:spMk id="3" creationId="{C21589D9-AA01-53CD-C463-E111EF33F3CE}"/>
          </ac:spMkLst>
        </pc:spChg>
      </pc:sldChg>
      <pc:sldChg chg="addSp delSp modSp new mod">
        <pc:chgData name="ΑΝΤΡΙΑΝΑ ΑΛΕΞΙΟΥ" userId="774393c4-d6c4-4620-afad-d084f82aa887" providerId="ADAL" clId="{9472BD0E-38D8-449C-8E5D-67ECDF3FA12A}" dt="2023-06-17T18:10:27.412" v="247" actId="2710"/>
        <pc:sldMkLst>
          <pc:docMk/>
          <pc:sldMk cId="2609995551" sldId="262"/>
        </pc:sldMkLst>
        <pc:spChg chg="del">
          <ac:chgData name="ΑΝΤΡΙΑΝΑ ΑΛΕΞΙΟΥ" userId="774393c4-d6c4-4620-afad-d084f82aa887" providerId="ADAL" clId="{9472BD0E-38D8-449C-8E5D-67ECDF3FA12A}" dt="2023-06-17T18:07:04.598" v="232" actId="478"/>
          <ac:spMkLst>
            <pc:docMk/>
            <pc:sldMk cId="2609995551" sldId="262"/>
            <ac:spMk id="2" creationId="{AC433C60-3AF8-089E-4627-8C2F50935160}"/>
          </ac:spMkLst>
        </pc:spChg>
        <pc:spChg chg="del">
          <ac:chgData name="ΑΝΤΡΙΑΝΑ ΑΛΕΞΙΟΥ" userId="774393c4-d6c4-4620-afad-d084f82aa887" providerId="ADAL" clId="{9472BD0E-38D8-449C-8E5D-67ECDF3FA12A}" dt="2023-06-17T18:07:00.430" v="231"/>
          <ac:spMkLst>
            <pc:docMk/>
            <pc:sldMk cId="2609995551" sldId="262"/>
            <ac:spMk id="3" creationId="{DB98E77E-3A80-3948-84CE-54BCD76797DA}"/>
          </ac:spMkLst>
        </pc:spChg>
        <pc:spChg chg="add mod">
          <ac:chgData name="ΑΝΤΡΙΑΝΑ ΑΛΕΞΙΟΥ" userId="774393c4-d6c4-4620-afad-d084f82aa887" providerId="ADAL" clId="{9472BD0E-38D8-449C-8E5D-67ECDF3FA12A}" dt="2023-06-17T18:08:40.312" v="241" actId="20577"/>
          <ac:spMkLst>
            <pc:docMk/>
            <pc:sldMk cId="2609995551" sldId="262"/>
            <ac:spMk id="5" creationId="{71189B52-8DB9-F938-A35D-9DFB57AE820D}"/>
          </ac:spMkLst>
        </pc:spChg>
        <pc:spChg chg="add mod">
          <ac:chgData name="ΑΝΤΡΙΑΝΑ ΑΛΕΞΙΟΥ" userId="774393c4-d6c4-4620-afad-d084f82aa887" providerId="ADAL" clId="{9472BD0E-38D8-449C-8E5D-67ECDF3FA12A}" dt="2023-06-17T18:10:27.412" v="247" actId="2710"/>
          <ac:spMkLst>
            <pc:docMk/>
            <pc:sldMk cId="2609995551" sldId="262"/>
            <ac:spMk id="6" creationId="{EEC808CC-432E-7504-8FC1-3C82821F0CAA}"/>
          </ac:spMkLst>
        </pc:spChg>
        <pc:picChg chg="add mod">
          <ac:chgData name="ΑΝΤΡΙΑΝΑ ΑΛΕΞΙΟΥ" userId="774393c4-d6c4-4620-afad-d084f82aa887" providerId="ADAL" clId="{9472BD0E-38D8-449C-8E5D-67ECDF3FA12A}" dt="2023-06-17T18:07:20.322" v="235" actId="1076"/>
          <ac:picMkLst>
            <pc:docMk/>
            <pc:sldMk cId="2609995551" sldId="262"/>
            <ac:picMk id="4" creationId="{9F6D13C5-00C5-7427-E2B7-FBC6EA9489BD}"/>
          </ac:picMkLst>
        </pc:picChg>
      </pc:sldChg>
      <pc:sldChg chg="modSp new mod">
        <pc:chgData name="ΑΝΤΡΙΑΝΑ ΑΛΕΞΙΟΥ" userId="774393c4-d6c4-4620-afad-d084f82aa887" providerId="ADAL" clId="{9472BD0E-38D8-449C-8E5D-67ECDF3FA12A}" dt="2023-06-17T19:58:36.011" v="620" actId="14100"/>
        <pc:sldMkLst>
          <pc:docMk/>
          <pc:sldMk cId="3221135030" sldId="263"/>
        </pc:sldMkLst>
        <pc:spChg chg="mod">
          <ac:chgData name="ΑΝΤΡΙΑΝΑ ΑΛΕΞΙΟΥ" userId="774393c4-d6c4-4620-afad-d084f82aa887" providerId="ADAL" clId="{9472BD0E-38D8-449C-8E5D-67ECDF3FA12A}" dt="2023-06-17T19:54:46.310" v="569" actId="108"/>
          <ac:spMkLst>
            <pc:docMk/>
            <pc:sldMk cId="3221135030" sldId="263"/>
            <ac:spMk id="2" creationId="{7BCEF105-05EF-B2EC-F122-B57376F3CB4E}"/>
          </ac:spMkLst>
        </pc:spChg>
        <pc:spChg chg="mod">
          <ac:chgData name="ΑΝΤΡΙΑΝΑ ΑΛΕΞΙΟΥ" userId="774393c4-d6c4-4620-afad-d084f82aa887" providerId="ADAL" clId="{9472BD0E-38D8-449C-8E5D-67ECDF3FA12A}" dt="2023-06-17T19:58:36.011" v="620" actId="14100"/>
          <ac:spMkLst>
            <pc:docMk/>
            <pc:sldMk cId="3221135030" sldId="263"/>
            <ac:spMk id="3" creationId="{A11EDA96-4610-DBB7-EA53-C1805CC570B5}"/>
          </ac:spMkLst>
        </pc:spChg>
      </pc:sldChg>
      <pc:sldChg chg="addSp delSp modSp add mod modTransition modAnim">
        <pc:chgData name="ΑΝΤΡΙΑΝΑ ΑΛΕΞΙΟΥ" userId="774393c4-d6c4-4620-afad-d084f82aa887" providerId="ADAL" clId="{9472BD0E-38D8-449C-8E5D-67ECDF3FA12A}" dt="2023-06-17T18:29:55.349" v="415" actId="120"/>
        <pc:sldMkLst>
          <pc:docMk/>
          <pc:sldMk cId="3273983586" sldId="264"/>
        </pc:sldMkLst>
        <pc:spChg chg="add mod">
          <ac:chgData name="ΑΝΤΡΙΑΝΑ ΑΛΕΞΙΟΥ" userId="774393c4-d6c4-4620-afad-d084f82aa887" providerId="ADAL" clId="{9472BD0E-38D8-449C-8E5D-67ECDF3FA12A}" dt="2023-06-17T18:29:55.349" v="415" actId="120"/>
          <ac:spMkLst>
            <pc:docMk/>
            <pc:sldMk cId="3273983586" sldId="264"/>
            <ac:spMk id="2" creationId="{A38E5B71-AE6D-2182-409B-789BE44B9B18}"/>
          </ac:spMkLst>
        </pc:spChg>
        <pc:spChg chg="del">
          <ac:chgData name="ΑΝΤΡΙΑΝΑ ΑΛΕΞΙΟΥ" userId="774393c4-d6c4-4620-afad-d084f82aa887" providerId="ADAL" clId="{9472BD0E-38D8-449C-8E5D-67ECDF3FA12A}" dt="2023-06-17T18:12:48.646" v="251" actId="478"/>
          <ac:spMkLst>
            <pc:docMk/>
            <pc:sldMk cId="3273983586" sldId="264"/>
            <ac:spMk id="5" creationId="{71189B52-8DB9-F938-A35D-9DFB57AE820D}"/>
          </ac:spMkLst>
        </pc:spChg>
        <pc:spChg chg="del">
          <ac:chgData name="ΑΝΤΡΙΑΝΑ ΑΛΕΞΙΟΥ" userId="774393c4-d6c4-4620-afad-d084f82aa887" providerId="ADAL" clId="{9472BD0E-38D8-449C-8E5D-67ECDF3FA12A}" dt="2023-06-17T18:12:44.726" v="250" actId="478"/>
          <ac:spMkLst>
            <pc:docMk/>
            <pc:sldMk cId="3273983586" sldId="264"/>
            <ac:spMk id="6" creationId="{EEC808CC-432E-7504-8FC1-3C82821F0CAA}"/>
          </ac:spMkLst>
        </pc:spChg>
      </pc:sldChg>
      <pc:sldChg chg="modSp add mod modAnim">
        <pc:chgData name="ΑΝΤΡΙΑΝΑ ΑΛΕΞΙΟΥ" userId="774393c4-d6c4-4620-afad-d084f82aa887" providerId="ADAL" clId="{9472BD0E-38D8-449C-8E5D-67ECDF3FA12A}" dt="2023-06-17T20:06:23.390" v="769"/>
        <pc:sldMkLst>
          <pc:docMk/>
          <pc:sldMk cId="4192275676" sldId="265"/>
        </pc:sldMkLst>
        <pc:spChg chg="mod">
          <ac:chgData name="ΑΝΤΡΙΑΝΑ ΑΛΕΞΙΟΥ" userId="774393c4-d6c4-4620-afad-d084f82aa887" providerId="ADAL" clId="{9472BD0E-38D8-449C-8E5D-67ECDF3FA12A}" dt="2023-06-17T19:53:56.126" v="563" actId="1076"/>
          <ac:spMkLst>
            <pc:docMk/>
            <pc:sldMk cId="4192275676" sldId="265"/>
            <ac:spMk id="2" creationId="{A38E5B71-AE6D-2182-409B-789BE44B9B18}"/>
          </ac:spMkLst>
        </pc:spChg>
      </pc:sldChg>
      <pc:sldChg chg="modSp add mod modAnim">
        <pc:chgData name="ΑΝΤΡΙΑΝΑ ΑΛΕΞΙΟΥ" userId="774393c4-d6c4-4620-afad-d084f82aa887" providerId="ADAL" clId="{9472BD0E-38D8-449C-8E5D-67ECDF3FA12A}" dt="2023-06-17T19:53:42.862" v="561" actId="1076"/>
        <pc:sldMkLst>
          <pc:docMk/>
          <pc:sldMk cId="4279010527" sldId="266"/>
        </pc:sldMkLst>
        <pc:spChg chg="mod">
          <ac:chgData name="ΑΝΤΡΙΑΝΑ ΑΛΕΞΙΟΥ" userId="774393c4-d6c4-4620-afad-d084f82aa887" providerId="ADAL" clId="{9472BD0E-38D8-449C-8E5D-67ECDF3FA12A}" dt="2023-06-17T19:53:42.862" v="561" actId="1076"/>
          <ac:spMkLst>
            <pc:docMk/>
            <pc:sldMk cId="4279010527" sldId="266"/>
            <ac:spMk id="2" creationId="{A38E5B71-AE6D-2182-409B-789BE44B9B18}"/>
          </ac:spMkLst>
        </pc:spChg>
      </pc:sldChg>
      <pc:sldChg chg="modSp new mod modAnim">
        <pc:chgData name="ΑΝΤΡΙΑΝΑ ΑΛΕΞΙΟΥ" userId="774393c4-d6c4-4620-afad-d084f82aa887" providerId="ADAL" clId="{9472BD0E-38D8-449C-8E5D-67ECDF3FA12A}" dt="2023-06-17T20:06:47.266" v="772"/>
        <pc:sldMkLst>
          <pc:docMk/>
          <pc:sldMk cId="1726772097" sldId="267"/>
        </pc:sldMkLst>
        <pc:spChg chg="mod">
          <ac:chgData name="ΑΝΤΡΙΑΝΑ ΑΛΕΞΙΟΥ" userId="774393c4-d6c4-4620-afad-d084f82aa887" providerId="ADAL" clId="{9472BD0E-38D8-449C-8E5D-67ECDF3FA12A}" dt="2023-06-17T19:59:39.276" v="623" actId="108"/>
          <ac:spMkLst>
            <pc:docMk/>
            <pc:sldMk cId="1726772097" sldId="267"/>
            <ac:spMk id="2" creationId="{C1BB9E9A-A8C0-D8C1-5504-6B8E538E1F34}"/>
          </ac:spMkLst>
        </pc:spChg>
        <pc:spChg chg="mod">
          <ac:chgData name="ΑΝΤΡΙΑΝΑ ΑΛΕΞΙΟΥ" userId="774393c4-d6c4-4620-afad-d084f82aa887" providerId="ADAL" clId="{9472BD0E-38D8-449C-8E5D-67ECDF3FA12A}" dt="2023-06-17T20:02:17.877" v="635" actId="113"/>
          <ac:spMkLst>
            <pc:docMk/>
            <pc:sldMk cId="1726772097" sldId="267"/>
            <ac:spMk id="3" creationId="{073F1EEE-6D8B-0B5C-8849-8E5613BE6759}"/>
          </ac:spMkLst>
        </pc:spChg>
      </pc:sldChg>
      <pc:sldChg chg="modSp new mod modAnim">
        <pc:chgData name="ΑΝΤΡΙΑΝΑ ΑΛΕΞΙΟΥ" userId="774393c4-d6c4-4620-afad-d084f82aa887" providerId="ADAL" clId="{9472BD0E-38D8-449C-8E5D-67ECDF3FA12A}" dt="2023-06-17T20:14:17.612" v="929"/>
        <pc:sldMkLst>
          <pc:docMk/>
          <pc:sldMk cId="230871229" sldId="268"/>
        </pc:sldMkLst>
        <pc:spChg chg="mod">
          <ac:chgData name="ΑΝΤΡΙΑΝΑ ΑΛΕΞΙΟΥ" userId="774393c4-d6c4-4620-afad-d084f82aa887" providerId="ADAL" clId="{9472BD0E-38D8-449C-8E5D-67ECDF3FA12A}" dt="2023-06-17T20:10:38.091" v="791" actId="1076"/>
          <ac:spMkLst>
            <pc:docMk/>
            <pc:sldMk cId="230871229" sldId="268"/>
            <ac:spMk id="2" creationId="{E818C4A3-B55B-A8FB-DBD3-9FAD419A281A}"/>
          </ac:spMkLst>
        </pc:spChg>
        <pc:spChg chg="mod">
          <ac:chgData name="ΑΝΤΡΙΑΝΑ ΑΛΕΞΙΟΥ" userId="774393c4-d6c4-4620-afad-d084f82aa887" providerId="ADAL" clId="{9472BD0E-38D8-449C-8E5D-67ECDF3FA12A}" dt="2023-06-17T20:10:34.389" v="790" actId="113"/>
          <ac:spMkLst>
            <pc:docMk/>
            <pc:sldMk cId="230871229" sldId="268"/>
            <ac:spMk id="3" creationId="{3C1BBF07-1964-1346-339B-D85958AE72B1}"/>
          </ac:spMkLst>
        </pc:spChg>
      </pc:sldChg>
      <pc:sldChg chg="modSp add mod modAnim">
        <pc:chgData name="ΑΝΤΡΙΑΝΑ ΑΛΕΞΙΟΥ" userId="774393c4-d6c4-4620-afad-d084f82aa887" providerId="ADAL" clId="{9472BD0E-38D8-449C-8E5D-67ECDF3FA12A}" dt="2023-06-17T20:06:57.876" v="774"/>
        <pc:sldMkLst>
          <pc:docMk/>
          <pc:sldMk cId="3321748887" sldId="269"/>
        </pc:sldMkLst>
        <pc:spChg chg="mod">
          <ac:chgData name="ΑΝΤΡΙΑΝΑ ΑΛΕΞΙΟΥ" userId="774393c4-d6c4-4620-afad-d084f82aa887" providerId="ADAL" clId="{9472BD0E-38D8-449C-8E5D-67ECDF3FA12A}" dt="2023-06-17T20:05:26.170" v="766" actId="20577"/>
          <ac:spMkLst>
            <pc:docMk/>
            <pc:sldMk cId="3321748887" sldId="269"/>
            <ac:spMk id="3" creationId="{073F1EEE-6D8B-0B5C-8849-8E5613BE6759}"/>
          </ac:spMkLst>
        </pc:spChg>
      </pc:sldChg>
      <pc:sldChg chg="modSp add mod modAnim">
        <pc:chgData name="ΑΝΤΡΙΑΝΑ ΑΛΕΞΙΟΥ" userId="774393c4-d6c4-4620-afad-d084f82aa887" providerId="ADAL" clId="{9472BD0E-38D8-449C-8E5D-67ECDF3FA12A}" dt="2023-06-17T20:14:27.837" v="931"/>
        <pc:sldMkLst>
          <pc:docMk/>
          <pc:sldMk cId="442992528" sldId="270"/>
        </pc:sldMkLst>
        <pc:spChg chg="mod">
          <ac:chgData name="ΑΝΤΡΙΑΝΑ ΑΛΕΞΙΟΥ" userId="774393c4-d6c4-4620-afad-d084f82aa887" providerId="ADAL" clId="{9472BD0E-38D8-449C-8E5D-67ECDF3FA12A}" dt="2023-06-17T20:13:51.318" v="926" actId="20577"/>
          <ac:spMkLst>
            <pc:docMk/>
            <pc:sldMk cId="442992528" sldId="270"/>
            <ac:spMk id="3" creationId="{3C1BBF07-1964-1346-339B-D85958AE72B1}"/>
          </ac:spMkLst>
        </pc:spChg>
      </pc:sldChg>
      <pc:sldChg chg="modSp new mod">
        <pc:chgData name="ΑΝΤΡΙΑΝΑ ΑΛΕΞΙΟΥ" userId="774393c4-d6c4-4620-afad-d084f82aa887" providerId="ADAL" clId="{9472BD0E-38D8-449C-8E5D-67ECDF3FA12A}" dt="2023-06-17T20:20:50.362" v="963" actId="1076"/>
        <pc:sldMkLst>
          <pc:docMk/>
          <pc:sldMk cId="8834055" sldId="271"/>
        </pc:sldMkLst>
        <pc:spChg chg="mod">
          <ac:chgData name="ΑΝΤΡΙΑΝΑ ΑΛΕΞΙΟΥ" userId="774393c4-d6c4-4620-afad-d084f82aa887" providerId="ADAL" clId="{9472BD0E-38D8-449C-8E5D-67ECDF3FA12A}" dt="2023-06-17T20:18:00.023" v="959" actId="108"/>
          <ac:spMkLst>
            <pc:docMk/>
            <pc:sldMk cId="8834055" sldId="271"/>
            <ac:spMk id="2" creationId="{7C01E722-773C-7C1D-EB96-0B77F5F967D0}"/>
          </ac:spMkLst>
        </pc:spChg>
        <pc:spChg chg="mod">
          <ac:chgData name="ΑΝΤΡΙΑΝΑ ΑΛΕΞΙΟΥ" userId="774393c4-d6c4-4620-afad-d084f82aa887" providerId="ADAL" clId="{9472BD0E-38D8-449C-8E5D-67ECDF3FA12A}" dt="2023-06-17T20:20:50.362" v="963" actId="1076"/>
          <ac:spMkLst>
            <pc:docMk/>
            <pc:sldMk cId="8834055" sldId="271"/>
            <ac:spMk id="3" creationId="{C505F1BE-85B7-5FCC-5B46-8A3FCD717857}"/>
          </ac:spMkLst>
        </pc:spChg>
      </pc:sldChg>
      <pc:sldChg chg="addSp modSp new del mod">
        <pc:chgData name="ΑΝΤΡΙΑΝΑ ΑΛΕΞΙΟΥ" userId="774393c4-d6c4-4620-afad-d084f82aa887" providerId="ADAL" clId="{9472BD0E-38D8-449C-8E5D-67ECDF3FA12A}" dt="2023-06-17T20:25:18.164" v="994" actId="2696"/>
        <pc:sldMkLst>
          <pc:docMk/>
          <pc:sldMk cId="1516419694" sldId="272"/>
        </pc:sldMkLst>
        <pc:spChg chg="mod">
          <ac:chgData name="ΑΝΤΡΙΑΝΑ ΑΛΕΞΙΟΥ" userId="774393c4-d6c4-4620-afad-d084f82aa887" providerId="ADAL" clId="{9472BD0E-38D8-449C-8E5D-67ECDF3FA12A}" dt="2023-06-17T20:21:05.825" v="966" actId="108"/>
          <ac:spMkLst>
            <pc:docMk/>
            <pc:sldMk cId="1516419694" sldId="272"/>
            <ac:spMk id="2" creationId="{5DC5F88B-32BA-AED3-6735-22DC4DD02CC7}"/>
          </ac:spMkLst>
        </pc:spChg>
        <pc:spChg chg="mod">
          <ac:chgData name="ΑΝΤΡΙΑΝΑ ΑΛΕΞΙΟΥ" userId="774393c4-d6c4-4620-afad-d084f82aa887" providerId="ADAL" clId="{9472BD0E-38D8-449C-8E5D-67ECDF3FA12A}" dt="2023-06-17T20:24:03.557" v="993" actId="20577"/>
          <ac:spMkLst>
            <pc:docMk/>
            <pc:sldMk cId="1516419694" sldId="272"/>
            <ac:spMk id="3" creationId="{306B6192-6714-9357-9066-1A31B36C10D4}"/>
          </ac:spMkLst>
        </pc:spChg>
        <pc:picChg chg="add mod">
          <ac:chgData name="ΑΝΤΡΙΑΝΑ ΑΛΕΞΙΟΥ" userId="774393c4-d6c4-4620-afad-d084f82aa887" providerId="ADAL" clId="{9472BD0E-38D8-449C-8E5D-67ECDF3FA12A}" dt="2023-06-17T20:22:52.162" v="979" actId="1076"/>
          <ac:picMkLst>
            <pc:docMk/>
            <pc:sldMk cId="1516419694" sldId="272"/>
            <ac:picMk id="5" creationId="{946B2219-F532-DE42-A63A-D47B0BC7A796}"/>
          </ac:picMkLst>
        </pc:picChg>
      </pc:sldChg>
      <pc:sldChg chg="modSp new mod">
        <pc:chgData name="ΑΝΤΡΙΑΝΑ ΑΛΕΞΙΟΥ" userId="774393c4-d6c4-4620-afad-d084f82aa887" providerId="ADAL" clId="{9472BD0E-38D8-449C-8E5D-67ECDF3FA12A}" dt="2023-06-17T20:35:09.767" v="1037" actId="108"/>
        <pc:sldMkLst>
          <pc:docMk/>
          <pc:sldMk cId="1785190774" sldId="272"/>
        </pc:sldMkLst>
        <pc:spChg chg="mod">
          <ac:chgData name="ΑΝΤΡΙΑΝΑ ΑΛΕΞΙΟΥ" userId="774393c4-d6c4-4620-afad-d084f82aa887" providerId="ADAL" clId="{9472BD0E-38D8-449C-8E5D-67ECDF3FA12A}" dt="2023-06-17T20:30:48.538" v="997" actId="108"/>
          <ac:spMkLst>
            <pc:docMk/>
            <pc:sldMk cId="1785190774" sldId="272"/>
            <ac:spMk id="2" creationId="{D9752325-BE8F-A029-070F-A3069A9D179A}"/>
          </ac:spMkLst>
        </pc:spChg>
        <pc:spChg chg="mod">
          <ac:chgData name="ΑΝΤΡΙΑΝΑ ΑΛΕΞΙΟΥ" userId="774393c4-d6c4-4620-afad-d084f82aa887" providerId="ADAL" clId="{9472BD0E-38D8-449C-8E5D-67ECDF3FA12A}" dt="2023-06-17T20:35:09.767" v="1037" actId="108"/>
          <ac:spMkLst>
            <pc:docMk/>
            <pc:sldMk cId="1785190774" sldId="272"/>
            <ac:spMk id="3" creationId="{8D2A92E6-02AA-2D98-A2A4-5FD9911F43BE}"/>
          </ac:spMkLst>
        </pc:spChg>
      </pc:sldChg>
      <pc:sldChg chg="addSp modSp new mod">
        <pc:chgData name="ΑΝΤΡΙΑΝΑ ΑΛΕΞΙΟΥ" userId="774393c4-d6c4-4620-afad-d084f82aa887" providerId="ADAL" clId="{9472BD0E-38D8-449C-8E5D-67ECDF3FA12A}" dt="2023-06-17T20:38:21.077" v="1055" actId="1076"/>
        <pc:sldMkLst>
          <pc:docMk/>
          <pc:sldMk cId="1653465010" sldId="273"/>
        </pc:sldMkLst>
        <pc:spChg chg="mod">
          <ac:chgData name="ΑΝΤΡΙΑΝΑ ΑΛΕΞΙΟΥ" userId="774393c4-d6c4-4620-afad-d084f82aa887" providerId="ADAL" clId="{9472BD0E-38D8-449C-8E5D-67ECDF3FA12A}" dt="2023-06-17T20:33:51.610" v="1035" actId="108"/>
          <ac:spMkLst>
            <pc:docMk/>
            <pc:sldMk cId="1653465010" sldId="273"/>
            <ac:spMk id="2" creationId="{DEA2EBF0-9F67-6A46-4784-4AF6C8668D4C}"/>
          </ac:spMkLst>
        </pc:spChg>
        <pc:spChg chg="mod">
          <ac:chgData name="ΑΝΤΡΙΑΝΑ ΑΛΕΞΙΟΥ" userId="774393c4-d6c4-4620-afad-d084f82aa887" providerId="ADAL" clId="{9472BD0E-38D8-449C-8E5D-67ECDF3FA12A}" dt="2023-06-17T20:37:59.814" v="1052" actId="1076"/>
          <ac:spMkLst>
            <pc:docMk/>
            <pc:sldMk cId="1653465010" sldId="273"/>
            <ac:spMk id="3" creationId="{6F3AE308-5223-2C3D-9CED-082D3D263EF6}"/>
          </ac:spMkLst>
        </pc:spChg>
        <pc:spChg chg="add mod">
          <ac:chgData name="ΑΝΤΡΙΑΝΑ ΑΛΕΞΙΟΥ" userId="774393c4-d6c4-4620-afad-d084f82aa887" providerId="ADAL" clId="{9472BD0E-38D8-449C-8E5D-67ECDF3FA12A}" dt="2023-06-17T20:38:21.077" v="1055" actId="1076"/>
          <ac:spMkLst>
            <pc:docMk/>
            <pc:sldMk cId="1653465010" sldId="273"/>
            <ac:spMk id="4" creationId="{D07CCA6F-BB5E-4C21-AD7E-A4A09F887653}"/>
          </ac:spMkLst>
        </pc:spChg>
        <pc:spChg chg="add mod">
          <ac:chgData name="ΑΝΤΡΙΑΝΑ ΑΛΕΞΙΟΥ" userId="774393c4-d6c4-4620-afad-d084f82aa887" providerId="ADAL" clId="{9472BD0E-38D8-449C-8E5D-67ECDF3FA12A}" dt="2023-06-17T20:37:55.161" v="1051" actId="1076"/>
          <ac:spMkLst>
            <pc:docMk/>
            <pc:sldMk cId="1653465010" sldId="273"/>
            <ac:spMk id="5" creationId="{1839E6A7-DFD8-5580-0E00-38E9CA9FDC59}"/>
          </ac:spMkLst>
        </pc:spChg>
      </pc:sldChg>
      <pc:sldChg chg="addSp modSp new mod">
        <pc:chgData name="ΑΝΤΡΙΑΝΑ ΑΛΕΞΙΟΥ" userId="774393c4-d6c4-4620-afad-d084f82aa887" providerId="ADAL" clId="{9472BD0E-38D8-449C-8E5D-67ECDF3FA12A}" dt="2023-06-17T20:42:53.615" v="1073" actId="5793"/>
        <pc:sldMkLst>
          <pc:docMk/>
          <pc:sldMk cId="3507304589" sldId="274"/>
        </pc:sldMkLst>
        <pc:spChg chg="mod">
          <ac:chgData name="ΑΝΤΡΙΑΝΑ ΑΛΕΞΙΟΥ" userId="774393c4-d6c4-4620-afad-d084f82aa887" providerId="ADAL" clId="{9472BD0E-38D8-449C-8E5D-67ECDF3FA12A}" dt="2023-06-17T20:38:45.510" v="1057" actId="14100"/>
          <ac:spMkLst>
            <pc:docMk/>
            <pc:sldMk cId="3507304589" sldId="274"/>
            <ac:spMk id="2" creationId="{8B34B913-D3CF-1DBF-552E-0E07FDCD36C7}"/>
          </ac:spMkLst>
        </pc:spChg>
        <pc:spChg chg="mod">
          <ac:chgData name="ΑΝΤΡΙΑΝΑ ΑΛΕΞΙΟΥ" userId="774393c4-d6c4-4620-afad-d084f82aa887" providerId="ADAL" clId="{9472BD0E-38D8-449C-8E5D-67ECDF3FA12A}" dt="2023-06-17T20:42:53.615" v="1073" actId="5793"/>
          <ac:spMkLst>
            <pc:docMk/>
            <pc:sldMk cId="3507304589" sldId="274"/>
            <ac:spMk id="3" creationId="{333009E3-BFAC-95E4-B8B4-7E0A4345FD5B}"/>
          </ac:spMkLst>
        </pc:spChg>
        <pc:picChg chg="add mod">
          <ac:chgData name="ΑΝΤΡΙΑΝΑ ΑΛΕΞΙΟΥ" userId="774393c4-d6c4-4620-afad-d084f82aa887" providerId="ADAL" clId="{9472BD0E-38D8-449C-8E5D-67ECDF3FA12A}" dt="2023-06-17T20:40:02.061" v="1066" actId="14100"/>
          <ac:picMkLst>
            <pc:docMk/>
            <pc:sldMk cId="3507304589" sldId="274"/>
            <ac:picMk id="4" creationId="{E2839E9F-BA64-91CB-82AE-C8404E08FB5C}"/>
          </ac:picMkLst>
        </pc:picChg>
      </pc:sldChg>
      <pc:sldChg chg="addSp modSp new mod">
        <pc:chgData name="ΑΝΤΡΙΑΝΑ ΑΛΕΞΙΟΥ" userId="774393c4-d6c4-4620-afad-d084f82aa887" providerId="ADAL" clId="{9472BD0E-38D8-449C-8E5D-67ECDF3FA12A}" dt="2023-06-17T20:44:35.625" v="1086" actId="1076"/>
        <pc:sldMkLst>
          <pc:docMk/>
          <pc:sldMk cId="1364949566" sldId="275"/>
        </pc:sldMkLst>
        <pc:spChg chg="mod">
          <ac:chgData name="ΑΝΤΡΙΑΝΑ ΑΛΕΞΙΟΥ" userId="774393c4-d6c4-4620-afad-d084f82aa887" providerId="ADAL" clId="{9472BD0E-38D8-449C-8E5D-67ECDF3FA12A}" dt="2023-06-17T20:44:35.625" v="1086" actId="1076"/>
          <ac:spMkLst>
            <pc:docMk/>
            <pc:sldMk cId="1364949566" sldId="275"/>
            <ac:spMk id="2" creationId="{591C9CE1-01E3-CD3B-1DEB-8CCB11EF4355}"/>
          </ac:spMkLst>
        </pc:spChg>
        <pc:spChg chg="mod">
          <ac:chgData name="ΑΝΤΡΙΑΝΑ ΑΛΕΞΙΟΥ" userId="774393c4-d6c4-4620-afad-d084f82aa887" providerId="ADAL" clId="{9472BD0E-38D8-449C-8E5D-67ECDF3FA12A}" dt="2023-06-17T20:44:24.778" v="1083" actId="1076"/>
          <ac:spMkLst>
            <pc:docMk/>
            <pc:sldMk cId="1364949566" sldId="275"/>
            <ac:spMk id="3" creationId="{2B93D897-B3E9-75E8-E6CA-9773429B8809}"/>
          </ac:spMkLst>
        </pc:spChg>
        <pc:picChg chg="add mod">
          <ac:chgData name="ΑΝΤΡΙΑΝΑ ΑΛΕΞΙΟΥ" userId="774393c4-d6c4-4620-afad-d084f82aa887" providerId="ADAL" clId="{9472BD0E-38D8-449C-8E5D-67ECDF3FA12A}" dt="2023-06-17T20:44:30.314" v="1085" actId="14100"/>
          <ac:picMkLst>
            <pc:docMk/>
            <pc:sldMk cId="1364949566" sldId="275"/>
            <ac:picMk id="4" creationId="{CA6FADEE-E6F7-791B-0B5B-E73B1F964561}"/>
          </ac:picMkLst>
        </pc:picChg>
      </pc:sldChg>
      <pc:sldChg chg="addSp delSp modSp new mod setBg">
        <pc:chgData name="ΑΝΤΡΙΑΝΑ ΑΛΕΞΙΟΥ" userId="774393c4-d6c4-4620-afad-d084f82aa887" providerId="ADAL" clId="{9472BD0E-38D8-449C-8E5D-67ECDF3FA12A}" dt="2023-06-17T20:47:23.430" v="1101" actId="26606"/>
        <pc:sldMkLst>
          <pc:docMk/>
          <pc:sldMk cId="2668578472" sldId="276"/>
        </pc:sldMkLst>
        <pc:spChg chg="mod">
          <ac:chgData name="ΑΝΤΡΙΑΝΑ ΑΛΕΞΙΟΥ" userId="774393c4-d6c4-4620-afad-d084f82aa887" providerId="ADAL" clId="{9472BD0E-38D8-449C-8E5D-67ECDF3FA12A}" dt="2023-06-17T20:47:23.430" v="1101" actId="26606"/>
          <ac:spMkLst>
            <pc:docMk/>
            <pc:sldMk cId="2668578472" sldId="276"/>
            <ac:spMk id="2" creationId="{50F1AF85-37E2-B428-AE15-3598991C00C6}"/>
          </ac:spMkLst>
        </pc:spChg>
        <pc:spChg chg="mod">
          <ac:chgData name="ΑΝΤΡΙΑΝΑ ΑΛΕΞΙΟΥ" userId="774393c4-d6c4-4620-afad-d084f82aa887" providerId="ADAL" clId="{9472BD0E-38D8-449C-8E5D-67ECDF3FA12A}" dt="2023-06-17T20:47:23.430" v="1101" actId="26606"/>
          <ac:spMkLst>
            <pc:docMk/>
            <pc:sldMk cId="2668578472" sldId="276"/>
            <ac:spMk id="3" creationId="{E24EC9FE-2A89-F857-F445-C0DB26817E36}"/>
          </ac:spMkLst>
        </pc:spChg>
        <pc:spChg chg="add del">
          <ac:chgData name="ΑΝΤΡΙΑΝΑ ΑΛΕΞΙΟΥ" userId="774393c4-d6c4-4620-afad-d084f82aa887" providerId="ADAL" clId="{9472BD0E-38D8-449C-8E5D-67ECDF3FA12A}" dt="2023-06-17T20:47:23.430" v="1101" actId="26606"/>
          <ac:spMkLst>
            <pc:docMk/>
            <pc:sldMk cId="2668578472" sldId="276"/>
            <ac:spMk id="9" creationId="{F13C74B1-5B17-4795-BED0-7140497B445A}"/>
          </ac:spMkLst>
        </pc:spChg>
        <pc:spChg chg="add del">
          <ac:chgData name="ΑΝΤΡΙΑΝΑ ΑΛΕΞΙΟΥ" userId="774393c4-d6c4-4620-afad-d084f82aa887" providerId="ADAL" clId="{9472BD0E-38D8-449C-8E5D-67ECDF3FA12A}" dt="2023-06-17T20:47:23.430" v="1101" actId="26606"/>
          <ac:spMkLst>
            <pc:docMk/>
            <pc:sldMk cId="2668578472" sldId="276"/>
            <ac:spMk id="11" creationId="{D4974D33-8DC5-464E-8C6D-BE58F0669C17}"/>
          </ac:spMkLst>
        </pc:spChg>
        <pc:picChg chg="add mod">
          <ac:chgData name="ΑΝΤΡΙΑΝΑ ΑΛΕΞΙΟΥ" userId="774393c4-d6c4-4620-afad-d084f82aa887" providerId="ADAL" clId="{9472BD0E-38D8-449C-8E5D-67ECDF3FA12A}" dt="2023-06-17T20:47:23.430" v="1101" actId="26606"/>
          <ac:picMkLst>
            <pc:docMk/>
            <pc:sldMk cId="2668578472" sldId="276"/>
            <ac:picMk id="4" creationId="{F83D2B2F-7B54-32F3-B7F4-A0CFF10685D1}"/>
          </ac:picMkLst>
        </pc:picChg>
      </pc:sldChg>
      <pc:sldMasterChg chg="setBg modSldLayout">
        <pc:chgData name="ΑΝΤΡΙΑΝΑ ΑΛΕΞΙΟΥ" userId="774393c4-d6c4-4620-afad-d084f82aa887" providerId="ADAL" clId="{9472BD0E-38D8-449C-8E5D-67ECDF3FA12A}" dt="2023-06-17T17:58:09.386" v="119"/>
        <pc:sldMasterMkLst>
          <pc:docMk/>
          <pc:sldMasterMk cId="2991927250" sldId="2147483648"/>
        </pc:sldMasterMkLst>
        <pc:sldLayoutChg chg="setBg">
          <pc:chgData name="ΑΝΤΡΙΑΝΑ ΑΛΕΞΙΟΥ" userId="774393c4-d6c4-4620-afad-d084f82aa887" providerId="ADAL" clId="{9472BD0E-38D8-449C-8E5D-67ECDF3FA12A}" dt="2023-06-17T17:58:09.386" v="119"/>
          <pc:sldLayoutMkLst>
            <pc:docMk/>
            <pc:sldMasterMk cId="2991927250" sldId="2147483648"/>
            <pc:sldLayoutMk cId="2782736953" sldId="2147483649"/>
          </pc:sldLayoutMkLst>
        </pc:sldLayoutChg>
        <pc:sldLayoutChg chg="setBg">
          <pc:chgData name="ΑΝΤΡΙΑΝΑ ΑΛΕΞΙΟΥ" userId="774393c4-d6c4-4620-afad-d084f82aa887" providerId="ADAL" clId="{9472BD0E-38D8-449C-8E5D-67ECDF3FA12A}" dt="2023-06-17T17:58:09.386" v="119"/>
          <pc:sldLayoutMkLst>
            <pc:docMk/>
            <pc:sldMasterMk cId="2991927250" sldId="2147483648"/>
            <pc:sldLayoutMk cId="2248459741" sldId="2147483650"/>
          </pc:sldLayoutMkLst>
        </pc:sldLayoutChg>
        <pc:sldLayoutChg chg="setBg">
          <pc:chgData name="ΑΝΤΡΙΑΝΑ ΑΛΕΞΙΟΥ" userId="774393c4-d6c4-4620-afad-d084f82aa887" providerId="ADAL" clId="{9472BD0E-38D8-449C-8E5D-67ECDF3FA12A}" dt="2023-06-17T17:58:09.386" v="119"/>
          <pc:sldLayoutMkLst>
            <pc:docMk/>
            <pc:sldMasterMk cId="2991927250" sldId="2147483648"/>
            <pc:sldLayoutMk cId="3619181756" sldId="2147483651"/>
          </pc:sldLayoutMkLst>
        </pc:sldLayoutChg>
        <pc:sldLayoutChg chg="setBg">
          <pc:chgData name="ΑΝΤΡΙΑΝΑ ΑΛΕΞΙΟΥ" userId="774393c4-d6c4-4620-afad-d084f82aa887" providerId="ADAL" clId="{9472BD0E-38D8-449C-8E5D-67ECDF3FA12A}" dt="2023-06-17T17:58:09.386" v="119"/>
          <pc:sldLayoutMkLst>
            <pc:docMk/>
            <pc:sldMasterMk cId="2991927250" sldId="2147483648"/>
            <pc:sldLayoutMk cId="141320540" sldId="2147483652"/>
          </pc:sldLayoutMkLst>
        </pc:sldLayoutChg>
        <pc:sldLayoutChg chg="setBg">
          <pc:chgData name="ΑΝΤΡΙΑΝΑ ΑΛΕΞΙΟΥ" userId="774393c4-d6c4-4620-afad-d084f82aa887" providerId="ADAL" clId="{9472BD0E-38D8-449C-8E5D-67ECDF3FA12A}" dt="2023-06-17T17:58:09.386" v="119"/>
          <pc:sldLayoutMkLst>
            <pc:docMk/>
            <pc:sldMasterMk cId="2991927250" sldId="2147483648"/>
            <pc:sldLayoutMk cId="3705930911" sldId="2147483653"/>
          </pc:sldLayoutMkLst>
        </pc:sldLayoutChg>
        <pc:sldLayoutChg chg="setBg">
          <pc:chgData name="ΑΝΤΡΙΑΝΑ ΑΛΕΞΙΟΥ" userId="774393c4-d6c4-4620-afad-d084f82aa887" providerId="ADAL" clId="{9472BD0E-38D8-449C-8E5D-67ECDF3FA12A}" dt="2023-06-17T17:58:09.386" v="119"/>
          <pc:sldLayoutMkLst>
            <pc:docMk/>
            <pc:sldMasterMk cId="2991927250" sldId="2147483648"/>
            <pc:sldLayoutMk cId="1671753703" sldId="2147483654"/>
          </pc:sldLayoutMkLst>
        </pc:sldLayoutChg>
        <pc:sldLayoutChg chg="setBg">
          <pc:chgData name="ΑΝΤΡΙΑΝΑ ΑΛΕΞΙΟΥ" userId="774393c4-d6c4-4620-afad-d084f82aa887" providerId="ADAL" clId="{9472BD0E-38D8-449C-8E5D-67ECDF3FA12A}" dt="2023-06-17T17:58:09.386" v="119"/>
          <pc:sldLayoutMkLst>
            <pc:docMk/>
            <pc:sldMasterMk cId="2991927250" sldId="2147483648"/>
            <pc:sldLayoutMk cId="3746067572" sldId="2147483655"/>
          </pc:sldLayoutMkLst>
        </pc:sldLayoutChg>
        <pc:sldLayoutChg chg="setBg">
          <pc:chgData name="ΑΝΤΡΙΑΝΑ ΑΛΕΞΙΟΥ" userId="774393c4-d6c4-4620-afad-d084f82aa887" providerId="ADAL" clId="{9472BD0E-38D8-449C-8E5D-67ECDF3FA12A}" dt="2023-06-17T17:58:09.386" v="119"/>
          <pc:sldLayoutMkLst>
            <pc:docMk/>
            <pc:sldMasterMk cId="2991927250" sldId="2147483648"/>
            <pc:sldLayoutMk cId="4036740680" sldId="2147483656"/>
          </pc:sldLayoutMkLst>
        </pc:sldLayoutChg>
        <pc:sldLayoutChg chg="setBg">
          <pc:chgData name="ΑΝΤΡΙΑΝΑ ΑΛΕΞΙΟΥ" userId="774393c4-d6c4-4620-afad-d084f82aa887" providerId="ADAL" clId="{9472BD0E-38D8-449C-8E5D-67ECDF3FA12A}" dt="2023-06-17T17:58:09.386" v="119"/>
          <pc:sldLayoutMkLst>
            <pc:docMk/>
            <pc:sldMasterMk cId="2991927250" sldId="2147483648"/>
            <pc:sldLayoutMk cId="3784555251" sldId="2147483657"/>
          </pc:sldLayoutMkLst>
        </pc:sldLayoutChg>
        <pc:sldLayoutChg chg="setBg">
          <pc:chgData name="ΑΝΤΡΙΑΝΑ ΑΛΕΞΙΟΥ" userId="774393c4-d6c4-4620-afad-d084f82aa887" providerId="ADAL" clId="{9472BD0E-38D8-449C-8E5D-67ECDF3FA12A}" dt="2023-06-17T17:58:09.386" v="119"/>
          <pc:sldLayoutMkLst>
            <pc:docMk/>
            <pc:sldMasterMk cId="2991927250" sldId="2147483648"/>
            <pc:sldLayoutMk cId="3450623152" sldId="2147483658"/>
          </pc:sldLayoutMkLst>
        </pc:sldLayoutChg>
        <pc:sldLayoutChg chg="setBg">
          <pc:chgData name="ΑΝΤΡΙΑΝΑ ΑΛΕΞΙΟΥ" userId="774393c4-d6c4-4620-afad-d084f82aa887" providerId="ADAL" clId="{9472BD0E-38D8-449C-8E5D-67ECDF3FA12A}" dt="2023-06-17T17:58:09.386" v="119"/>
          <pc:sldLayoutMkLst>
            <pc:docMk/>
            <pc:sldMasterMk cId="2991927250" sldId="2147483648"/>
            <pc:sldLayoutMk cId="2196068599" sldId="2147483659"/>
          </pc:sldLayoutMkLst>
        </pc:sldLayoutChg>
      </pc:sldMasterChg>
    </pc:docChg>
  </pc:docChgLst>
  <pc:docChgLst>
    <pc:chgData name="ΚΩΝΣΤΑΝΤΙΝΟΣ-ΟΔΥΣΣΕΑΣ ΑΥΛΩΝΙΤΗΣ" userId="52d3cc13-e208-405a-a68d-32e7957d0b52" providerId="ADAL" clId="{B2565335-8AE6-42A0-824B-931DD0359C53}"/>
    <pc:docChg chg="undo custSel addSld modSld sldOrd">
      <pc:chgData name="ΚΩΝΣΤΑΝΤΙΝΟΣ-ΟΔΥΣΣΕΑΣ ΑΥΛΩΝΙΤΗΣ" userId="52d3cc13-e208-405a-a68d-32e7957d0b52" providerId="ADAL" clId="{B2565335-8AE6-42A0-824B-931DD0359C53}" dt="2023-06-18T15:02:59.543" v="104"/>
      <pc:docMkLst>
        <pc:docMk/>
      </pc:docMkLst>
      <pc:sldChg chg="addSp delSp modSp mod setBg">
        <pc:chgData name="ΚΩΝΣΤΑΝΤΙΝΟΣ-ΟΔΥΣΣΕΑΣ ΑΥΛΩΝΙΤΗΣ" userId="52d3cc13-e208-405a-a68d-32e7957d0b52" providerId="ADAL" clId="{B2565335-8AE6-42A0-824B-931DD0359C53}" dt="2023-06-18T15:01:33.809" v="100" actId="26606"/>
        <pc:sldMkLst>
          <pc:docMk/>
          <pc:sldMk cId="822184614" sldId="256"/>
        </pc:sldMkLst>
        <pc:spChg chg="mod">
          <ac:chgData name="ΚΩΝΣΤΑΝΤΙΝΟΣ-ΟΔΥΣΣΕΑΣ ΑΥΛΩΝΙΤΗΣ" userId="52d3cc13-e208-405a-a68d-32e7957d0b52" providerId="ADAL" clId="{B2565335-8AE6-42A0-824B-931DD0359C53}" dt="2023-06-18T15:01:33.809" v="100" actId="26606"/>
          <ac:spMkLst>
            <pc:docMk/>
            <pc:sldMk cId="822184614" sldId="256"/>
            <ac:spMk id="6" creationId="{C9EACB56-3490-979B-53FD-DA1A4DF0F714}"/>
          </ac:spMkLst>
        </pc:spChg>
        <pc:spChg chg="add del">
          <ac:chgData name="ΚΩΝΣΤΑΝΤΙΝΟΣ-ΟΔΥΣΣΕΑΣ ΑΥΛΩΝΙΤΗΣ" userId="52d3cc13-e208-405a-a68d-32e7957d0b52" providerId="ADAL" clId="{B2565335-8AE6-42A0-824B-931DD0359C53}" dt="2023-06-18T15:01:28.239" v="91" actId="26606"/>
          <ac:spMkLst>
            <pc:docMk/>
            <pc:sldMk cId="822184614" sldId="256"/>
            <ac:spMk id="27" creationId="{A3363022-C969-41E9-8EB2-E4C94908C1FA}"/>
          </ac:spMkLst>
        </pc:spChg>
        <pc:spChg chg="add del">
          <ac:chgData name="ΚΩΝΣΤΑΝΤΙΝΟΣ-ΟΔΥΣΣΕΑΣ ΑΥΛΩΝΙΤΗΣ" userId="52d3cc13-e208-405a-a68d-32e7957d0b52" providerId="ADAL" clId="{B2565335-8AE6-42A0-824B-931DD0359C53}" dt="2023-06-18T15:01:28.239" v="91" actId="26606"/>
          <ac:spMkLst>
            <pc:docMk/>
            <pc:sldMk cId="822184614" sldId="256"/>
            <ac:spMk id="33" creationId="{8D1AD6B3-BE88-4CEB-BA17-790657CC4729}"/>
          </ac:spMkLst>
        </pc:spChg>
        <pc:spChg chg="add del">
          <ac:chgData name="ΚΩΝΣΤΑΝΤΙΝΟΣ-ΟΔΥΣΣΕΑΣ ΑΥΛΩΝΙΤΗΣ" userId="52d3cc13-e208-405a-a68d-32e7957d0b52" providerId="ADAL" clId="{B2565335-8AE6-42A0-824B-931DD0359C53}" dt="2023-06-18T15:01:31.224" v="94" actId="26606"/>
          <ac:spMkLst>
            <pc:docMk/>
            <pc:sldMk cId="822184614" sldId="256"/>
            <ac:spMk id="53" creationId="{23D09407-53BC-485E-B4CE-BC5E4FC4B25B}"/>
          </ac:spMkLst>
        </pc:spChg>
        <pc:spChg chg="add del">
          <ac:chgData name="ΚΩΝΣΤΑΝΤΙΝΟΣ-ΟΔΥΣΣΕΑΣ ΑΥΛΩΝΙΤΗΣ" userId="52d3cc13-e208-405a-a68d-32e7957d0b52" providerId="ADAL" clId="{B2565335-8AE6-42A0-824B-931DD0359C53}" dt="2023-06-18T15:01:31.224" v="94" actId="26606"/>
          <ac:spMkLst>
            <pc:docMk/>
            <pc:sldMk cId="822184614" sldId="256"/>
            <ac:spMk id="54" creationId="{921DB988-49FC-4608-B0A2-E2F3A4019041}"/>
          </ac:spMkLst>
        </pc:spChg>
        <pc:spChg chg="add del">
          <ac:chgData name="ΚΩΝΣΤΑΝΤΙΝΟΣ-ΟΔΥΣΣΕΑΣ ΑΥΛΩΝΙΤΗΣ" userId="52d3cc13-e208-405a-a68d-32e7957d0b52" providerId="ADAL" clId="{B2565335-8AE6-42A0-824B-931DD0359C53}" dt="2023-06-18T15:01:32.237" v="97" actId="26606"/>
          <ac:spMkLst>
            <pc:docMk/>
            <pc:sldMk cId="822184614" sldId="256"/>
            <ac:spMk id="84" creationId="{A8384FB5-9ADC-4DDC-881B-597D56F5B15D}"/>
          </ac:spMkLst>
        </pc:spChg>
        <pc:spChg chg="add del">
          <ac:chgData name="ΚΩΝΣΤΑΝΤΙΝΟΣ-ΟΔΥΣΣΕΑΣ ΑΥΛΩΝΙΤΗΣ" userId="52d3cc13-e208-405a-a68d-32e7957d0b52" providerId="ADAL" clId="{B2565335-8AE6-42A0-824B-931DD0359C53}" dt="2023-06-18T15:01:32.237" v="97" actId="26606"/>
          <ac:spMkLst>
            <pc:docMk/>
            <pc:sldMk cId="822184614" sldId="256"/>
            <ac:spMk id="85" creationId="{1199E1B1-A8C0-4FE8-A5A8-1CB41D69F857}"/>
          </ac:spMkLst>
        </pc:spChg>
        <pc:spChg chg="add del">
          <ac:chgData name="ΚΩΝΣΤΑΝΤΙΝΟΣ-ΟΔΥΣΣΕΑΣ ΑΥΛΩΝΙΤΗΣ" userId="52d3cc13-e208-405a-a68d-32e7957d0b52" providerId="ADAL" clId="{B2565335-8AE6-42A0-824B-931DD0359C53}" dt="2023-06-18T15:01:32.237" v="97" actId="26606"/>
          <ac:spMkLst>
            <pc:docMk/>
            <pc:sldMk cId="822184614" sldId="256"/>
            <ac:spMk id="86" creationId="{84A8DE83-DE75-4B41-9DB4-A7EC0B0DEC0B}"/>
          </ac:spMkLst>
        </pc:spChg>
        <pc:spChg chg="add del">
          <ac:chgData name="ΚΩΝΣΤΑΝΤΙΝΟΣ-ΟΔΥΣΣΕΑΣ ΑΥΛΩΝΙΤΗΣ" userId="52d3cc13-e208-405a-a68d-32e7957d0b52" providerId="ADAL" clId="{B2565335-8AE6-42A0-824B-931DD0359C53}" dt="2023-06-18T15:01:32.237" v="97" actId="26606"/>
          <ac:spMkLst>
            <pc:docMk/>
            <pc:sldMk cId="822184614" sldId="256"/>
            <ac:spMk id="87" creationId="{A7009A0A-BEF5-4EAC-AF15-E4F9F002E239}"/>
          </ac:spMkLst>
        </pc:spChg>
        <pc:spChg chg="add del">
          <ac:chgData name="ΚΩΝΣΤΑΝΤΙΝΟΣ-ΟΔΥΣΣΕΑΣ ΑΥΛΩΝΙΤΗΣ" userId="52d3cc13-e208-405a-a68d-32e7957d0b52" providerId="ADAL" clId="{B2565335-8AE6-42A0-824B-931DD0359C53}" dt="2023-06-18T15:01:33.809" v="100" actId="26606"/>
          <ac:spMkLst>
            <pc:docMk/>
            <pc:sldMk cId="822184614" sldId="256"/>
            <ac:spMk id="89" creationId="{BCED4D40-4B67-4331-AC48-79B82B4A47D8}"/>
          </ac:spMkLst>
        </pc:spChg>
        <pc:spChg chg="add del">
          <ac:chgData name="ΚΩΝΣΤΑΝΤΙΝΟΣ-ΟΔΥΣΣΕΑΣ ΑΥΛΩΝΙΤΗΣ" userId="52d3cc13-e208-405a-a68d-32e7957d0b52" providerId="ADAL" clId="{B2565335-8AE6-42A0-824B-931DD0359C53}" dt="2023-06-18T15:01:33.809" v="100" actId="26606"/>
          <ac:spMkLst>
            <pc:docMk/>
            <pc:sldMk cId="822184614" sldId="256"/>
            <ac:spMk id="90" creationId="{670CEDEF-4F34-412E-84EE-329C1E936AF5}"/>
          </ac:spMkLst>
        </pc:spChg>
        <pc:grpChg chg="add del">
          <ac:chgData name="ΚΩΝΣΤΑΝΤΙΝΟΣ-ΟΔΥΣΣΕΑΣ ΑΥΛΩΝΙΤΗΣ" userId="52d3cc13-e208-405a-a68d-32e7957d0b52" providerId="ADAL" clId="{B2565335-8AE6-42A0-824B-931DD0359C53}" dt="2023-06-18T15:01:28.239" v="91" actId="26606"/>
          <ac:grpSpMkLst>
            <pc:docMk/>
            <pc:sldMk cId="822184614" sldId="256"/>
            <ac:grpSpMk id="37" creationId="{89D1390B-7E13-4B4F-9CB2-391063412E54}"/>
          </ac:grpSpMkLst>
        </pc:grpChg>
        <pc:grpChg chg="add del">
          <ac:chgData name="ΚΩΝΣΤΑΝΤΙΝΟΣ-ΟΔΥΣΣΕΑΣ ΑΥΛΩΝΙΤΗΣ" userId="52d3cc13-e208-405a-a68d-32e7957d0b52" providerId="ADAL" clId="{B2565335-8AE6-42A0-824B-931DD0359C53}" dt="2023-06-18T15:01:31.224" v="94" actId="26606"/>
          <ac:grpSpMkLst>
            <pc:docMk/>
            <pc:sldMk cId="822184614" sldId="256"/>
            <ac:grpSpMk id="55" creationId="{E9B930FD-8671-4C4C-ADCF-73AC1D0CD417}"/>
          </ac:grpSpMkLst>
        </pc:grpChg>
        <pc:grpChg chg="add del">
          <ac:chgData name="ΚΩΝΣΤΑΝΤΙΝΟΣ-ΟΔΥΣΣΕΑΣ ΑΥΛΩΝΙΤΗΣ" userId="52d3cc13-e208-405a-a68d-32e7957d0b52" providerId="ADAL" clId="{B2565335-8AE6-42A0-824B-931DD0359C53}" dt="2023-06-18T15:01:31.224" v="94" actId="26606"/>
          <ac:grpSpMkLst>
            <pc:docMk/>
            <pc:sldMk cId="822184614" sldId="256"/>
            <ac:grpSpMk id="74" creationId="{383C2651-AE0C-4AE4-8725-E2F9414FE219}"/>
          </ac:grpSpMkLst>
        </pc:grpChg>
        <pc:picChg chg="mod ord">
          <ac:chgData name="ΚΩΝΣΤΑΝΤΙΝΟΣ-ΟΔΥΣΣΕΑΣ ΑΥΛΩΝΙΤΗΣ" userId="52d3cc13-e208-405a-a68d-32e7957d0b52" providerId="ADAL" clId="{B2565335-8AE6-42A0-824B-931DD0359C53}" dt="2023-06-18T15:01:33.809" v="100" actId="26606"/>
          <ac:picMkLst>
            <pc:docMk/>
            <pc:sldMk cId="822184614" sldId="256"/>
            <ac:picMk id="5" creationId="{1ABDCA1B-9A57-2F53-99C4-8E03563364DB}"/>
          </ac:picMkLst>
        </pc:picChg>
      </pc:sldChg>
      <pc:sldChg chg="modSp modAnim">
        <pc:chgData name="ΚΩΝΣΤΑΝΤΙΝΟΣ-ΟΔΥΣΣΕΑΣ ΑΥΛΩΝΙΤΗΣ" userId="52d3cc13-e208-405a-a68d-32e7957d0b52" providerId="ADAL" clId="{B2565335-8AE6-42A0-824B-931DD0359C53}" dt="2023-06-18T14:52:25.896" v="24"/>
        <pc:sldMkLst>
          <pc:docMk/>
          <pc:sldMk cId="4279010527" sldId="266"/>
        </pc:sldMkLst>
        <pc:spChg chg="mod">
          <ac:chgData name="ΚΩΝΣΤΑΝΤΙΝΟΣ-ΟΔΥΣΣΕΑΣ ΑΥΛΩΝΙΤΗΣ" userId="52d3cc13-e208-405a-a68d-32e7957d0b52" providerId="ADAL" clId="{B2565335-8AE6-42A0-824B-931DD0359C53}" dt="2023-06-18T14:49:54.398" v="23" actId="20577"/>
          <ac:spMkLst>
            <pc:docMk/>
            <pc:sldMk cId="4279010527" sldId="266"/>
            <ac:spMk id="2" creationId="{A38E5B71-AE6D-2182-409B-789BE44B9B18}"/>
          </ac:spMkLst>
        </pc:spChg>
      </pc:sldChg>
      <pc:sldChg chg="ord">
        <pc:chgData name="ΚΩΝΣΤΑΝΤΙΝΟΣ-ΟΔΥΣΣΕΑΣ ΑΥΛΩΝΙΤΗΣ" userId="52d3cc13-e208-405a-a68d-32e7957d0b52" providerId="ADAL" clId="{B2565335-8AE6-42A0-824B-931DD0359C53}" dt="2023-06-18T15:02:55.572" v="102"/>
        <pc:sldMkLst>
          <pc:docMk/>
          <pc:sldMk cId="8834055" sldId="271"/>
        </pc:sldMkLst>
      </pc:sldChg>
      <pc:sldChg chg="modSp mod ord">
        <pc:chgData name="ΚΩΝΣΤΑΝΤΙΝΟΣ-ΟΔΥΣΣΕΑΣ ΑΥΛΩΝΙΤΗΣ" userId="52d3cc13-e208-405a-a68d-32e7957d0b52" providerId="ADAL" clId="{B2565335-8AE6-42A0-824B-931DD0359C53}" dt="2023-06-18T15:02:59.543" v="104"/>
        <pc:sldMkLst>
          <pc:docMk/>
          <pc:sldMk cId="1785190774" sldId="272"/>
        </pc:sldMkLst>
        <pc:spChg chg="mod">
          <ac:chgData name="ΚΩΝΣΤΑΝΤΙΝΟΣ-ΟΔΥΣΣΕΑΣ ΑΥΛΩΝΙΤΗΣ" userId="52d3cc13-e208-405a-a68d-32e7957d0b52" providerId="ADAL" clId="{B2565335-8AE6-42A0-824B-931DD0359C53}" dt="2023-06-18T14:58:20.661" v="27" actId="5793"/>
          <ac:spMkLst>
            <pc:docMk/>
            <pc:sldMk cId="1785190774" sldId="272"/>
            <ac:spMk id="3" creationId="{8D2A92E6-02AA-2D98-A2A4-5FD9911F43BE}"/>
          </ac:spMkLst>
        </pc:spChg>
      </pc:sldChg>
      <pc:sldChg chg="addSp delSp modSp new mod setBg addAnim">
        <pc:chgData name="ΚΩΝΣΤΑΝΤΙΝΟΣ-ΟΔΥΣΣΕΑΣ ΑΥΛΩΝΙΤΗΣ" userId="52d3cc13-e208-405a-a68d-32e7957d0b52" providerId="ADAL" clId="{B2565335-8AE6-42A0-824B-931DD0359C53}" dt="2023-06-18T15:00:53.949" v="88" actId="20577"/>
        <pc:sldMkLst>
          <pc:docMk/>
          <pc:sldMk cId="212385350" sldId="277"/>
        </pc:sldMkLst>
        <pc:spChg chg="mod">
          <ac:chgData name="ΚΩΝΣΤΑΝΤΙΝΟΣ-ΟΔΥΣΣΕΑΣ ΑΥΛΩΝΙΤΗΣ" userId="52d3cc13-e208-405a-a68d-32e7957d0b52" providerId="ADAL" clId="{B2565335-8AE6-42A0-824B-931DD0359C53}" dt="2023-06-18T15:00:53.949" v="88" actId="20577"/>
          <ac:spMkLst>
            <pc:docMk/>
            <pc:sldMk cId="212385350" sldId="277"/>
            <ac:spMk id="2" creationId="{BEBD5B62-FB22-E699-1ADC-17BF51A30B1E}"/>
          </ac:spMkLst>
        </pc:spChg>
        <pc:spChg chg="del">
          <ac:chgData name="ΚΩΝΣΤΑΝΤΙΝΟΣ-ΟΔΥΣΣΕΑΣ ΑΥΛΩΝΙΤΗΣ" userId="52d3cc13-e208-405a-a68d-32e7957d0b52" providerId="ADAL" clId="{B2565335-8AE6-42A0-824B-931DD0359C53}" dt="2023-06-18T15:00:20.627" v="83" actId="478"/>
          <ac:spMkLst>
            <pc:docMk/>
            <pc:sldMk cId="212385350" sldId="277"/>
            <ac:spMk id="3" creationId="{F86C0628-E066-4517-3C08-AD81054E28C8}"/>
          </ac:spMkLst>
        </pc:spChg>
        <pc:spChg chg="add">
          <ac:chgData name="ΚΩΝΣΤΑΝΤΙΝΟΣ-ΟΔΥΣΣΕΑΣ ΑΥΛΩΝΙΤΗΣ" userId="52d3cc13-e208-405a-a68d-32e7957d0b52" providerId="ADAL" clId="{B2565335-8AE6-42A0-824B-931DD0359C53}" dt="2023-06-18T15:00:46.601" v="84" actId="26606"/>
          <ac:spMkLst>
            <pc:docMk/>
            <pc:sldMk cId="212385350" sldId="277"/>
            <ac:spMk id="9" creationId="{A3363022-C969-41E9-8EB2-E4C94908C1FA}"/>
          </ac:spMkLst>
        </pc:spChg>
        <pc:spChg chg="add">
          <ac:chgData name="ΚΩΝΣΤΑΝΤΙΝΟΣ-ΟΔΥΣΣΕΑΣ ΑΥΛΩΝΙΤΗΣ" userId="52d3cc13-e208-405a-a68d-32e7957d0b52" providerId="ADAL" clId="{B2565335-8AE6-42A0-824B-931DD0359C53}" dt="2023-06-18T15:00:46.601" v="84" actId="26606"/>
          <ac:spMkLst>
            <pc:docMk/>
            <pc:sldMk cId="212385350" sldId="277"/>
            <ac:spMk id="11" creationId="{8D1AD6B3-BE88-4CEB-BA17-790657CC4729}"/>
          </ac:spMkLst>
        </pc:spChg>
        <pc:grpChg chg="add">
          <ac:chgData name="ΚΩΝΣΤΑΝΤΙΝΟΣ-ΟΔΥΣΣΕΑΣ ΑΥΛΩΝΙΤΗΣ" userId="52d3cc13-e208-405a-a68d-32e7957d0b52" providerId="ADAL" clId="{B2565335-8AE6-42A0-824B-931DD0359C53}" dt="2023-06-18T15:00:46.601" v="84" actId="26606"/>
          <ac:grpSpMkLst>
            <pc:docMk/>
            <pc:sldMk cId="212385350" sldId="277"/>
            <ac:grpSpMk id="13" creationId="{89D1390B-7E13-4B4F-9CB2-391063412E54}"/>
          </ac:grpSpMkLst>
        </pc:grpChg>
        <pc:picChg chg="add">
          <ac:chgData name="ΚΩΝΣΤΑΝΤΙΝΟΣ-ΟΔΥΣΣΕΑΣ ΑΥΛΩΝΙΤΗΣ" userId="52d3cc13-e208-405a-a68d-32e7957d0b52" providerId="ADAL" clId="{B2565335-8AE6-42A0-824B-931DD0359C53}" dt="2023-06-18T15:00:46.601" v="84" actId="26606"/>
          <ac:picMkLst>
            <pc:docMk/>
            <pc:sldMk cId="212385350" sldId="277"/>
            <ac:picMk id="6" creationId="{E1E27206-A318-18FA-CD64-4C5A68E7960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C04DE67-A423-E5D7-55DA-9F20B268807A}"/>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19330BA2-D202-220B-5D38-5F5D06C450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4D843C04-095B-72C7-20E7-8C8E0AA1209A}"/>
              </a:ext>
            </a:extLst>
          </p:cNvPr>
          <p:cNvSpPr>
            <a:spLocks noGrp="1"/>
          </p:cNvSpPr>
          <p:nvPr>
            <p:ph type="dt" sz="half" idx="10"/>
          </p:nvPr>
        </p:nvSpPr>
        <p:spPr/>
        <p:txBody>
          <a:bodyPr/>
          <a:lstStyle/>
          <a:p>
            <a:fld id="{32193DD9-75E3-498B-BB2E-20D64E5E0940}" type="datetimeFigureOut">
              <a:rPr lang="el-GR" smtClean="0"/>
              <a:t>18/6/2023</a:t>
            </a:fld>
            <a:endParaRPr lang="el-GR"/>
          </a:p>
        </p:txBody>
      </p:sp>
      <p:sp>
        <p:nvSpPr>
          <p:cNvPr id="5" name="Θέση υποσέλιδου 4">
            <a:extLst>
              <a:ext uri="{FF2B5EF4-FFF2-40B4-BE49-F238E27FC236}">
                <a16:creationId xmlns:a16="http://schemas.microsoft.com/office/drawing/2014/main" id="{B4EDF41C-EF65-FBDF-F7D0-42879CFD3101}"/>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DB2B27B7-8C18-000C-AC3E-921D9C9D30C4}"/>
              </a:ext>
            </a:extLst>
          </p:cNvPr>
          <p:cNvSpPr>
            <a:spLocks noGrp="1"/>
          </p:cNvSpPr>
          <p:nvPr>
            <p:ph type="sldNum" sz="quarter" idx="12"/>
          </p:nvPr>
        </p:nvSpPr>
        <p:spPr/>
        <p:txBody>
          <a:bodyPr/>
          <a:lstStyle/>
          <a:p>
            <a:fld id="{CB2AEA27-EEE5-4E8A-A45C-DC6E63558175}" type="slidenum">
              <a:rPr lang="el-GR" smtClean="0"/>
              <a:t>‹#›</a:t>
            </a:fld>
            <a:endParaRPr lang="el-GR"/>
          </a:p>
        </p:txBody>
      </p:sp>
    </p:spTree>
    <p:extLst>
      <p:ext uri="{BB962C8B-B14F-4D97-AF65-F5344CB8AC3E}">
        <p14:creationId xmlns:p14="http://schemas.microsoft.com/office/powerpoint/2010/main" val="278273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84280E9-5E4F-56AE-48FF-FA5A8C8A4348}"/>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4EA306CF-76B8-DAB2-2640-FBAD2D482896}"/>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62EDC4BE-E2AD-C759-1ED6-062D5847E691}"/>
              </a:ext>
            </a:extLst>
          </p:cNvPr>
          <p:cNvSpPr>
            <a:spLocks noGrp="1"/>
          </p:cNvSpPr>
          <p:nvPr>
            <p:ph type="dt" sz="half" idx="10"/>
          </p:nvPr>
        </p:nvSpPr>
        <p:spPr/>
        <p:txBody>
          <a:bodyPr/>
          <a:lstStyle/>
          <a:p>
            <a:fld id="{32193DD9-75E3-498B-BB2E-20D64E5E0940}" type="datetimeFigureOut">
              <a:rPr lang="el-GR" smtClean="0"/>
              <a:t>18/6/2023</a:t>
            </a:fld>
            <a:endParaRPr lang="el-GR"/>
          </a:p>
        </p:txBody>
      </p:sp>
      <p:sp>
        <p:nvSpPr>
          <p:cNvPr id="5" name="Θέση υποσέλιδου 4">
            <a:extLst>
              <a:ext uri="{FF2B5EF4-FFF2-40B4-BE49-F238E27FC236}">
                <a16:creationId xmlns:a16="http://schemas.microsoft.com/office/drawing/2014/main" id="{E196FB83-2B05-E78C-23F2-2E79982A77CE}"/>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253B0B4C-8847-B75A-AC81-C1830008597F}"/>
              </a:ext>
            </a:extLst>
          </p:cNvPr>
          <p:cNvSpPr>
            <a:spLocks noGrp="1"/>
          </p:cNvSpPr>
          <p:nvPr>
            <p:ph type="sldNum" sz="quarter" idx="12"/>
          </p:nvPr>
        </p:nvSpPr>
        <p:spPr/>
        <p:txBody>
          <a:bodyPr/>
          <a:lstStyle/>
          <a:p>
            <a:fld id="{CB2AEA27-EEE5-4E8A-A45C-DC6E63558175}" type="slidenum">
              <a:rPr lang="el-GR" smtClean="0"/>
              <a:t>‹#›</a:t>
            </a:fld>
            <a:endParaRPr lang="el-GR"/>
          </a:p>
        </p:txBody>
      </p:sp>
    </p:spTree>
    <p:extLst>
      <p:ext uri="{BB962C8B-B14F-4D97-AF65-F5344CB8AC3E}">
        <p14:creationId xmlns:p14="http://schemas.microsoft.com/office/powerpoint/2010/main" val="3450623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DBA424A4-2621-FC21-B8FA-E193302FBF28}"/>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0227D3E5-36FB-3BE6-5CD2-A2ADF3EF86CC}"/>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6DD28072-AE80-C3FB-94C2-A4FEAAFAE345}"/>
              </a:ext>
            </a:extLst>
          </p:cNvPr>
          <p:cNvSpPr>
            <a:spLocks noGrp="1"/>
          </p:cNvSpPr>
          <p:nvPr>
            <p:ph type="dt" sz="half" idx="10"/>
          </p:nvPr>
        </p:nvSpPr>
        <p:spPr/>
        <p:txBody>
          <a:bodyPr/>
          <a:lstStyle/>
          <a:p>
            <a:fld id="{32193DD9-75E3-498B-BB2E-20D64E5E0940}" type="datetimeFigureOut">
              <a:rPr lang="el-GR" smtClean="0"/>
              <a:t>18/6/2023</a:t>
            </a:fld>
            <a:endParaRPr lang="el-GR"/>
          </a:p>
        </p:txBody>
      </p:sp>
      <p:sp>
        <p:nvSpPr>
          <p:cNvPr id="5" name="Θέση υποσέλιδου 4">
            <a:extLst>
              <a:ext uri="{FF2B5EF4-FFF2-40B4-BE49-F238E27FC236}">
                <a16:creationId xmlns:a16="http://schemas.microsoft.com/office/drawing/2014/main" id="{2F0802C3-50A0-A033-05C3-FF796FB90369}"/>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596DE22F-C7A3-B3EB-1D31-7A97947AEF33}"/>
              </a:ext>
            </a:extLst>
          </p:cNvPr>
          <p:cNvSpPr>
            <a:spLocks noGrp="1"/>
          </p:cNvSpPr>
          <p:nvPr>
            <p:ph type="sldNum" sz="quarter" idx="12"/>
          </p:nvPr>
        </p:nvSpPr>
        <p:spPr/>
        <p:txBody>
          <a:bodyPr/>
          <a:lstStyle/>
          <a:p>
            <a:fld id="{CB2AEA27-EEE5-4E8A-A45C-DC6E63558175}" type="slidenum">
              <a:rPr lang="el-GR" smtClean="0"/>
              <a:t>‹#›</a:t>
            </a:fld>
            <a:endParaRPr lang="el-GR"/>
          </a:p>
        </p:txBody>
      </p:sp>
    </p:spTree>
    <p:extLst>
      <p:ext uri="{BB962C8B-B14F-4D97-AF65-F5344CB8AC3E}">
        <p14:creationId xmlns:p14="http://schemas.microsoft.com/office/powerpoint/2010/main" val="219606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A7CD6B9-1081-5F62-A0D1-CFD17D16B37B}"/>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1CFC67A4-87BF-DE05-C84E-04D551A666B7}"/>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9FE79115-999A-3937-2183-464E2FB71227}"/>
              </a:ext>
            </a:extLst>
          </p:cNvPr>
          <p:cNvSpPr>
            <a:spLocks noGrp="1"/>
          </p:cNvSpPr>
          <p:nvPr>
            <p:ph type="dt" sz="half" idx="10"/>
          </p:nvPr>
        </p:nvSpPr>
        <p:spPr/>
        <p:txBody>
          <a:bodyPr/>
          <a:lstStyle/>
          <a:p>
            <a:fld id="{32193DD9-75E3-498B-BB2E-20D64E5E0940}" type="datetimeFigureOut">
              <a:rPr lang="el-GR" smtClean="0"/>
              <a:t>18/6/2023</a:t>
            </a:fld>
            <a:endParaRPr lang="el-GR"/>
          </a:p>
        </p:txBody>
      </p:sp>
      <p:sp>
        <p:nvSpPr>
          <p:cNvPr id="5" name="Θέση υποσέλιδου 4">
            <a:extLst>
              <a:ext uri="{FF2B5EF4-FFF2-40B4-BE49-F238E27FC236}">
                <a16:creationId xmlns:a16="http://schemas.microsoft.com/office/drawing/2014/main" id="{748C0D0A-7F6B-94CD-2089-2BD5DFCE6BC1}"/>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094175AD-E8DB-C1D3-C70D-DFC7B75F67C3}"/>
              </a:ext>
            </a:extLst>
          </p:cNvPr>
          <p:cNvSpPr>
            <a:spLocks noGrp="1"/>
          </p:cNvSpPr>
          <p:nvPr>
            <p:ph type="sldNum" sz="quarter" idx="12"/>
          </p:nvPr>
        </p:nvSpPr>
        <p:spPr/>
        <p:txBody>
          <a:bodyPr/>
          <a:lstStyle/>
          <a:p>
            <a:fld id="{CB2AEA27-EEE5-4E8A-A45C-DC6E63558175}" type="slidenum">
              <a:rPr lang="el-GR" smtClean="0"/>
              <a:t>‹#›</a:t>
            </a:fld>
            <a:endParaRPr lang="el-GR"/>
          </a:p>
        </p:txBody>
      </p:sp>
    </p:spTree>
    <p:extLst>
      <p:ext uri="{BB962C8B-B14F-4D97-AF65-F5344CB8AC3E}">
        <p14:creationId xmlns:p14="http://schemas.microsoft.com/office/powerpoint/2010/main" val="2248459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A044EED-E01D-0827-C774-1898B2A0DF56}"/>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F27D2983-86BC-3CD9-2115-B9CFE6BFAA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C76BEB84-B97C-36EB-A99F-AF8C30E5E7D8}"/>
              </a:ext>
            </a:extLst>
          </p:cNvPr>
          <p:cNvSpPr>
            <a:spLocks noGrp="1"/>
          </p:cNvSpPr>
          <p:nvPr>
            <p:ph type="dt" sz="half" idx="10"/>
          </p:nvPr>
        </p:nvSpPr>
        <p:spPr/>
        <p:txBody>
          <a:bodyPr/>
          <a:lstStyle/>
          <a:p>
            <a:fld id="{32193DD9-75E3-498B-BB2E-20D64E5E0940}" type="datetimeFigureOut">
              <a:rPr lang="el-GR" smtClean="0"/>
              <a:t>18/6/2023</a:t>
            </a:fld>
            <a:endParaRPr lang="el-GR"/>
          </a:p>
        </p:txBody>
      </p:sp>
      <p:sp>
        <p:nvSpPr>
          <p:cNvPr id="5" name="Θέση υποσέλιδου 4">
            <a:extLst>
              <a:ext uri="{FF2B5EF4-FFF2-40B4-BE49-F238E27FC236}">
                <a16:creationId xmlns:a16="http://schemas.microsoft.com/office/drawing/2014/main" id="{917EF9EA-B72B-4A55-1740-F161461C84DE}"/>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55F08CF0-4E2A-C793-0708-96353700B455}"/>
              </a:ext>
            </a:extLst>
          </p:cNvPr>
          <p:cNvSpPr>
            <a:spLocks noGrp="1"/>
          </p:cNvSpPr>
          <p:nvPr>
            <p:ph type="sldNum" sz="quarter" idx="12"/>
          </p:nvPr>
        </p:nvSpPr>
        <p:spPr/>
        <p:txBody>
          <a:bodyPr/>
          <a:lstStyle/>
          <a:p>
            <a:fld id="{CB2AEA27-EEE5-4E8A-A45C-DC6E63558175}" type="slidenum">
              <a:rPr lang="el-GR" smtClean="0"/>
              <a:t>‹#›</a:t>
            </a:fld>
            <a:endParaRPr lang="el-GR"/>
          </a:p>
        </p:txBody>
      </p:sp>
    </p:spTree>
    <p:extLst>
      <p:ext uri="{BB962C8B-B14F-4D97-AF65-F5344CB8AC3E}">
        <p14:creationId xmlns:p14="http://schemas.microsoft.com/office/powerpoint/2010/main" val="3619181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EDC9122-E108-8066-0002-4BF4447CD34E}"/>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C7AFFE03-9605-95A3-02E0-04A01275C2DA}"/>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BEF63387-91BF-EAAA-BC86-1DD5F763542E}"/>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5FCE13FA-655D-40C4-E0BC-886B3CE4A71F}"/>
              </a:ext>
            </a:extLst>
          </p:cNvPr>
          <p:cNvSpPr>
            <a:spLocks noGrp="1"/>
          </p:cNvSpPr>
          <p:nvPr>
            <p:ph type="dt" sz="half" idx="10"/>
          </p:nvPr>
        </p:nvSpPr>
        <p:spPr/>
        <p:txBody>
          <a:bodyPr/>
          <a:lstStyle/>
          <a:p>
            <a:fld id="{32193DD9-75E3-498B-BB2E-20D64E5E0940}" type="datetimeFigureOut">
              <a:rPr lang="el-GR" smtClean="0"/>
              <a:t>18/6/2023</a:t>
            </a:fld>
            <a:endParaRPr lang="el-GR"/>
          </a:p>
        </p:txBody>
      </p:sp>
      <p:sp>
        <p:nvSpPr>
          <p:cNvPr id="6" name="Θέση υποσέλιδου 5">
            <a:extLst>
              <a:ext uri="{FF2B5EF4-FFF2-40B4-BE49-F238E27FC236}">
                <a16:creationId xmlns:a16="http://schemas.microsoft.com/office/drawing/2014/main" id="{532B877B-6AAF-8330-F4FE-8741CB64C6B9}"/>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F68A1E39-8D62-6329-586B-F4BBFFB7D666}"/>
              </a:ext>
            </a:extLst>
          </p:cNvPr>
          <p:cNvSpPr>
            <a:spLocks noGrp="1"/>
          </p:cNvSpPr>
          <p:nvPr>
            <p:ph type="sldNum" sz="quarter" idx="12"/>
          </p:nvPr>
        </p:nvSpPr>
        <p:spPr/>
        <p:txBody>
          <a:bodyPr/>
          <a:lstStyle/>
          <a:p>
            <a:fld id="{CB2AEA27-EEE5-4E8A-A45C-DC6E63558175}" type="slidenum">
              <a:rPr lang="el-GR" smtClean="0"/>
              <a:t>‹#›</a:t>
            </a:fld>
            <a:endParaRPr lang="el-GR"/>
          </a:p>
        </p:txBody>
      </p:sp>
    </p:spTree>
    <p:extLst>
      <p:ext uri="{BB962C8B-B14F-4D97-AF65-F5344CB8AC3E}">
        <p14:creationId xmlns:p14="http://schemas.microsoft.com/office/powerpoint/2010/main" val="141320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EC29BFC-948C-3744-368A-2F39707D5CD3}"/>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1DDA9B42-F702-BFC0-4CC6-325E4AC5D3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33F8E6A9-A98E-D535-DA39-75D8E1DF23C9}"/>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4658A140-FADC-A7B3-8421-2B0409E7C4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E61A452F-6493-237A-269E-4E4D8DBF6D17}"/>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6C071653-651A-105E-2498-7F46092B9C53}"/>
              </a:ext>
            </a:extLst>
          </p:cNvPr>
          <p:cNvSpPr>
            <a:spLocks noGrp="1"/>
          </p:cNvSpPr>
          <p:nvPr>
            <p:ph type="dt" sz="half" idx="10"/>
          </p:nvPr>
        </p:nvSpPr>
        <p:spPr/>
        <p:txBody>
          <a:bodyPr/>
          <a:lstStyle/>
          <a:p>
            <a:fld id="{32193DD9-75E3-498B-BB2E-20D64E5E0940}" type="datetimeFigureOut">
              <a:rPr lang="el-GR" smtClean="0"/>
              <a:t>18/6/2023</a:t>
            </a:fld>
            <a:endParaRPr lang="el-GR"/>
          </a:p>
        </p:txBody>
      </p:sp>
      <p:sp>
        <p:nvSpPr>
          <p:cNvPr id="8" name="Θέση υποσέλιδου 7">
            <a:extLst>
              <a:ext uri="{FF2B5EF4-FFF2-40B4-BE49-F238E27FC236}">
                <a16:creationId xmlns:a16="http://schemas.microsoft.com/office/drawing/2014/main" id="{169F6C99-6EEB-D494-1C31-4926C905FDBD}"/>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01A39078-9974-7A0C-8633-96DDE83B2E67}"/>
              </a:ext>
            </a:extLst>
          </p:cNvPr>
          <p:cNvSpPr>
            <a:spLocks noGrp="1"/>
          </p:cNvSpPr>
          <p:nvPr>
            <p:ph type="sldNum" sz="quarter" idx="12"/>
          </p:nvPr>
        </p:nvSpPr>
        <p:spPr/>
        <p:txBody>
          <a:bodyPr/>
          <a:lstStyle/>
          <a:p>
            <a:fld id="{CB2AEA27-EEE5-4E8A-A45C-DC6E63558175}" type="slidenum">
              <a:rPr lang="el-GR" smtClean="0"/>
              <a:t>‹#›</a:t>
            </a:fld>
            <a:endParaRPr lang="el-GR"/>
          </a:p>
        </p:txBody>
      </p:sp>
    </p:spTree>
    <p:extLst>
      <p:ext uri="{BB962C8B-B14F-4D97-AF65-F5344CB8AC3E}">
        <p14:creationId xmlns:p14="http://schemas.microsoft.com/office/powerpoint/2010/main" val="370593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4403531-314E-D52C-EF68-14389A847DD4}"/>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4250B6A4-66BA-9BC6-4A40-F43F0205E6A5}"/>
              </a:ext>
            </a:extLst>
          </p:cNvPr>
          <p:cNvSpPr>
            <a:spLocks noGrp="1"/>
          </p:cNvSpPr>
          <p:nvPr>
            <p:ph type="dt" sz="half" idx="10"/>
          </p:nvPr>
        </p:nvSpPr>
        <p:spPr/>
        <p:txBody>
          <a:bodyPr/>
          <a:lstStyle/>
          <a:p>
            <a:fld id="{32193DD9-75E3-498B-BB2E-20D64E5E0940}" type="datetimeFigureOut">
              <a:rPr lang="el-GR" smtClean="0"/>
              <a:t>18/6/2023</a:t>
            </a:fld>
            <a:endParaRPr lang="el-GR"/>
          </a:p>
        </p:txBody>
      </p:sp>
      <p:sp>
        <p:nvSpPr>
          <p:cNvPr id="4" name="Θέση υποσέλιδου 3">
            <a:extLst>
              <a:ext uri="{FF2B5EF4-FFF2-40B4-BE49-F238E27FC236}">
                <a16:creationId xmlns:a16="http://schemas.microsoft.com/office/drawing/2014/main" id="{F5BED884-90E0-5E1F-E64F-1A8CE0622848}"/>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D96354F5-574B-3427-52A5-885C62301FD7}"/>
              </a:ext>
            </a:extLst>
          </p:cNvPr>
          <p:cNvSpPr>
            <a:spLocks noGrp="1"/>
          </p:cNvSpPr>
          <p:nvPr>
            <p:ph type="sldNum" sz="quarter" idx="12"/>
          </p:nvPr>
        </p:nvSpPr>
        <p:spPr/>
        <p:txBody>
          <a:bodyPr/>
          <a:lstStyle/>
          <a:p>
            <a:fld id="{CB2AEA27-EEE5-4E8A-A45C-DC6E63558175}" type="slidenum">
              <a:rPr lang="el-GR" smtClean="0"/>
              <a:t>‹#›</a:t>
            </a:fld>
            <a:endParaRPr lang="el-GR"/>
          </a:p>
        </p:txBody>
      </p:sp>
    </p:spTree>
    <p:extLst>
      <p:ext uri="{BB962C8B-B14F-4D97-AF65-F5344CB8AC3E}">
        <p14:creationId xmlns:p14="http://schemas.microsoft.com/office/powerpoint/2010/main" val="1671753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A72DAD24-1220-5354-9010-B6C5F796A1BB}"/>
              </a:ext>
            </a:extLst>
          </p:cNvPr>
          <p:cNvSpPr>
            <a:spLocks noGrp="1"/>
          </p:cNvSpPr>
          <p:nvPr>
            <p:ph type="dt" sz="half" idx="10"/>
          </p:nvPr>
        </p:nvSpPr>
        <p:spPr/>
        <p:txBody>
          <a:bodyPr/>
          <a:lstStyle/>
          <a:p>
            <a:fld id="{32193DD9-75E3-498B-BB2E-20D64E5E0940}" type="datetimeFigureOut">
              <a:rPr lang="el-GR" smtClean="0"/>
              <a:t>18/6/2023</a:t>
            </a:fld>
            <a:endParaRPr lang="el-GR"/>
          </a:p>
        </p:txBody>
      </p:sp>
      <p:sp>
        <p:nvSpPr>
          <p:cNvPr id="3" name="Θέση υποσέλιδου 2">
            <a:extLst>
              <a:ext uri="{FF2B5EF4-FFF2-40B4-BE49-F238E27FC236}">
                <a16:creationId xmlns:a16="http://schemas.microsoft.com/office/drawing/2014/main" id="{8800CF2E-5F8A-BDB2-AA0F-B636507FD3D4}"/>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6681BE54-D28E-86CA-90E3-18A2D81FA948}"/>
              </a:ext>
            </a:extLst>
          </p:cNvPr>
          <p:cNvSpPr>
            <a:spLocks noGrp="1"/>
          </p:cNvSpPr>
          <p:nvPr>
            <p:ph type="sldNum" sz="quarter" idx="12"/>
          </p:nvPr>
        </p:nvSpPr>
        <p:spPr/>
        <p:txBody>
          <a:bodyPr/>
          <a:lstStyle/>
          <a:p>
            <a:fld id="{CB2AEA27-EEE5-4E8A-A45C-DC6E63558175}" type="slidenum">
              <a:rPr lang="el-GR" smtClean="0"/>
              <a:t>‹#›</a:t>
            </a:fld>
            <a:endParaRPr lang="el-GR"/>
          </a:p>
        </p:txBody>
      </p:sp>
    </p:spTree>
    <p:extLst>
      <p:ext uri="{BB962C8B-B14F-4D97-AF65-F5344CB8AC3E}">
        <p14:creationId xmlns:p14="http://schemas.microsoft.com/office/powerpoint/2010/main" val="3746067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9207442-C7EB-63B2-C7A7-B8B8D3799184}"/>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6C3236DE-C5D0-8231-D1FC-6A83728BED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4C42AD92-2B10-C3BE-E21D-B7340E39C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54E38F7A-918C-B041-C1F7-CFE5D02B97E5}"/>
              </a:ext>
            </a:extLst>
          </p:cNvPr>
          <p:cNvSpPr>
            <a:spLocks noGrp="1"/>
          </p:cNvSpPr>
          <p:nvPr>
            <p:ph type="dt" sz="half" idx="10"/>
          </p:nvPr>
        </p:nvSpPr>
        <p:spPr/>
        <p:txBody>
          <a:bodyPr/>
          <a:lstStyle/>
          <a:p>
            <a:fld id="{32193DD9-75E3-498B-BB2E-20D64E5E0940}" type="datetimeFigureOut">
              <a:rPr lang="el-GR" smtClean="0"/>
              <a:t>18/6/2023</a:t>
            </a:fld>
            <a:endParaRPr lang="el-GR"/>
          </a:p>
        </p:txBody>
      </p:sp>
      <p:sp>
        <p:nvSpPr>
          <p:cNvPr id="6" name="Θέση υποσέλιδου 5">
            <a:extLst>
              <a:ext uri="{FF2B5EF4-FFF2-40B4-BE49-F238E27FC236}">
                <a16:creationId xmlns:a16="http://schemas.microsoft.com/office/drawing/2014/main" id="{8339C7FB-43FF-9D82-B3CE-9D0E84323388}"/>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D631291D-ECBF-29B5-2F22-92B0B20D5FB2}"/>
              </a:ext>
            </a:extLst>
          </p:cNvPr>
          <p:cNvSpPr>
            <a:spLocks noGrp="1"/>
          </p:cNvSpPr>
          <p:nvPr>
            <p:ph type="sldNum" sz="quarter" idx="12"/>
          </p:nvPr>
        </p:nvSpPr>
        <p:spPr/>
        <p:txBody>
          <a:bodyPr/>
          <a:lstStyle/>
          <a:p>
            <a:fld id="{CB2AEA27-EEE5-4E8A-A45C-DC6E63558175}" type="slidenum">
              <a:rPr lang="el-GR" smtClean="0"/>
              <a:t>‹#›</a:t>
            </a:fld>
            <a:endParaRPr lang="el-GR"/>
          </a:p>
        </p:txBody>
      </p:sp>
    </p:spTree>
    <p:extLst>
      <p:ext uri="{BB962C8B-B14F-4D97-AF65-F5344CB8AC3E}">
        <p14:creationId xmlns:p14="http://schemas.microsoft.com/office/powerpoint/2010/main" val="4036740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DCB7EBC-C278-9D97-29BA-CC9EBDB1D0F3}"/>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B850D33E-358C-EDF1-59CE-1461637224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F3AA67F4-318D-FCBD-EFDE-4269AD49D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45CC5669-330C-A168-432F-78B03BF6535D}"/>
              </a:ext>
            </a:extLst>
          </p:cNvPr>
          <p:cNvSpPr>
            <a:spLocks noGrp="1"/>
          </p:cNvSpPr>
          <p:nvPr>
            <p:ph type="dt" sz="half" idx="10"/>
          </p:nvPr>
        </p:nvSpPr>
        <p:spPr/>
        <p:txBody>
          <a:bodyPr/>
          <a:lstStyle/>
          <a:p>
            <a:fld id="{32193DD9-75E3-498B-BB2E-20D64E5E0940}" type="datetimeFigureOut">
              <a:rPr lang="el-GR" smtClean="0"/>
              <a:t>18/6/2023</a:t>
            </a:fld>
            <a:endParaRPr lang="el-GR"/>
          </a:p>
        </p:txBody>
      </p:sp>
      <p:sp>
        <p:nvSpPr>
          <p:cNvPr id="6" name="Θέση υποσέλιδου 5">
            <a:extLst>
              <a:ext uri="{FF2B5EF4-FFF2-40B4-BE49-F238E27FC236}">
                <a16:creationId xmlns:a16="http://schemas.microsoft.com/office/drawing/2014/main" id="{480FA21E-2F59-428F-2A46-7914A4818A3E}"/>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A7FEB4B-545E-8AE5-D335-51A962A837CA}"/>
              </a:ext>
            </a:extLst>
          </p:cNvPr>
          <p:cNvSpPr>
            <a:spLocks noGrp="1"/>
          </p:cNvSpPr>
          <p:nvPr>
            <p:ph type="sldNum" sz="quarter" idx="12"/>
          </p:nvPr>
        </p:nvSpPr>
        <p:spPr/>
        <p:txBody>
          <a:bodyPr/>
          <a:lstStyle/>
          <a:p>
            <a:fld id="{CB2AEA27-EEE5-4E8A-A45C-DC6E63558175}" type="slidenum">
              <a:rPr lang="el-GR" smtClean="0"/>
              <a:t>‹#›</a:t>
            </a:fld>
            <a:endParaRPr lang="el-GR"/>
          </a:p>
        </p:txBody>
      </p:sp>
    </p:spTree>
    <p:extLst>
      <p:ext uri="{BB962C8B-B14F-4D97-AF65-F5344CB8AC3E}">
        <p14:creationId xmlns:p14="http://schemas.microsoft.com/office/powerpoint/2010/main" val="3784555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C9EFD96B-7BB2-5B92-4A5E-347547F90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7BB8E1EB-0D8A-573A-A73F-CB13D5D94B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38A160E4-D2C0-1901-CCF1-5512585239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193DD9-75E3-498B-BB2E-20D64E5E0940}" type="datetimeFigureOut">
              <a:rPr lang="el-GR" smtClean="0"/>
              <a:t>18/6/2023</a:t>
            </a:fld>
            <a:endParaRPr lang="el-GR"/>
          </a:p>
        </p:txBody>
      </p:sp>
      <p:sp>
        <p:nvSpPr>
          <p:cNvPr id="5" name="Θέση υποσέλιδου 4">
            <a:extLst>
              <a:ext uri="{FF2B5EF4-FFF2-40B4-BE49-F238E27FC236}">
                <a16:creationId xmlns:a16="http://schemas.microsoft.com/office/drawing/2014/main" id="{49D59C41-4B18-1A0F-9F0D-EA1C45CD3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EE3F1D3F-E244-0491-677B-4B5B9B144A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2AEA27-EEE5-4E8A-A45C-DC6E63558175}" type="slidenum">
              <a:rPr lang="el-GR" smtClean="0"/>
              <a:t>‹#›</a:t>
            </a:fld>
            <a:endParaRPr lang="el-GR"/>
          </a:p>
        </p:txBody>
      </p:sp>
    </p:spTree>
    <p:extLst>
      <p:ext uri="{BB962C8B-B14F-4D97-AF65-F5344CB8AC3E}">
        <p14:creationId xmlns:p14="http://schemas.microsoft.com/office/powerpoint/2010/main" val="2991927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Εικόνα 4">
            <a:extLst>
              <a:ext uri="{FF2B5EF4-FFF2-40B4-BE49-F238E27FC236}">
                <a16:creationId xmlns:a16="http://schemas.microsoft.com/office/drawing/2014/main" id="{1ABDCA1B-9A57-2F53-99C4-8E03563364DB}"/>
              </a:ext>
            </a:extLst>
          </p:cNvPr>
          <p:cNvPicPr>
            <a:picLocks noChangeAspect="1"/>
          </p:cNvPicPr>
          <p:nvPr/>
        </p:nvPicPr>
        <p:blipFill>
          <a:blip r:embed="rId2"/>
          <a:stretch>
            <a:fillRect/>
          </a:stretch>
        </p:blipFill>
        <p:spPr>
          <a:xfrm>
            <a:off x="765157" y="-217329"/>
            <a:ext cx="9144171" cy="3868521"/>
          </a:xfrm>
          <a:prstGeom prst="rect">
            <a:avLst/>
          </a:prstGeom>
        </p:spPr>
      </p:pic>
      <p:sp>
        <p:nvSpPr>
          <p:cNvPr id="6" name="TextBox 5">
            <a:extLst>
              <a:ext uri="{FF2B5EF4-FFF2-40B4-BE49-F238E27FC236}">
                <a16:creationId xmlns:a16="http://schemas.microsoft.com/office/drawing/2014/main" id="{C9EACB56-3490-979B-53FD-DA1A4DF0F714}"/>
              </a:ext>
            </a:extLst>
          </p:cNvPr>
          <p:cNvSpPr txBox="1"/>
          <p:nvPr/>
        </p:nvSpPr>
        <p:spPr>
          <a:xfrm>
            <a:off x="765157" y="3651192"/>
            <a:ext cx="10236826" cy="3021853"/>
          </a:xfrm>
          <a:prstGeom prst="rect">
            <a:avLst/>
          </a:prstGeom>
          <a:noFill/>
        </p:spPr>
        <p:txBody>
          <a:bodyPr wrap="square" rtlCol="0">
            <a:spAutoFit/>
          </a:bodyPr>
          <a:lstStyle/>
          <a:p>
            <a:pPr algn="ctr">
              <a:lnSpc>
                <a:spcPct val="115000"/>
              </a:lnSpc>
              <a:spcAft>
                <a:spcPts val="1000"/>
              </a:spcAft>
            </a:pPr>
            <a:r>
              <a:rPr lang="en-US" sz="4400" b="1">
                <a:effectLst/>
                <a:latin typeface="Times New Roman" panose="02020603050405020304" pitchFamily="18" charset="0"/>
                <a:ea typeface="MS Gothic" panose="020B0609070205080204" pitchFamily="49" charset="-128"/>
                <a:cs typeface="Times New Roman" panose="02020603050405020304" pitchFamily="18" charset="0"/>
              </a:rPr>
              <a:t>Audio Fingerprinting </a:t>
            </a:r>
            <a:endParaRPr lang="el-GR" sz="4400" b="1">
              <a:latin typeface="Times New Roman" panose="02020603050405020304" pitchFamily="18" charset="0"/>
              <a:ea typeface="MS Gothic" panose="020B0609070205080204" pitchFamily="49" charset="-128"/>
              <a:cs typeface="Times New Roman" panose="02020603050405020304" pitchFamily="18" charset="0"/>
            </a:endParaRPr>
          </a:p>
          <a:p>
            <a:pPr>
              <a:lnSpc>
                <a:spcPct val="115000"/>
              </a:lnSpc>
              <a:spcAft>
                <a:spcPts val="1000"/>
              </a:spcAft>
            </a:pPr>
            <a:endParaRPr lang="el-GR" sz="1800">
              <a:effectLst/>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endParaRPr lang="el-GR">
              <a:latin typeface="Arial" panose="020B0604020202020204" pitchFamily="34" charset="0"/>
              <a:ea typeface="Calibri" panose="020F0502020204030204" pitchFamily="34" charset="0"/>
              <a:cs typeface="Arial" panose="020B0604020202020204" pitchFamily="34" charset="0"/>
            </a:endParaRPr>
          </a:p>
          <a:p>
            <a:pPr>
              <a:lnSpc>
                <a:spcPct val="115000"/>
              </a:lnSpc>
              <a:spcAft>
                <a:spcPts val="1000"/>
              </a:spcAft>
            </a:pPr>
            <a:r>
              <a:rPr lang="el-GR" sz="1800">
                <a:effectLst/>
                <a:latin typeface="Times New Roman" panose="02020603050405020304" pitchFamily="18" charset="0"/>
                <a:ea typeface="Calibri" panose="020F0502020204030204" pitchFamily="34" charset="0"/>
                <a:cs typeface="Times New Roman" panose="02020603050405020304" pitchFamily="18" charset="0"/>
              </a:rPr>
              <a:t>Αργυρόπουλος Χρήστος</a:t>
            </a:r>
          </a:p>
          <a:p>
            <a:pPr lvl="0">
              <a:spcAft>
                <a:spcPts val="1000"/>
              </a:spcAft>
            </a:pPr>
            <a:r>
              <a:rPr lang="el-GR" sz="1800">
                <a:effectLst/>
                <a:latin typeface="Times New Roman" panose="02020603050405020304" pitchFamily="18" charset="0"/>
                <a:ea typeface="Calibri" panose="020F0502020204030204" pitchFamily="34" charset="0"/>
                <a:cs typeface="Times New Roman" panose="02020603050405020304" pitchFamily="18" charset="0"/>
              </a:rPr>
              <a:t>Αλεξίου Αντριάνα</a:t>
            </a:r>
          </a:p>
          <a:p>
            <a:pPr lvl="0">
              <a:spcAft>
                <a:spcPts val="1000"/>
              </a:spcAft>
            </a:pPr>
            <a:r>
              <a:rPr lang="el-GR" sz="1800">
                <a:effectLst/>
                <a:latin typeface="Times New Roman" panose="02020603050405020304" pitchFamily="18" charset="0"/>
                <a:ea typeface="Calibri" panose="020F0502020204030204" pitchFamily="34" charset="0"/>
                <a:cs typeface="Times New Roman" panose="02020603050405020304" pitchFamily="18" charset="0"/>
              </a:rPr>
              <a:t>Αυλωνίτης Κωνσταντίνος-Οδυσσέας</a:t>
            </a:r>
            <a:endParaRPr lang="el-G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184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Θέση περιεχομένου 3">
            <a:extLst>
              <a:ext uri="{FF2B5EF4-FFF2-40B4-BE49-F238E27FC236}">
                <a16:creationId xmlns:a16="http://schemas.microsoft.com/office/drawing/2014/main" id="{9F6D13C5-00C5-7427-E2B7-FBC6EA9489BD}"/>
              </a:ext>
            </a:extLst>
          </p:cNvPr>
          <p:cNvPicPr>
            <a:picLocks noGrp="1" noChangeAspect="1"/>
          </p:cNvPicPr>
          <p:nvPr>
            <p:ph idx="1"/>
          </p:nvPr>
        </p:nvPicPr>
        <p:blipFill>
          <a:blip r:embed="rId2"/>
          <a:stretch>
            <a:fillRect/>
          </a:stretch>
        </p:blipFill>
        <p:spPr>
          <a:xfrm>
            <a:off x="526775" y="427383"/>
            <a:ext cx="5090942" cy="5819154"/>
          </a:xfrm>
          <a:prstGeom prst="rect">
            <a:avLst/>
          </a:prstGeom>
        </p:spPr>
      </p:pic>
      <p:sp>
        <p:nvSpPr>
          <p:cNvPr id="2" name="TextBox 1">
            <a:extLst>
              <a:ext uri="{FF2B5EF4-FFF2-40B4-BE49-F238E27FC236}">
                <a16:creationId xmlns:a16="http://schemas.microsoft.com/office/drawing/2014/main" id="{A38E5B71-AE6D-2182-409B-789BE44B9B18}"/>
              </a:ext>
            </a:extLst>
          </p:cNvPr>
          <p:cNvSpPr txBox="1"/>
          <p:nvPr/>
        </p:nvSpPr>
        <p:spPr>
          <a:xfrm>
            <a:off x="6974732" y="1867076"/>
            <a:ext cx="4601182" cy="3970318"/>
          </a:xfrm>
          <a:prstGeom prst="rect">
            <a:avLst/>
          </a:prstGeom>
          <a:noFill/>
        </p:spPr>
        <p:txBody>
          <a:bodyPr wrap="square" rtlCol="0">
            <a:spAutoFit/>
          </a:bodyPr>
          <a:lstStyle/>
          <a:p>
            <a:r>
              <a:rPr lang="el-GR" b="1"/>
              <a:t>Βήμα 5: Μετά την </a:t>
            </a:r>
            <a:r>
              <a:rPr lang="el-GR" b="1" err="1"/>
              <a:t>προεπεξεργασία</a:t>
            </a:r>
            <a:r>
              <a:rPr lang="el-GR" b="1"/>
              <a:t> (Post-</a:t>
            </a:r>
            <a:r>
              <a:rPr lang="el-GR" b="1" err="1"/>
              <a:t>Preprocessing</a:t>
            </a:r>
            <a:r>
              <a:rPr lang="el-GR" b="1"/>
              <a:t>)</a:t>
            </a:r>
          </a:p>
          <a:p>
            <a:r>
              <a:rPr lang="en-US"/>
              <a:t>Y</a:t>
            </a:r>
            <a:r>
              <a:rPr lang="el-GR" err="1"/>
              <a:t>πάρχουν</a:t>
            </a:r>
            <a:r>
              <a:rPr lang="el-GR"/>
              <a:t> διάφορες </a:t>
            </a:r>
            <a:r>
              <a:rPr lang="el-GR" err="1"/>
              <a:t>μεθόδοι</a:t>
            </a:r>
            <a:r>
              <a:rPr lang="el-GR"/>
              <a:t> όπου απαιτείται περαιτέρω επεξεργασία, η οποία υλοποιείται σε αυτό το στάδιο. Αυτό σημαίνει ότι τα χαρακτηριστικά μπορούν να υποβληθούν σε </a:t>
            </a:r>
            <a:r>
              <a:rPr lang="el-GR" err="1"/>
              <a:t>κβαντισμό</a:t>
            </a:r>
            <a:r>
              <a:rPr lang="el-GR"/>
              <a:t>, </a:t>
            </a:r>
            <a:r>
              <a:rPr lang="el-GR" err="1"/>
              <a:t>παραγωγία</a:t>
            </a:r>
            <a:r>
              <a:rPr lang="el-GR"/>
              <a:t>, </a:t>
            </a:r>
            <a:r>
              <a:rPr lang="el-GR" err="1"/>
              <a:t>κανονικοποίηση</a:t>
            </a:r>
            <a:r>
              <a:rPr lang="el-GR"/>
              <a:t> και διάφορους μετασχηματισμούς</a:t>
            </a:r>
          </a:p>
          <a:p>
            <a:r>
              <a:rPr lang="el-GR"/>
              <a:t>Επιπλέον, σε αυτό το στάδιο πραγματοποιείται </a:t>
            </a:r>
            <a:r>
              <a:rPr lang="el-GR" err="1"/>
              <a:t>μοντελοποίηση</a:t>
            </a:r>
            <a:r>
              <a:rPr lang="el-GR"/>
              <a:t> των ακουστικών αποτυπωμάτων με διάφορες μεθόδους</a:t>
            </a:r>
          </a:p>
          <a:p>
            <a:endParaRPr lang="el-GR"/>
          </a:p>
          <a:p>
            <a:endParaRPr lang="el-GR"/>
          </a:p>
          <a:p>
            <a:endParaRPr lang="el-GR"/>
          </a:p>
        </p:txBody>
      </p:sp>
    </p:spTree>
    <p:extLst>
      <p:ext uri="{BB962C8B-B14F-4D97-AF65-F5344CB8AC3E}">
        <p14:creationId xmlns:p14="http://schemas.microsoft.com/office/powerpoint/2010/main" val="4279010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BCEF105-05EF-B2EC-F122-B57376F3CB4E}"/>
              </a:ext>
            </a:extLst>
          </p:cNvPr>
          <p:cNvSpPr>
            <a:spLocks noGrp="1"/>
          </p:cNvSpPr>
          <p:nvPr>
            <p:ph type="title"/>
          </p:nvPr>
        </p:nvSpPr>
        <p:spPr/>
        <p:txBody>
          <a:bodyPr/>
          <a:lstStyle/>
          <a:p>
            <a:r>
              <a:rPr lang="el-GR" sz="2800" b="1" u="sng"/>
              <a:t>ΑΝΑΖΗΤΗΣΗ ΣΤΗ ΒΑΣΗ ΔΕΔΟΜΕΝΩΝ</a:t>
            </a:r>
          </a:p>
        </p:txBody>
      </p:sp>
      <p:sp>
        <p:nvSpPr>
          <p:cNvPr id="3" name="Θέση περιεχομένου 2">
            <a:extLst>
              <a:ext uri="{FF2B5EF4-FFF2-40B4-BE49-F238E27FC236}">
                <a16:creationId xmlns:a16="http://schemas.microsoft.com/office/drawing/2014/main" id="{A11EDA96-4610-DBB7-EA53-C1805CC570B5}"/>
              </a:ext>
            </a:extLst>
          </p:cNvPr>
          <p:cNvSpPr>
            <a:spLocks noGrp="1"/>
          </p:cNvSpPr>
          <p:nvPr>
            <p:ph idx="1"/>
          </p:nvPr>
        </p:nvSpPr>
        <p:spPr>
          <a:xfrm>
            <a:off x="476656" y="1527242"/>
            <a:ext cx="10350230" cy="4883285"/>
          </a:xfrm>
        </p:spPr>
        <p:txBody>
          <a:bodyPr>
            <a:noAutofit/>
          </a:bodyPr>
          <a:lstStyle/>
          <a:p>
            <a:endParaRPr lang="el-GR" sz="2400"/>
          </a:p>
          <a:p>
            <a:r>
              <a:rPr lang="el-GR" sz="2400"/>
              <a:t>Η αναζήτηση ακουστικών αποτυπωμάτων σε ένα σύστημα αναγνώρισης ήχου βασίζεται σε μια «ασαφή αναζήτηση»</a:t>
            </a:r>
            <a:r>
              <a:rPr lang="en-US" sz="2400"/>
              <a:t>,</a:t>
            </a:r>
            <a:r>
              <a:rPr lang="el-GR" sz="2400"/>
              <a:t> (</a:t>
            </a:r>
            <a:r>
              <a:rPr lang="en-US" sz="2400"/>
              <a:t>fuzzy search</a:t>
            </a:r>
            <a:r>
              <a:rPr lang="el-GR" sz="2400"/>
              <a:t>)</a:t>
            </a:r>
            <a:r>
              <a:rPr lang="en-US" sz="2400"/>
              <a:t>,</a:t>
            </a:r>
            <a:r>
              <a:rPr lang="el-GR" sz="2400"/>
              <a:t> στη βάση δεδομένων, όπου αναζητούμε το πιο παρόμοιο αποτύπωμα αναφοράς με το άγνωστο ακουστικό αποτύπωμα.</a:t>
            </a:r>
          </a:p>
          <a:p>
            <a:r>
              <a:rPr lang="el-GR" sz="2400"/>
              <a:t>Οι μέθοδοι αναζήτησης εξαρτώνται από την αναπαράσταση των αποτυπωμάτων και συνήθως χρησιμοποιούν </a:t>
            </a:r>
            <a:r>
              <a:rPr lang="el-GR" sz="2400" err="1"/>
              <a:t>ευριστικές</a:t>
            </a:r>
            <a:r>
              <a:rPr lang="el-GR" sz="2400"/>
              <a:t> μεθόδους για να δημιουργήσουν μια δομή δεδομένων που επιτρέπει αποδοτική αναζήτηση με ελάχιστο αριθμό συγκρίσεων.</a:t>
            </a:r>
          </a:p>
          <a:p>
            <a:r>
              <a:rPr lang="el-GR" sz="2400"/>
              <a:t>Η επιλογή της απόστασης που χρησιμοποιείται για τη σύγκριση είναι επίσης σημαντική, καθώς επηρεάζει την απόδοση της αναζήτησης, και διάφορες αποστάσεις όπως η Ευκλείδεια, η </a:t>
            </a:r>
            <a:r>
              <a:rPr lang="el-GR" sz="2400" err="1"/>
              <a:t>Manhattan</a:t>
            </a:r>
            <a:r>
              <a:rPr lang="el-GR" sz="2400"/>
              <a:t>, η </a:t>
            </a:r>
            <a:r>
              <a:rPr lang="el-GR" sz="2400" err="1"/>
              <a:t>Hamming</a:t>
            </a:r>
            <a:r>
              <a:rPr lang="el-GR" sz="2400"/>
              <a:t> κ.α. χρησιμοποιούνται συχνά.</a:t>
            </a:r>
          </a:p>
        </p:txBody>
      </p:sp>
    </p:spTree>
    <p:extLst>
      <p:ext uri="{BB962C8B-B14F-4D97-AF65-F5344CB8AC3E}">
        <p14:creationId xmlns:p14="http://schemas.microsoft.com/office/powerpoint/2010/main" val="3221135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1BB9E9A-A8C0-D8C1-5504-6B8E538E1F34}"/>
              </a:ext>
            </a:extLst>
          </p:cNvPr>
          <p:cNvSpPr>
            <a:spLocks noGrp="1"/>
          </p:cNvSpPr>
          <p:nvPr>
            <p:ph type="title"/>
          </p:nvPr>
        </p:nvSpPr>
        <p:spPr/>
        <p:txBody>
          <a:bodyPr/>
          <a:lstStyle/>
          <a:p>
            <a:r>
              <a:rPr lang="el-GR" sz="2800" b="1" u="sng"/>
              <a:t>ΒΑΣΙΚΕΣ ΠΑΡΑΜΕΤΡΟΙ ΤΩΝ AUDIO FINGERPRINTS</a:t>
            </a:r>
          </a:p>
        </p:txBody>
      </p:sp>
      <p:sp>
        <p:nvSpPr>
          <p:cNvPr id="3" name="Θέση περιεχομένου 2">
            <a:extLst>
              <a:ext uri="{FF2B5EF4-FFF2-40B4-BE49-F238E27FC236}">
                <a16:creationId xmlns:a16="http://schemas.microsoft.com/office/drawing/2014/main" id="{073F1EEE-6D8B-0B5C-8849-8E5613BE6759}"/>
              </a:ext>
            </a:extLst>
          </p:cNvPr>
          <p:cNvSpPr>
            <a:spLocks noGrp="1"/>
          </p:cNvSpPr>
          <p:nvPr>
            <p:ph idx="1"/>
          </p:nvPr>
        </p:nvSpPr>
        <p:spPr>
          <a:xfrm>
            <a:off x="838200" y="1825625"/>
            <a:ext cx="9842770" cy="4351338"/>
          </a:xfrm>
        </p:spPr>
        <p:txBody>
          <a:bodyPr/>
          <a:lstStyle/>
          <a:p>
            <a:pPr marL="514350" indent="-514350">
              <a:buFont typeface="+mj-lt"/>
              <a:buAutoNum type="arabicPeriod"/>
            </a:pPr>
            <a:r>
              <a:rPr lang="el-GR" sz="2400" b="1"/>
              <a:t>Ευρωστία: </a:t>
            </a:r>
            <a:r>
              <a:rPr lang="el-GR" sz="2400"/>
              <a:t>Ο δείκτης αυτός προσδιορίζει την ανθεκτικότητα ώστε το ακουστικό αποτύπωμα να αναγνωριστεί ακόμη και αν έχει υποστεί σοβαρές παραμορφώσεις.</a:t>
            </a:r>
            <a:endParaRPr lang="en-US" sz="2400"/>
          </a:p>
          <a:p>
            <a:pPr marL="514350" indent="-514350">
              <a:buFont typeface="+mj-lt"/>
              <a:buAutoNum type="arabicPeriod"/>
            </a:pPr>
            <a:r>
              <a:rPr lang="el-GR" sz="2400"/>
              <a:t> </a:t>
            </a:r>
            <a:r>
              <a:rPr lang="el-GR" sz="2400" b="1"/>
              <a:t>Αξιοπιστία: </a:t>
            </a:r>
            <a:r>
              <a:rPr lang="el-GR" sz="2400"/>
              <a:t>Ο δείκτης αυτός ορίζει την αξιοπιστία της αναγνώρισης, δηλαδή τη συχνότητα λανθασμένης αναγνώρισης ενός ηχητικού αποσπάσματος. </a:t>
            </a:r>
            <a:endParaRPr lang="en-US" sz="2400"/>
          </a:p>
          <a:p>
            <a:pPr marL="514350" indent="-514350">
              <a:buFont typeface="+mj-lt"/>
              <a:buAutoNum type="arabicPeriod"/>
            </a:pPr>
            <a:r>
              <a:rPr lang="el-GR" sz="2400" b="1"/>
              <a:t>Μέγεθος: </a:t>
            </a:r>
            <a:r>
              <a:rPr lang="el-GR" sz="2400"/>
              <a:t>Ο δείκτης αυτός αναφέρεται στο μέγεθος των </a:t>
            </a:r>
            <a:r>
              <a:rPr lang="el-GR" sz="2400" err="1"/>
              <a:t>audio</a:t>
            </a:r>
            <a:r>
              <a:rPr lang="el-GR" sz="2400"/>
              <a:t> </a:t>
            </a:r>
            <a:r>
              <a:rPr lang="el-GR" sz="2400" err="1"/>
              <a:t>fingerprints</a:t>
            </a:r>
            <a:r>
              <a:rPr lang="el-GR" sz="2400"/>
              <a:t>, συνήθως μετρώντας τα </a:t>
            </a:r>
            <a:r>
              <a:rPr lang="el-GR" sz="2400" err="1"/>
              <a:t>bits</a:t>
            </a:r>
            <a:r>
              <a:rPr lang="el-GR" sz="2400"/>
              <a:t> ανά δευτερόλεπτο. Τα ακουστικά αποτυπώματα συνήθως αποθηκεύονται στη μνήμη RAM για γρήγορη αναζήτηση. Έτσι, το μέγεθος των αποτυπωμάτων επηρεάζει την απαίτηση μνήμης του διακομιστή.</a:t>
            </a:r>
          </a:p>
        </p:txBody>
      </p:sp>
    </p:spTree>
    <p:extLst>
      <p:ext uri="{BB962C8B-B14F-4D97-AF65-F5344CB8AC3E}">
        <p14:creationId xmlns:p14="http://schemas.microsoft.com/office/powerpoint/2010/main" val="1726772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1BB9E9A-A8C0-D8C1-5504-6B8E538E1F34}"/>
              </a:ext>
            </a:extLst>
          </p:cNvPr>
          <p:cNvSpPr>
            <a:spLocks noGrp="1"/>
          </p:cNvSpPr>
          <p:nvPr>
            <p:ph type="title"/>
          </p:nvPr>
        </p:nvSpPr>
        <p:spPr/>
        <p:txBody>
          <a:bodyPr/>
          <a:lstStyle/>
          <a:p>
            <a:r>
              <a:rPr lang="el-GR" sz="2800" b="1" u="sng"/>
              <a:t>ΒΑΣΙΚΕΣ ΠΑΡΑΜΕΤΡΟΙ ΤΩΝ AUDIO FINGERPRINTS</a:t>
            </a:r>
          </a:p>
        </p:txBody>
      </p:sp>
      <p:sp>
        <p:nvSpPr>
          <p:cNvPr id="3" name="Θέση περιεχομένου 2">
            <a:extLst>
              <a:ext uri="{FF2B5EF4-FFF2-40B4-BE49-F238E27FC236}">
                <a16:creationId xmlns:a16="http://schemas.microsoft.com/office/drawing/2014/main" id="{073F1EEE-6D8B-0B5C-8849-8E5613BE6759}"/>
              </a:ext>
            </a:extLst>
          </p:cNvPr>
          <p:cNvSpPr>
            <a:spLocks noGrp="1"/>
          </p:cNvSpPr>
          <p:nvPr>
            <p:ph idx="1"/>
          </p:nvPr>
        </p:nvSpPr>
        <p:spPr>
          <a:xfrm>
            <a:off x="838200" y="1825625"/>
            <a:ext cx="9842770" cy="4351338"/>
          </a:xfrm>
        </p:spPr>
        <p:txBody>
          <a:bodyPr/>
          <a:lstStyle/>
          <a:p>
            <a:pPr marL="0" indent="0">
              <a:buNone/>
            </a:pPr>
            <a:r>
              <a:rPr lang="en-US" sz="2400" b="1"/>
              <a:t>3.    </a:t>
            </a:r>
            <a:r>
              <a:rPr lang="el-GR" sz="2400" b="1" err="1"/>
              <a:t>Granularity</a:t>
            </a:r>
            <a:r>
              <a:rPr lang="el-GR" sz="2400" b="1"/>
              <a:t> : </a:t>
            </a:r>
            <a:r>
              <a:rPr lang="el-GR" sz="2400"/>
              <a:t>Ο δείκτης αυτός καθορίζει το χρονικό διάστημα που απαιτείται για τη δημιουργία ενός </a:t>
            </a:r>
            <a:r>
              <a:rPr lang="el-GR" sz="2400" err="1"/>
              <a:t>audio</a:t>
            </a:r>
            <a:r>
              <a:rPr lang="el-GR" sz="2400"/>
              <a:t> </a:t>
            </a:r>
            <a:r>
              <a:rPr lang="el-GR" sz="2400" err="1"/>
              <a:t>fingerprint</a:t>
            </a:r>
            <a:r>
              <a:rPr lang="el-GR" sz="2400"/>
              <a:t> και την αναγνώριση του ηχητικού αποσπάσματος. Και εξαρτάται από τη συνάρτηση εξαγωγής των </a:t>
            </a:r>
            <a:r>
              <a:rPr lang="el-GR" sz="2400" err="1"/>
              <a:t>audio</a:t>
            </a:r>
            <a:r>
              <a:rPr lang="el-GR" sz="2400"/>
              <a:t> </a:t>
            </a:r>
            <a:r>
              <a:rPr lang="el-GR" sz="2400" err="1"/>
              <a:t>fingerprints</a:t>
            </a:r>
            <a:r>
              <a:rPr lang="el-GR" sz="2400" b="1"/>
              <a:t>.</a:t>
            </a:r>
            <a:endParaRPr lang="en-US" sz="2400" b="1"/>
          </a:p>
          <a:p>
            <a:pPr marL="0" indent="0">
              <a:buNone/>
            </a:pPr>
            <a:r>
              <a:rPr lang="en-US" sz="2400" b="1"/>
              <a:t>4.    </a:t>
            </a:r>
            <a:r>
              <a:rPr lang="el-GR" sz="2400" b="1"/>
              <a:t>Ταχύτητα Αναζήτησης: </a:t>
            </a:r>
            <a:r>
              <a:rPr lang="el-GR" sz="2400"/>
              <a:t>Ο δείκτης αυτός ορίζει τον χρόνο που απαιτείται για την εύρεση ενός ακουστικού αποτυπώματος στη βάση δεδομένων . Ο χρόνος αυτός επηρεάζεται από τον αριθμό των αποθηκευμένων ακουστικών αντικειμένων στη βάση δεδομένων και επηρεάζεται όσο αυξάνεται ο αριθμός αυτός.</a:t>
            </a:r>
          </a:p>
        </p:txBody>
      </p:sp>
    </p:spTree>
    <p:extLst>
      <p:ext uri="{BB962C8B-B14F-4D97-AF65-F5344CB8AC3E}">
        <p14:creationId xmlns:p14="http://schemas.microsoft.com/office/powerpoint/2010/main" val="3321748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818C4A3-B55B-A8FB-DBD3-9FAD419A281A}"/>
              </a:ext>
            </a:extLst>
          </p:cNvPr>
          <p:cNvSpPr>
            <a:spLocks noGrp="1"/>
          </p:cNvSpPr>
          <p:nvPr>
            <p:ph type="title"/>
          </p:nvPr>
        </p:nvSpPr>
        <p:spPr>
          <a:xfrm>
            <a:off x="838200" y="182224"/>
            <a:ext cx="10515600" cy="1325563"/>
          </a:xfrm>
        </p:spPr>
        <p:txBody>
          <a:bodyPr/>
          <a:lstStyle/>
          <a:p>
            <a:r>
              <a:rPr lang="el-GR" sz="2800" b="1" u="sng"/>
              <a:t>ΠΕΡΙΟΡΙΣΜΟΙ</a:t>
            </a:r>
          </a:p>
        </p:txBody>
      </p:sp>
      <p:sp>
        <p:nvSpPr>
          <p:cNvPr id="3" name="Θέση περιεχομένου 2">
            <a:extLst>
              <a:ext uri="{FF2B5EF4-FFF2-40B4-BE49-F238E27FC236}">
                <a16:creationId xmlns:a16="http://schemas.microsoft.com/office/drawing/2014/main" id="{3C1BBF07-1964-1346-339B-D85958AE72B1}"/>
              </a:ext>
            </a:extLst>
          </p:cNvPr>
          <p:cNvSpPr>
            <a:spLocks noGrp="1"/>
          </p:cNvSpPr>
          <p:nvPr>
            <p:ph idx="1"/>
          </p:nvPr>
        </p:nvSpPr>
        <p:spPr>
          <a:xfrm>
            <a:off x="838200" y="1507787"/>
            <a:ext cx="10515600" cy="4669176"/>
          </a:xfrm>
        </p:spPr>
        <p:txBody>
          <a:bodyPr>
            <a:normAutofit/>
          </a:bodyPr>
          <a:lstStyle/>
          <a:p>
            <a:pPr marL="514350" indent="-514350">
              <a:buFont typeface="+mj-lt"/>
              <a:buAutoNum type="arabicPeriod"/>
            </a:pPr>
            <a:r>
              <a:rPr lang="el-GR" sz="2400" b="1"/>
              <a:t>Γρήγορη και απλή εξαγωγή </a:t>
            </a:r>
            <a:r>
              <a:rPr lang="el-GR" sz="2400" b="1" err="1"/>
              <a:t>audio</a:t>
            </a:r>
            <a:r>
              <a:rPr lang="el-GR" sz="2400" b="1"/>
              <a:t> </a:t>
            </a:r>
            <a:r>
              <a:rPr lang="el-GR" sz="2400" b="1" err="1"/>
              <a:t>fingerprints</a:t>
            </a:r>
            <a:r>
              <a:rPr lang="el-GR" sz="2400" b="1"/>
              <a:t>: </a:t>
            </a:r>
            <a:r>
              <a:rPr lang="el-GR" sz="2400"/>
              <a:t>Είναι σημαντικό η διαδικασία εξαγωγής των ακουστικών αποτυπωμάτων να είναι γρήγορη και να απαιτεί χαμηλούς υπολογιστικούς πόρους. Έτσι, το σύστημα μπορεί να χρησιμοποιηθεί ακόμα και σε περιβάλλοντα με περιορισμένους υπολογιστικούς πόρους.</a:t>
            </a:r>
            <a:endParaRPr lang="en-US" sz="2400"/>
          </a:p>
          <a:p>
            <a:pPr marL="514350" indent="-514350">
              <a:buFont typeface="+mj-lt"/>
              <a:buAutoNum type="arabicPeriod"/>
            </a:pPr>
            <a:r>
              <a:rPr lang="el-GR" sz="2400" b="1"/>
              <a:t>Μικρό μέγεθος </a:t>
            </a:r>
            <a:r>
              <a:rPr lang="el-GR" sz="2400" b="1" err="1"/>
              <a:t>audio</a:t>
            </a:r>
            <a:r>
              <a:rPr lang="el-GR" sz="2400" b="1"/>
              <a:t> </a:t>
            </a:r>
            <a:r>
              <a:rPr lang="el-GR" sz="2400" b="1" err="1"/>
              <a:t>fingerprints</a:t>
            </a:r>
            <a:r>
              <a:rPr lang="el-GR" sz="2400" b="1"/>
              <a:t>: </a:t>
            </a:r>
            <a:r>
              <a:rPr lang="el-GR" sz="2400"/>
              <a:t>Τα ακουστικά αποτυπώματα πρέπει να είναι όσο το δυνατόν μικρότερα για να μειωθούν οι απαιτήσεις σε μνήμη και χωρητικότητα. </a:t>
            </a:r>
            <a:endParaRPr lang="en-US" sz="2400"/>
          </a:p>
          <a:p>
            <a:pPr marL="514350" indent="-514350">
              <a:buFont typeface="+mj-lt"/>
              <a:buAutoNum type="arabicPeriod"/>
            </a:pPr>
            <a:r>
              <a:rPr lang="el-GR" sz="2400" b="1"/>
              <a:t>Γρήγορη αναζήτηση στη βάση δεδομένων: </a:t>
            </a:r>
            <a:r>
              <a:rPr lang="el-GR" sz="2400"/>
              <a:t>Η αναζήτηση των ακουστικών αποτυπωμάτων στη βάση δεδομένων πρέπει να είναι γρήγορη και όχι υπολογιστικά πολύπλοκη. Αυτό επιτρέπει την αμεσότητα της ταυτοποίησης ακόμα και σε μεγάλες βάσεις δεδομένων με περιορισμένους υπολογιστικούς πόρους. </a:t>
            </a:r>
          </a:p>
        </p:txBody>
      </p:sp>
    </p:spTree>
    <p:extLst>
      <p:ext uri="{BB962C8B-B14F-4D97-AF65-F5344CB8AC3E}">
        <p14:creationId xmlns:p14="http://schemas.microsoft.com/office/powerpoint/2010/main" val="23087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818C4A3-B55B-A8FB-DBD3-9FAD419A281A}"/>
              </a:ext>
            </a:extLst>
          </p:cNvPr>
          <p:cNvSpPr>
            <a:spLocks noGrp="1"/>
          </p:cNvSpPr>
          <p:nvPr>
            <p:ph type="title"/>
          </p:nvPr>
        </p:nvSpPr>
        <p:spPr>
          <a:xfrm>
            <a:off x="838200" y="182224"/>
            <a:ext cx="10515600" cy="1325563"/>
          </a:xfrm>
        </p:spPr>
        <p:txBody>
          <a:bodyPr/>
          <a:lstStyle/>
          <a:p>
            <a:r>
              <a:rPr lang="el-GR" sz="2800" b="1" u="sng"/>
              <a:t>ΠΕΡΙΟΡΙΣΜΟΙ</a:t>
            </a:r>
          </a:p>
        </p:txBody>
      </p:sp>
      <p:sp>
        <p:nvSpPr>
          <p:cNvPr id="3" name="Θέση περιεχομένου 2">
            <a:extLst>
              <a:ext uri="{FF2B5EF4-FFF2-40B4-BE49-F238E27FC236}">
                <a16:creationId xmlns:a16="http://schemas.microsoft.com/office/drawing/2014/main" id="{3C1BBF07-1964-1346-339B-D85958AE72B1}"/>
              </a:ext>
            </a:extLst>
          </p:cNvPr>
          <p:cNvSpPr>
            <a:spLocks noGrp="1"/>
          </p:cNvSpPr>
          <p:nvPr>
            <p:ph idx="1"/>
          </p:nvPr>
        </p:nvSpPr>
        <p:spPr>
          <a:xfrm>
            <a:off x="838200" y="1507787"/>
            <a:ext cx="10076234" cy="4426085"/>
          </a:xfrm>
        </p:spPr>
        <p:txBody>
          <a:bodyPr>
            <a:normAutofit/>
          </a:bodyPr>
          <a:lstStyle/>
          <a:p>
            <a:pPr marL="457200" indent="-457200">
              <a:buAutoNum type="arabicPeriod" startAt="4"/>
            </a:pPr>
            <a:r>
              <a:rPr lang="el-GR" sz="2400" b="1"/>
              <a:t>Αξιόπιστη αναγνώριση με ακρίβεια: </a:t>
            </a:r>
            <a:r>
              <a:rPr lang="el-GR" sz="2400"/>
              <a:t>Η μέθοδος αναζήτησης πρέπει να είναι</a:t>
            </a:r>
            <a:r>
              <a:rPr lang="en-US" sz="2400"/>
              <a:t> </a:t>
            </a:r>
            <a:r>
              <a:rPr lang="el-GR" sz="2400"/>
              <a:t>ικανή να αναγνωρίζει ακουστικά αντικείμενα από έναν μεγάλο αριθμό ακουστικών </a:t>
            </a:r>
            <a:r>
              <a:rPr lang="en-US" sz="2400"/>
              <a:t>   </a:t>
            </a:r>
            <a:r>
              <a:rPr lang="el-GR" sz="2400"/>
              <a:t>αντικειμένων της βάσης δεδομένων με γρήγορο και αξιόπιστο τρόπο, </a:t>
            </a:r>
            <a:r>
              <a:rPr lang="en-US" sz="2400"/>
              <a:t> </a:t>
            </a:r>
            <a:r>
              <a:rPr lang="el-GR" sz="2400"/>
              <a:t>προσφέροντας σωστά αποτελέσματα.</a:t>
            </a:r>
            <a:endParaRPr lang="en-US" sz="2400"/>
          </a:p>
          <a:p>
            <a:pPr marL="457200" indent="-457200">
              <a:buAutoNum type="arabicPeriod" startAt="4"/>
            </a:pPr>
            <a:r>
              <a:rPr lang="el-GR" sz="2400" b="1"/>
              <a:t>Ευρωστία σε παραμορφώσεις και περιβαλλοντικές παρεμβολές: </a:t>
            </a:r>
            <a:r>
              <a:rPr lang="el-GR" sz="2400"/>
              <a:t>Το σύστημα πρέπει να μπορεί να αναγνωρίζει ακουστικά αντικείμενα ανεξαρτήτως των παραμορφώσεων του ήχου</a:t>
            </a:r>
          </a:p>
        </p:txBody>
      </p:sp>
    </p:spTree>
    <p:extLst>
      <p:ext uri="{BB962C8B-B14F-4D97-AF65-F5344CB8AC3E}">
        <p14:creationId xmlns:p14="http://schemas.microsoft.com/office/powerpoint/2010/main" val="44299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EA2EBF0-9F67-6A46-4784-4AF6C8668D4C}"/>
              </a:ext>
            </a:extLst>
          </p:cNvPr>
          <p:cNvSpPr>
            <a:spLocks noGrp="1"/>
          </p:cNvSpPr>
          <p:nvPr>
            <p:ph type="title"/>
          </p:nvPr>
        </p:nvSpPr>
        <p:spPr/>
        <p:txBody>
          <a:bodyPr/>
          <a:lstStyle/>
          <a:p>
            <a:r>
              <a:rPr lang="el-GR" sz="2800" b="1" u="sng"/>
              <a:t>ΕΞΑΓΩΓΗ ΤΟΥ </a:t>
            </a:r>
            <a:r>
              <a:rPr lang="en-US" sz="2800" b="1" u="sng"/>
              <a:t>AUDIO FINGERPRINT</a:t>
            </a:r>
            <a:endParaRPr lang="el-GR" sz="2800" b="1" u="sng"/>
          </a:p>
        </p:txBody>
      </p:sp>
      <p:sp>
        <p:nvSpPr>
          <p:cNvPr id="3" name="Θέση περιεχομένου 2">
            <a:extLst>
              <a:ext uri="{FF2B5EF4-FFF2-40B4-BE49-F238E27FC236}">
                <a16:creationId xmlns:a16="http://schemas.microsoft.com/office/drawing/2014/main" id="{6F3AE308-5223-2C3D-9CED-082D3D263EF6}"/>
              </a:ext>
            </a:extLst>
          </p:cNvPr>
          <p:cNvSpPr>
            <a:spLocks noGrp="1"/>
          </p:cNvSpPr>
          <p:nvPr>
            <p:ph idx="1"/>
          </p:nvPr>
        </p:nvSpPr>
        <p:spPr>
          <a:xfrm>
            <a:off x="945204" y="1619270"/>
            <a:ext cx="10515600" cy="1228860"/>
          </a:xfrm>
        </p:spPr>
        <p:txBody>
          <a:bodyPr/>
          <a:lstStyle/>
          <a:p>
            <a:pPr marL="0" indent="0">
              <a:buNone/>
            </a:pPr>
            <a:r>
              <a:rPr lang="el-GR" sz="2400"/>
              <a:t>Η πρώτη φάση στη διαδικασία εξαγωγής των Audio Fingerprints απαιτεί τον καθορισμό και την καταγραφή του </a:t>
            </a:r>
            <a:r>
              <a:rPr lang="el-GR" sz="2400" err="1"/>
              <a:t>ληφθέντος</a:t>
            </a:r>
            <a:r>
              <a:rPr lang="el-GR" sz="2400"/>
              <a:t> σήματος. Ο ήχος, όπως έχει αποδειχθεί, κωδικοποιείται ψηφιακά ως μια μακρά λίστα αριθμών.</a:t>
            </a:r>
          </a:p>
        </p:txBody>
      </p:sp>
      <p:sp>
        <p:nvSpPr>
          <p:cNvPr id="4" name="TextBox 3">
            <a:extLst>
              <a:ext uri="{FF2B5EF4-FFF2-40B4-BE49-F238E27FC236}">
                <a16:creationId xmlns:a16="http://schemas.microsoft.com/office/drawing/2014/main" id="{D07CCA6F-BB5E-4C21-AD7E-A4A09F887653}"/>
              </a:ext>
            </a:extLst>
          </p:cNvPr>
          <p:cNvSpPr txBox="1"/>
          <p:nvPr/>
        </p:nvSpPr>
        <p:spPr>
          <a:xfrm>
            <a:off x="945204" y="3044758"/>
            <a:ext cx="6050605" cy="523220"/>
          </a:xfrm>
          <a:prstGeom prst="rect">
            <a:avLst/>
          </a:prstGeom>
          <a:noFill/>
        </p:spPr>
        <p:txBody>
          <a:bodyPr wrap="square" rtlCol="0">
            <a:spAutoFit/>
          </a:bodyPr>
          <a:lstStyle/>
          <a:p>
            <a:r>
              <a:rPr lang="el-GR" sz="2800" b="1" u="sng">
                <a:latin typeface="+mj-lt"/>
                <a:ea typeface="+mj-ea"/>
                <a:cs typeface="+mj-cs"/>
              </a:rPr>
              <a:t>Δειγματοληψία</a:t>
            </a:r>
          </a:p>
        </p:txBody>
      </p:sp>
      <p:sp>
        <p:nvSpPr>
          <p:cNvPr id="5" name="TextBox 4">
            <a:extLst>
              <a:ext uri="{FF2B5EF4-FFF2-40B4-BE49-F238E27FC236}">
                <a16:creationId xmlns:a16="http://schemas.microsoft.com/office/drawing/2014/main" id="{1839E6A7-DFD8-5580-0E00-38E9CA9FDC59}"/>
              </a:ext>
            </a:extLst>
          </p:cNvPr>
          <p:cNvSpPr txBox="1"/>
          <p:nvPr/>
        </p:nvSpPr>
        <p:spPr>
          <a:xfrm>
            <a:off x="838200" y="3764606"/>
            <a:ext cx="10270787" cy="2677656"/>
          </a:xfrm>
          <a:prstGeom prst="rect">
            <a:avLst/>
          </a:prstGeom>
          <a:noFill/>
        </p:spPr>
        <p:txBody>
          <a:bodyPr wrap="square" rtlCol="0">
            <a:spAutoFit/>
          </a:bodyPr>
          <a:lstStyle/>
          <a:p>
            <a:r>
              <a:rPr lang="el-GR" sz="2400"/>
              <a:t>Το δεύτερο στάδιο στη διαδικασία, μετά τον καθορισμό του σήματος ως έναν ακριβή αριθμό δειγμάτων, είναι η σωστή δειγματοληψία. Η επιλογή των 44100 δειγμάτων ανά δευτερόλεπτο φαίνεται αυθαίρετη, αλλά σχετίζεται με το θεώρημα </a:t>
            </a:r>
            <a:r>
              <a:rPr lang="el-GR" sz="2400" err="1"/>
              <a:t>Nyquist-Shannon</a:t>
            </a:r>
            <a:r>
              <a:rPr lang="el-GR" sz="2400"/>
              <a:t> </a:t>
            </a:r>
            <a:r>
              <a:rPr lang="el-GR" sz="2400" err="1"/>
              <a:t>Sampling</a:t>
            </a:r>
            <a:r>
              <a:rPr lang="el-GR" sz="2400"/>
              <a:t>. Βάσει αυτού του θεωρήματος, καθορίζεται ένα θεωρητικό όριο στη μέγιστη συχνότητα που μπορεί να καταγραφεί με ακρίβεια κατά τη δειγματοληψία. Αυτό το όριο βασίζεται στο πόσο γρήγορα "</a:t>
            </a:r>
            <a:r>
              <a:rPr lang="el-GR" sz="2400" err="1"/>
              <a:t>δειγματοληπτείται</a:t>
            </a:r>
            <a:r>
              <a:rPr lang="el-GR" sz="2400"/>
              <a:t>" το σήμα.</a:t>
            </a:r>
          </a:p>
        </p:txBody>
      </p:sp>
    </p:spTree>
    <p:extLst>
      <p:ext uri="{BB962C8B-B14F-4D97-AF65-F5344CB8AC3E}">
        <p14:creationId xmlns:p14="http://schemas.microsoft.com/office/powerpoint/2010/main" val="1653465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B34B913-D3CF-1DBF-552E-0E07FDCD36C7}"/>
              </a:ext>
            </a:extLst>
          </p:cNvPr>
          <p:cNvSpPr>
            <a:spLocks noGrp="1"/>
          </p:cNvSpPr>
          <p:nvPr>
            <p:ph type="title"/>
          </p:nvPr>
        </p:nvSpPr>
        <p:spPr>
          <a:xfrm>
            <a:off x="838200" y="365125"/>
            <a:ext cx="10515600" cy="899471"/>
          </a:xfrm>
        </p:spPr>
        <p:txBody>
          <a:bodyPr/>
          <a:lstStyle/>
          <a:p>
            <a:r>
              <a:rPr lang="el-GR" sz="2800" b="1" u="sng"/>
              <a:t>Φασματογράφημα</a:t>
            </a:r>
          </a:p>
        </p:txBody>
      </p:sp>
      <p:sp>
        <p:nvSpPr>
          <p:cNvPr id="3" name="Θέση περιεχομένου 2">
            <a:extLst>
              <a:ext uri="{FF2B5EF4-FFF2-40B4-BE49-F238E27FC236}">
                <a16:creationId xmlns:a16="http://schemas.microsoft.com/office/drawing/2014/main" id="{333009E3-BFAC-95E4-B8B4-7E0A4345FD5B}"/>
              </a:ext>
            </a:extLst>
          </p:cNvPr>
          <p:cNvSpPr>
            <a:spLocks noGrp="1"/>
          </p:cNvSpPr>
          <p:nvPr>
            <p:ph idx="1"/>
          </p:nvPr>
        </p:nvSpPr>
        <p:spPr>
          <a:xfrm>
            <a:off x="838200" y="1426791"/>
            <a:ext cx="5095672" cy="4944826"/>
          </a:xfrm>
        </p:spPr>
        <p:txBody>
          <a:bodyPr/>
          <a:lstStyle/>
          <a:p>
            <a:pPr marL="0" indent="0">
              <a:buNone/>
            </a:pPr>
            <a:r>
              <a:rPr lang="el-GR" sz="2400"/>
              <a:t>Το τρίτο στάδιο στη διαδικασία είναι η δημιουργία ενός φασματογραφήματος βασισμένου στα ορθώς </a:t>
            </a:r>
            <a:r>
              <a:rPr lang="el-GR" sz="2400" err="1"/>
              <a:t>δειγματοληπτημένα</a:t>
            </a:r>
            <a:r>
              <a:rPr lang="el-GR" sz="2400"/>
              <a:t> δείγματα από το προηγούμενο στάδιο. Καθώς αυτά τα δείγματα δεν είναι πολύ ακριβής, εφαρμόζεται επαναλαμβανόμενη μετασχηματισμός </a:t>
            </a:r>
            <a:r>
              <a:rPr lang="el-GR" sz="2400" err="1"/>
              <a:t>Fourier</a:t>
            </a:r>
            <a:r>
              <a:rPr lang="el-GR" sz="2400"/>
              <a:t> (FFT) σε μικρά παράθυρα χρόνου στα δείγματα ήχου για να δημιουργηθεί ένα φασματογράφημα.</a:t>
            </a:r>
          </a:p>
        </p:txBody>
      </p:sp>
      <p:pic>
        <p:nvPicPr>
          <p:cNvPr id="4" name="Εικόνα 3">
            <a:extLst>
              <a:ext uri="{FF2B5EF4-FFF2-40B4-BE49-F238E27FC236}">
                <a16:creationId xmlns:a16="http://schemas.microsoft.com/office/drawing/2014/main" id="{E2839E9F-BA64-91CB-82AE-C8404E08FB5C}"/>
              </a:ext>
            </a:extLst>
          </p:cNvPr>
          <p:cNvPicPr>
            <a:picLocks noChangeAspect="1"/>
          </p:cNvPicPr>
          <p:nvPr/>
        </p:nvPicPr>
        <p:blipFill>
          <a:blip r:embed="rId2"/>
          <a:stretch>
            <a:fillRect/>
          </a:stretch>
        </p:blipFill>
        <p:spPr>
          <a:xfrm>
            <a:off x="6258130" y="1259732"/>
            <a:ext cx="5220508" cy="4450404"/>
          </a:xfrm>
          <a:prstGeom prst="rect">
            <a:avLst/>
          </a:prstGeom>
        </p:spPr>
      </p:pic>
    </p:spTree>
    <p:extLst>
      <p:ext uri="{BB962C8B-B14F-4D97-AF65-F5344CB8AC3E}">
        <p14:creationId xmlns:p14="http://schemas.microsoft.com/office/powerpoint/2010/main" val="3507304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91C9CE1-01E3-CD3B-1DEB-8CCB11EF4355}"/>
              </a:ext>
            </a:extLst>
          </p:cNvPr>
          <p:cNvSpPr>
            <a:spLocks noGrp="1"/>
          </p:cNvSpPr>
          <p:nvPr>
            <p:ph type="title"/>
          </p:nvPr>
        </p:nvSpPr>
        <p:spPr>
          <a:xfrm>
            <a:off x="500033" y="355398"/>
            <a:ext cx="10515600" cy="1325563"/>
          </a:xfrm>
        </p:spPr>
        <p:txBody>
          <a:bodyPr/>
          <a:lstStyle/>
          <a:p>
            <a:r>
              <a:rPr lang="el-GR" sz="2800" b="1" u="sng"/>
              <a:t>Ανεύρεση κορυφών</a:t>
            </a:r>
          </a:p>
        </p:txBody>
      </p:sp>
      <p:sp>
        <p:nvSpPr>
          <p:cNvPr id="3" name="Θέση περιεχομένου 2">
            <a:extLst>
              <a:ext uri="{FF2B5EF4-FFF2-40B4-BE49-F238E27FC236}">
                <a16:creationId xmlns:a16="http://schemas.microsoft.com/office/drawing/2014/main" id="{2B93D897-B3E9-75E8-E6CA-9773429B8809}"/>
              </a:ext>
            </a:extLst>
          </p:cNvPr>
          <p:cNvSpPr>
            <a:spLocks noGrp="1"/>
          </p:cNvSpPr>
          <p:nvPr>
            <p:ph idx="1"/>
          </p:nvPr>
        </p:nvSpPr>
        <p:spPr>
          <a:xfrm>
            <a:off x="500033" y="1582434"/>
            <a:ext cx="5154038" cy="4351338"/>
          </a:xfrm>
        </p:spPr>
        <p:txBody>
          <a:bodyPr/>
          <a:lstStyle/>
          <a:p>
            <a:pPr marL="0" indent="0">
              <a:buNone/>
            </a:pPr>
            <a:r>
              <a:rPr lang="el-GR" sz="2400"/>
              <a:t>Το τέταρτο στάδιο στη διαδικασία είναι η εξαγωγή των κορυφών από το φασματογράφημα.</a:t>
            </a:r>
          </a:p>
          <a:p>
            <a:pPr marL="0" indent="0">
              <a:buNone/>
            </a:pPr>
            <a:r>
              <a:rPr lang="el-GR" sz="2400"/>
              <a:t>Η εύρεση των κορυφών είναι μία απαιτητική διαδικασία. Στο συγκεκριμένο σύστημα, το φασματογράφημα αντιμετωπίζεται ως εικόνα και χρησιμοποιούνται εργαλεία και τεχνικές επεξεργασίας εικόνας από την βιβλιοθήκη </a:t>
            </a:r>
            <a:r>
              <a:rPr lang="el-GR" sz="2400" err="1"/>
              <a:t>scipy</a:t>
            </a:r>
            <a:r>
              <a:rPr lang="el-GR" sz="2400"/>
              <a:t> για την εντοπισμό των κορυφών.</a:t>
            </a:r>
          </a:p>
        </p:txBody>
      </p:sp>
      <p:pic>
        <p:nvPicPr>
          <p:cNvPr id="4" name="Εικόνα 3">
            <a:extLst>
              <a:ext uri="{FF2B5EF4-FFF2-40B4-BE49-F238E27FC236}">
                <a16:creationId xmlns:a16="http://schemas.microsoft.com/office/drawing/2014/main" id="{CA6FADEE-E6F7-791B-0B5B-E73B1F964561}"/>
              </a:ext>
            </a:extLst>
          </p:cNvPr>
          <p:cNvPicPr>
            <a:picLocks noChangeAspect="1"/>
          </p:cNvPicPr>
          <p:nvPr/>
        </p:nvPicPr>
        <p:blipFill>
          <a:blip r:embed="rId2"/>
          <a:stretch>
            <a:fillRect/>
          </a:stretch>
        </p:blipFill>
        <p:spPr>
          <a:xfrm>
            <a:off x="5654071" y="1375808"/>
            <a:ext cx="6037896" cy="4684523"/>
          </a:xfrm>
          <a:prstGeom prst="rect">
            <a:avLst/>
          </a:prstGeom>
        </p:spPr>
      </p:pic>
    </p:spTree>
    <p:extLst>
      <p:ext uri="{BB962C8B-B14F-4D97-AF65-F5344CB8AC3E}">
        <p14:creationId xmlns:p14="http://schemas.microsoft.com/office/powerpoint/2010/main" val="1364949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0F1AF85-37E2-B428-AE15-3598991C00C6}"/>
              </a:ext>
            </a:extLst>
          </p:cNvPr>
          <p:cNvSpPr>
            <a:spLocks noGrp="1"/>
          </p:cNvSpPr>
          <p:nvPr>
            <p:ph type="title"/>
          </p:nvPr>
        </p:nvSpPr>
        <p:spPr/>
        <p:txBody>
          <a:bodyPr/>
          <a:lstStyle/>
          <a:p>
            <a:r>
              <a:rPr lang="en-US" sz="2800" b="1" u="sng"/>
              <a:t>Fingerprint Hashing</a:t>
            </a:r>
            <a:endParaRPr lang="el-GR" sz="2800" b="1" u="sng"/>
          </a:p>
        </p:txBody>
      </p:sp>
      <p:sp>
        <p:nvSpPr>
          <p:cNvPr id="3" name="Θέση περιεχομένου 2">
            <a:extLst>
              <a:ext uri="{FF2B5EF4-FFF2-40B4-BE49-F238E27FC236}">
                <a16:creationId xmlns:a16="http://schemas.microsoft.com/office/drawing/2014/main" id="{E24EC9FE-2A89-F857-F445-C0DB26817E36}"/>
              </a:ext>
            </a:extLst>
          </p:cNvPr>
          <p:cNvSpPr>
            <a:spLocks noGrp="1"/>
          </p:cNvSpPr>
          <p:nvPr>
            <p:ph idx="1"/>
          </p:nvPr>
        </p:nvSpPr>
        <p:spPr>
          <a:xfrm>
            <a:off x="838200" y="1825625"/>
            <a:ext cx="5689060" cy="4351338"/>
          </a:xfrm>
        </p:spPr>
        <p:txBody>
          <a:bodyPr/>
          <a:lstStyle/>
          <a:p>
            <a:r>
              <a:rPr lang="el-GR"/>
              <a:t>Τέλος, στο πέμπτο στάδιο της διαδικασίας, αξιοποιούνται οι κορυφές που εξήχθησαν για τη δημιουργία fingerprints μέσω μιας συνάρτησης κατακερματισμού (hash function).</a:t>
            </a:r>
          </a:p>
        </p:txBody>
      </p:sp>
      <p:pic>
        <p:nvPicPr>
          <p:cNvPr id="4" name="Εικόνα 3">
            <a:extLst>
              <a:ext uri="{FF2B5EF4-FFF2-40B4-BE49-F238E27FC236}">
                <a16:creationId xmlns:a16="http://schemas.microsoft.com/office/drawing/2014/main" id="{F83D2B2F-7B54-32F3-B7F4-A0CFF10685D1}"/>
              </a:ext>
            </a:extLst>
          </p:cNvPr>
          <p:cNvPicPr>
            <a:picLocks noChangeAspect="1"/>
          </p:cNvPicPr>
          <p:nvPr/>
        </p:nvPicPr>
        <p:blipFill>
          <a:blip r:embed="rId2"/>
          <a:stretch>
            <a:fillRect/>
          </a:stretch>
        </p:blipFill>
        <p:spPr>
          <a:xfrm>
            <a:off x="6319539" y="1126482"/>
            <a:ext cx="5687478" cy="5050481"/>
          </a:xfrm>
          <a:prstGeom prst="rect">
            <a:avLst/>
          </a:prstGeom>
        </p:spPr>
      </p:pic>
    </p:spTree>
    <p:extLst>
      <p:ext uri="{BB962C8B-B14F-4D97-AF65-F5344CB8AC3E}">
        <p14:creationId xmlns:p14="http://schemas.microsoft.com/office/powerpoint/2010/main" val="266857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8BDE784-93AC-DC41-4444-469B6162B41A}"/>
              </a:ext>
            </a:extLst>
          </p:cNvPr>
          <p:cNvSpPr>
            <a:spLocks noGrp="1"/>
          </p:cNvSpPr>
          <p:nvPr>
            <p:ph type="title"/>
          </p:nvPr>
        </p:nvSpPr>
        <p:spPr>
          <a:xfrm>
            <a:off x="838200" y="1697814"/>
            <a:ext cx="10515600" cy="1325563"/>
          </a:xfrm>
        </p:spPr>
        <p:txBody>
          <a:bodyPr>
            <a:normAutofit/>
          </a:bodyPr>
          <a:lstStyle/>
          <a:p>
            <a:pPr algn="ctr"/>
            <a:r>
              <a:rPr lang="el-GR" sz="2800" b="1" u="sng">
                <a:latin typeface="Times New Roman" panose="02020603050405020304" pitchFamily="18" charset="0"/>
                <a:cs typeface="Times New Roman" panose="02020603050405020304" pitchFamily="18" charset="0"/>
              </a:rPr>
              <a:t>ΟΡΙΣΜΟΣ ΤΟΥ </a:t>
            </a:r>
            <a:r>
              <a:rPr lang="en-US" sz="2800" b="1" u="sng">
                <a:latin typeface="Times New Roman" panose="02020603050405020304" pitchFamily="18" charset="0"/>
                <a:cs typeface="Times New Roman" panose="02020603050405020304" pitchFamily="18" charset="0"/>
              </a:rPr>
              <a:t>AUDIO FINGERPRINT</a:t>
            </a:r>
            <a:endParaRPr lang="el-GR" sz="2800" b="1" u="sng">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AF623BBE-1699-E4E1-6B91-563FD81C09CF}"/>
              </a:ext>
            </a:extLst>
          </p:cNvPr>
          <p:cNvSpPr>
            <a:spLocks noGrp="1"/>
          </p:cNvSpPr>
          <p:nvPr>
            <p:ph idx="1"/>
          </p:nvPr>
        </p:nvSpPr>
        <p:spPr>
          <a:xfrm>
            <a:off x="838200" y="3093396"/>
            <a:ext cx="10515600" cy="2480553"/>
          </a:xfrm>
        </p:spPr>
        <p:txBody>
          <a:bodyPr>
            <a:normAutofit/>
          </a:bodyPr>
          <a:lstStyle/>
          <a:p>
            <a:pPr marL="0" indent="0">
              <a:buNone/>
            </a:pPr>
            <a:r>
              <a:rPr lang="el-GR" sz="2400">
                <a:solidFill>
                  <a:schemeClr val="tx1">
                    <a:lumMod val="95000"/>
                    <a:lumOff val="5000"/>
                  </a:schemeClr>
                </a:solidFill>
                <a:latin typeface="Times New Roman" panose="02020603050405020304" pitchFamily="18" charset="0"/>
                <a:cs typeface="Times New Roman" panose="02020603050405020304" pitchFamily="18" charset="0"/>
              </a:rPr>
              <a:t>Ο </a:t>
            </a:r>
            <a:r>
              <a:rPr lang="el-GR" sz="2600">
                <a:solidFill>
                  <a:schemeClr val="tx1">
                    <a:lumMod val="95000"/>
                    <a:lumOff val="5000"/>
                  </a:schemeClr>
                </a:solidFill>
                <a:latin typeface="Times New Roman" panose="02020603050405020304" pitchFamily="18" charset="0"/>
                <a:cs typeface="Times New Roman" panose="02020603050405020304" pitchFamily="18" charset="0"/>
              </a:rPr>
              <a:t>όρος</a:t>
            </a:r>
            <a:r>
              <a:rPr lang="el-GR" sz="2400">
                <a:solidFill>
                  <a:schemeClr val="tx1">
                    <a:lumMod val="95000"/>
                    <a:lumOff val="5000"/>
                  </a:schemeClr>
                </a:solidFill>
                <a:latin typeface="Times New Roman" panose="02020603050405020304" pitchFamily="18" charset="0"/>
                <a:cs typeface="Times New Roman" panose="02020603050405020304" pitchFamily="18" charset="0"/>
              </a:rPr>
              <a:t> "</a:t>
            </a:r>
            <a:r>
              <a:rPr lang="el-GR" sz="2400" err="1">
                <a:solidFill>
                  <a:schemeClr val="tx1">
                    <a:lumMod val="95000"/>
                    <a:lumOff val="5000"/>
                  </a:schemeClr>
                </a:solidFill>
                <a:latin typeface="Times New Roman" panose="02020603050405020304" pitchFamily="18" charset="0"/>
                <a:cs typeface="Times New Roman" panose="02020603050405020304" pitchFamily="18" charset="0"/>
              </a:rPr>
              <a:t>Audio</a:t>
            </a:r>
            <a:r>
              <a:rPr lang="el-GR" sz="2400">
                <a:solidFill>
                  <a:schemeClr val="tx1">
                    <a:lumMod val="95000"/>
                    <a:lumOff val="5000"/>
                  </a:schemeClr>
                </a:solidFill>
                <a:latin typeface="Times New Roman" panose="02020603050405020304" pitchFamily="18" charset="0"/>
                <a:cs typeface="Times New Roman" panose="02020603050405020304" pitchFamily="18" charset="0"/>
              </a:rPr>
              <a:t> </a:t>
            </a:r>
            <a:r>
              <a:rPr lang="el-GR" sz="2400" err="1">
                <a:solidFill>
                  <a:schemeClr val="tx1">
                    <a:lumMod val="95000"/>
                    <a:lumOff val="5000"/>
                  </a:schemeClr>
                </a:solidFill>
                <a:latin typeface="Times New Roman" panose="02020603050405020304" pitchFamily="18" charset="0"/>
                <a:cs typeface="Times New Roman" panose="02020603050405020304" pitchFamily="18" charset="0"/>
              </a:rPr>
              <a:t>Fingerprint</a:t>
            </a:r>
            <a:r>
              <a:rPr lang="el-GR" sz="2400">
                <a:solidFill>
                  <a:schemeClr val="tx1">
                    <a:lumMod val="95000"/>
                    <a:lumOff val="5000"/>
                  </a:schemeClr>
                </a:solidFill>
                <a:latin typeface="Times New Roman" panose="02020603050405020304" pitchFamily="18" charset="0"/>
                <a:cs typeface="Times New Roman" panose="02020603050405020304" pitchFamily="18" charset="0"/>
              </a:rPr>
              <a:t>" αναφέρεται μια συνοπτική αναπαράσταση ενός ακουστικού αντικειμένου. Αυτή η αναπαράσταση περιέχει μια μοναδική περιγραφή του ακουστικού αντικειμένου, με βάση το περιεχόμενό του. Ο απώτερος στόχος είναι να ελεγχθεί εάν δύο αντικείμενα είναι "ίδια" ακουστικά, συγκρίνοντας όχι απευθείας τα ίδια αντικείμενα, αλλά  τα ακουστικά αποτυπώματά τους, που θα μπορούσαν να αποκαλούνται "</a:t>
            </a:r>
            <a:r>
              <a:rPr lang="el-GR" sz="2400" err="1">
                <a:solidFill>
                  <a:schemeClr val="tx1">
                    <a:lumMod val="95000"/>
                    <a:lumOff val="5000"/>
                  </a:schemeClr>
                </a:solidFill>
                <a:latin typeface="Times New Roman" panose="02020603050405020304" pitchFamily="18" charset="0"/>
                <a:cs typeface="Times New Roman" panose="02020603050405020304" pitchFamily="18" charset="0"/>
              </a:rPr>
              <a:t>audio</a:t>
            </a:r>
            <a:r>
              <a:rPr lang="el-GR" sz="2400">
                <a:solidFill>
                  <a:schemeClr val="tx1">
                    <a:lumMod val="95000"/>
                    <a:lumOff val="5000"/>
                  </a:schemeClr>
                </a:solidFill>
                <a:latin typeface="Times New Roman" panose="02020603050405020304" pitchFamily="18" charset="0"/>
                <a:cs typeface="Times New Roman" panose="02020603050405020304" pitchFamily="18" charset="0"/>
              </a:rPr>
              <a:t> </a:t>
            </a:r>
            <a:r>
              <a:rPr lang="el-GR" sz="2400" err="1">
                <a:solidFill>
                  <a:schemeClr val="tx1">
                    <a:lumMod val="95000"/>
                    <a:lumOff val="5000"/>
                  </a:schemeClr>
                </a:solidFill>
                <a:latin typeface="Times New Roman" panose="02020603050405020304" pitchFamily="18" charset="0"/>
                <a:cs typeface="Times New Roman" panose="02020603050405020304" pitchFamily="18" charset="0"/>
              </a:rPr>
              <a:t>fingerprints</a:t>
            </a:r>
            <a:r>
              <a:rPr lang="el-GR" sz="2400">
                <a:solidFill>
                  <a:schemeClr val="tx1">
                    <a:lumMod val="95000"/>
                    <a:lumOff val="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24356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C01E722-773C-7C1D-EB96-0B77F5F967D0}"/>
              </a:ext>
            </a:extLst>
          </p:cNvPr>
          <p:cNvSpPr>
            <a:spLocks noGrp="1"/>
          </p:cNvSpPr>
          <p:nvPr>
            <p:ph type="title"/>
          </p:nvPr>
        </p:nvSpPr>
        <p:spPr/>
        <p:txBody>
          <a:bodyPr/>
          <a:lstStyle/>
          <a:p>
            <a:r>
              <a:rPr lang="el-GR" sz="2800" b="1" u="sng"/>
              <a:t>ΕΦΑΡΜΟΓΕΣ ΤΟΥ </a:t>
            </a:r>
            <a:r>
              <a:rPr lang="en-US" sz="2800" b="1" u="sng"/>
              <a:t>AUDIO FINGERPRINTING</a:t>
            </a:r>
            <a:endParaRPr lang="el-GR" sz="2800" b="1" u="sng"/>
          </a:p>
        </p:txBody>
      </p:sp>
      <p:sp>
        <p:nvSpPr>
          <p:cNvPr id="3" name="Θέση περιεχομένου 2">
            <a:extLst>
              <a:ext uri="{FF2B5EF4-FFF2-40B4-BE49-F238E27FC236}">
                <a16:creationId xmlns:a16="http://schemas.microsoft.com/office/drawing/2014/main" id="{C505F1BE-85B7-5FCC-5B46-8A3FCD717857}"/>
              </a:ext>
            </a:extLst>
          </p:cNvPr>
          <p:cNvSpPr>
            <a:spLocks noGrp="1"/>
          </p:cNvSpPr>
          <p:nvPr>
            <p:ph idx="1"/>
          </p:nvPr>
        </p:nvSpPr>
        <p:spPr>
          <a:xfrm>
            <a:off x="838200" y="2381352"/>
            <a:ext cx="10515600" cy="2394929"/>
          </a:xfrm>
        </p:spPr>
        <p:txBody>
          <a:bodyPr/>
          <a:lstStyle/>
          <a:p>
            <a:pPr marL="514350" indent="-514350">
              <a:buFont typeface="+mj-lt"/>
              <a:buAutoNum type="arabicPeriod"/>
            </a:pPr>
            <a:r>
              <a:rPr lang="el-GR" sz="2400"/>
              <a:t>Παρακολούθηση ραδιοφωνικών εκπομπών</a:t>
            </a:r>
            <a:endParaRPr lang="en-US" sz="2400"/>
          </a:p>
          <a:p>
            <a:pPr marL="514350" indent="-514350">
              <a:buFont typeface="+mj-lt"/>
              <a:buAutoNum type="arabicPeriod"/>
            </a:pPr>
            <a:r>
              <a:rPr lang="el-GR" sz="2400"/>
              <a:t>Αναγνώριση μουσικών κομματιών μέσω κινητού τηλεφώνου</a:t>
            </a:r>
            <a:endParaRPr lang="en-US" sz="2400"/>
          </a:p>
          <a:p>
            <a:pPr marL="514350" indent="-514350">
              <a:buFont typeface="+mj-lt"/>
              <a:buAutoNum type="arabicPeriod"/>
            </a:pPr>
            <a:r>
              <a:rPr lang="el-GR" sz="2400"/>
              <a:t>Φιλτράρισμα μουσικού υλικού στο διαδίκτυο</a:t>
            </a:r>
            <a:endParaRPr lang="en-US" sz="2400"/>
          </a:p>
          <a:p>
            <a:pPr marL="514350" indent="-514350">
              <a:buFont typeface="+mj-lt"/>
              <a:buAutoNum type="arabicPeriod"/>
            </a:pPr>
            <a:r>
              <a:rPr lang="el-GR" sz="2400"/>
              <a:t>Οργάνωση μουσικών συλλογών από χρήστες</a:t>
            </a:r>
            <a:endParaRPr lang="en-US" sz="2400"/>
          </a:p>
          <a:p>
            <a:pPr marL="514350" indent="-514350">
              <a:buFont typeface="+mj-lt"/>
              <a:buAutoNum type="arabicPeriod"/>
            </a:pPr>
            <a:endParaRPr lang="el-GR" sz="2400"/>
          </a:p>
        </p:txBody>
      </p:sp>
    </p:spTree>
    <p:extLst>
      <p:ext uri="{BB962C8B-B14F-4D97-AF65-F5344CB8AC3E}">
        <p14:creationId xmlns:p14="http://schemas.microsoft.com/office/powerpoint/2010/main" val="8834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9752325-BE8F-A029-070F-A3069A9D179A}"/>
              </a:ext>
            </a:extLst>
          </p:cNvPr>
          <p:cNvSpPr>
            <a:spLocks noGrp="1"/>
          </p:cNvSpPr>
          <p:nvPr>
            <p:ph type="title"/>
          </p:nvPr>
        </p:nvSpPr>
        <p:spPr/>
        <p:txBody>
          <a:bodyPr/>
          <a:lstStyle/>
          <a:p>
            <a:r>
              <a:rPr lang="el-GR" sz="2800" b="1" u="sng"/>
              <a:t>ΤΟ ΣΥΣΤΗΜΑ ΠΟΥ ΧΡΗΣΙΜΟΠΟΙΕΙΤΑΙ</a:t>
            </a:r>
          </a:p>
        </p:txBody>
      </p:sp>
      <p:sp>
        <p:nvSpPr>
          <p:cNvPr id="3" name="Θέση περιεχομένου 2">
            <a:extLst>
              <a:ext uri="{FF2B5EF4-FFF2-40B4-BE49-F238E27FC236}">
                <a16:creationId xmlns:a16="http://schemas.microsoft.com/office/drawing/2014/main" id="{8D2A92E6-02AA-2D98-A2A4-5FD9911F43BE}"/>
              </a:ext>
            </a:extLst>
          </p:cNvPr>
          <p:cNvSpPr>
            <a:spLocks noGrp="1"/>
          </p:cNvSpPr>
          <p:nvPr>
            <p:ph idx="1"/>
          </p:nvPr>
        </p:nvSpPr>
        <p:spPr/>
        <p:txBody>
          <a:bodyPr/>
          <a:lstStyle/>
          <a:p>
            <a:r>
              <a:rPr lang="el-GR" sz="2400"/>
              <a:t>Έχει υλοποιηθεί σε Python και βασίζεται στη χρήση συναρτήσεων κατακερματισμού (Hash Functions) για τη δημιουργία των αποτυπωμάτων. </a:t>
            </a:r>
          </a:p>
          <a:p>
            <a:r>
              <a:rPr lang="el-GR" sz="2400"/>
              <a:t>Αντίστοιχες τεχνολογίες χρησιμοποιούνται σε εφαρμογές όπως το Shazam, το SoundHound και άλλες. Παρακάτω περιγράφονται οι διαδικασίες εξαγωγής των ακουστικών αποτυπωμάτων καθώς και η μέθοδος αναζήτησης στη βάση δεδομένων.</a:t>
            </a:r>
          </a:p>
        </p:txBody>
      </p:sp>
    </p:spTree>
    <p:extLst>
      <p:ext uri="{BB962C8B-B14F-4D97-AF65-F5344CB8AC3E}">
        <p14:creationId xmlns:p14="http://schemas.microsoft.com/office/powerpoint/2010/main" val="17851907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BEBD5B62-FB22-E699-1ADC-17BF51A30B1E}"/>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Σας </a:t>
            </a:r>
            <a:r>
              <a:rPr lang="en-US" sz="4000" kern="1200" err="1">
                <a:solidFill>
                  <a:schemeClr val="tx2"/>
                </a:solidFill>
                <a:latin typeface="+mj-lt"/>
                <a:ea typeface="+mj-ea"/>
                <a:cs typeface="+mj-cs"/>
              </a:rPr>
              <a:t>ευχ</a:t>
            </a:r>
            <a:r>
              <a:rPr lang="en-US" sz="4000" kern="1200">
                <a:solidFill>
                  <a:schemeClr val="tx2"/>
                </a:solidFill>
                <a:latin typeface="+mj-lt"/>
                <a:ea typeface="+mj-ea"/>
                <a:cs typeface="+mj-cs"/>
              </a:rPr>
              <a:t>αριστούμε για την προσοχή σας</a:t>
            </a:r>
            <a:r>
              <a:rPr lang="el-GR" sz="4000" kern="1200">
                <a:solidFill>
                  <a:schemeClr val="tx2"/>
                </a:solidFill>
                <a:latin typeface="+mj-lt"/>
                <a:ea typeface="+mj-ea"/>
                <a:cs typeface="+mj-cs"/>
              </a:rPr>
              <a:t>!!</a:t>
            </a:r>
            <a:endParaRPr lang="en-US" sz="4000" kern="1200">
              <a:solidFill>
                <a:schemeClr val="tx2"/>
              </a:solidFill>
              <a:latin typeface="+mj-lt"/>
              <a:ea typeface="+mj-ea"/>
              <a:cs typeface="+mj-cs"/>
            </a:endParaRPr>
          </a:p>
        </p:txBody>
      </p:sp>
      <p:pic>
        <p:nvPicPr>
          <p:cNvPr id="6" name="Graphic 5" descr="Δακτυλικό αποτύπωμα">
            <a:extLst>
              <a:ext uri="{FF2B5EF4-FFF2-40B4-BE49-F238E27FC236}">
                <a16:creationId xmlns:a16="http://schemas.microsoft.com/office/drawing/2014/main" id="{E1E27206-A318-18FA-CD64-4C5A68E796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2385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3">
            <a:extLst>
              <a:ext uri="{FF2B5EF4-FFF2-40B4-BE49-F238E27FC236}">
                <a16:creationId xmlns:a16="http://schemas.microsoft.com/office/drawing/2014/main" id="{C5E2AEA5-3D46-3772-2877-44439013BB62}"/>
              </a:ext>
            </a:extLst>
          </p:cNvPr>
          <p:cNvSpPr>
            <a:spLocks noGrp="1"/>
          </p:cNvSpPr>
          <p:nvPr>
            <p:ph type="title"/>
          </p:nvPr>
        </p:nvSpPr>
        <p:spPr>
          <a:xfrm>
            <a:off x="304767" y="359924"/>
            <a:ext cx="11476758" cy="632298"/>
          </a:xfrm>
        </p:spPr>
        <p:txBody>
          <a:bodyPr/>
          <a:lstStyle/>
          <a:p>
            <a:pPr algn="ctr"/>
            <a:r>
              <a:rPr lang="el-GR" sz="2800" b="1" u="sng">
                <a:latin typeface="Times New Roman" panose="02020603050405020304" pitchFamily="18" charset="0"/>
                <a:cs typeface="Times New Roman" panose="02020603050405020304" pitchFamily="18" charset="0"/>
              </a:rPr>
              <a:t>Δομή</a:t>
            </a:r>
          </a:p>
        </p:txBody>
      </p:sp>
      <p:pic>
        <p:nvPicPr>
          <p:cNvPr id="7" name="Θέση περιεχομένου 6">
            <a:extLst>
              <a:ext uri="{FF2B5EF4-FFF2-40B4-BE49-F238E27FC236}">
                <a16:creationId xmlns:a16="http://schemas.microsoft.com/office/drawing/2014/main" id="{47BA0CEE-BAB4-7860-F5A6-CCF52568BBB8}"/>
              </a:ext>
            </a:extLst>
          </p:cNvPr>
          <p:cNvPicPr>
            <a:picLocks noGrp="1" noChangeAspect="1"/>
          </p:cNvPicPr>
          <p:nvPr>
            <p:ph idx="1"/>
          </p:nvPr>
        </p:nvPicPr>
        <p:blipFill>
          <a:blip r:embed="rId2"/>
          <a:stretch>
            <a:fillRect/>
          </a:stretch>
        </p:blipFill>
        <p:spPr>
          <a:xfrm>
            <a:off x="4588634" y="1660339"/>
            <a:ext cx="7192891" cy="3991431"/>
          </a:xfrm>
          <a:prstGeom prst="rect">
            <a:avLst/>
          </a:prstGeom>
        </p:spPr>
      </p:pic>
      <p:sp>
        <p:nvSpPr>
          <p:cNvPr id="6" name="Θέση κειμένου 5">
            <a:extLst>
              <a:ext uri="{FF2B5EF4-FFF2-40B4-BE49-F238E27FC236}">
                <a16:creationId xmlns:a16="http://schemas.microsoft.com/office/drawing/2014/main" id="{EA7CCD7E-0F02-9FE0-82A8-200080B45BFE}"/>
              </a:ext>
            </a:extLst>
          </p:cNvPr>
          <p:cNvSpPr>
            <a:spLocks noGrp="1"/>
          </p:cNvSpPr>
          <p:nvPr>
            <p:ph type="body" sz="half" idx="2"/>
          </p:nvPr>
        </p:nvSpPr>
        <p:spPr>
          <a:xfrm>
            <a:off x="304768" y="1660339"/>
            <a:ext cx="3932237" cy="4205439"/>
          </a:xfrm>
        </p:spPr>
        <p:txBody>
          <a:bodyPr>
            <a:noAutofit/>
          </a:bodyPr>
          <a:lstStyle/>
          <a:p>
            <a:r>
              <a:rPr lang="el-GR" sz="2400">
                <a:latin typeface="Times New Roman" panose="02020603050405020304" pitchFamily="18" charset="0"/>
                <a:cs typeface="Times New Roman" panose="02020603050405020304" pitchFamily="18" charset="0"/>
              </a:rPr>
              <a:t>Ένα σύστημα </a:t>
            </a:r>
            <a:r>
              <a:rPr lang="el-GR" sz="2400" err="1">
                <a:latin typeface="Times New Roman" panose="02020603050405020304" pitchFamily="18" charset="0"/>
                <a:cs typeface="Times New Roman" panose="02020603050405020304" pitchFamily="18" charset="0"/>
              </a:rPr>
              <a:t>Audio</a:t>
            </a:r>
            <a:r>
              <a:rPr lang="el-GR" sz="2400">
                <a:latin typeface="Times New Roman" panose="02020603050405020304" pitchFamily="18" charset="0"/>
                <a:cs typeface="Times New Roman" panose="02020603050405020304" pitchFamily="18" charset="0"/>
              </a:rPr>
              <a:t> </a:t>
            </a:r>
            <a:r>
              <a:rPr lang="el-GR" sz="2400" err="1">
                <a:latin typeface="Times New Roman" panose="02020603050405020304" pitchFamily="18" charset="0"/>
                <a:cs typeface="Times New Roman" panose="02020603050405020304" pitchFamily="18" charset="0"/>
              </a:rPr>
              <a:t>Fingerprinting</a:t>
            </a:r>
            <a:r>
              <a:rPr lang="el-GR" sz="2400">
                <a:latin typeface="Times New Roman" panose="02020603050405020304" pitchFamily="18" charset="0"/>
                <a:cs typeface="Times New Roman" panose="02020603050405020304" pitchFamily="18" charset="0"/>
              </a:rPr>
              <a:t> αποτελείται από δύο βασικά μέρη :</a:t>
            </a:r>
          </a:p>
          <a:p>
            <a:pPr marL="514350" indent="-514350">
              <a:buFont typeface="+mj-lt"/>
              <a:buAutoNum type="romanLcPeriod"/>
            </a:pPr>
            <a:r>
              <a:rPr lang="el-GR" sz="2400">
                <a:latin typeface="Times New Roman" panose="02020603050405020304" pitchFamily="18" charset="0"/>
                <a:cs typeface="Times New Roman" panose="02020603050405020304" pitchFamily="18" charset="0"/>
              </a:rPr>
              <a:t> τη μέθοδο εξαγωγής </a:t>
            </a:r>
            <a:r>
              <a:rPr lang="el-GR" sz="2400" err="1">
                <a:latin typeface="Times New Roman" panose="02020603050405020304" pitchFamily="18" charset="0"/>
                <a:cs typeface="Times New Roman" panose="02020603050405020304" pitchFamily="18" charset="0"/>
              </a:rPr>
              <a:t>audio</a:t>
            </a:r>
            <a:r>
              <a:rPr lang="el-GR" sz="2400">
                <a:latin typeface="Times New Roman" panose="02020603050405020304" pitchFamily="18" charset="0"/>
                <a:cs typeface="Times New Roman" panose="02020603050405020304" pitchFamily="18" charset="0"/>
              </a:rPr>
              <a:t> </a:t>
            </a:r>
            <a:r>
              <a:rPr lang="el-GR" sz="2400" err="1">
                <a:latin typeface="Times New Roman" panose="02020603050405020304" pitchFamily="18" charset="0"/>
                <a:cs typeface="Times New Roman" panose="02020603050405020304" pitchFamily="18" charset="0"/>
              </a:rPr>
              <a:t>fingerprint</a:t>
            </a:r>
            <a:r>
              <a:rPr lang="el-GR" sz="2400">
                <a:latin typeface="Times New Roman" panose="02020603050405020304" pitchFamily="18" charset="0"/>
                <a:cs typeface="Times New Roman" panose="02020603050405020304" pitchFamily="18" charset="0"/>
              </a:rPr>
              <a:t> και </a:t>
            </a:r>
          </a:p>
          <a:p>
            <a:pPr marL="514350" indent="-514350">
              <a:buFont typeface="+mj-lt"/>
              <a:buAutoNum type="romanLcPeriod"/>
            </a:pPr>
            <a:r>
              <a:rPr lang="el-GR" sz="2400">
                <a:latin typeface="Times New Roman" panose="02020603050405020304" pitchFamily="18" charset="0"/>
                <a:cs typeface="Times New Roman" panose="02020603050405020304" pitchFamily="18" charset="0"/>
              </a:rPr>
              <a:t>την αναζήτηση αυτού στη βάση δεδομένων. </a:t>
            </a:r>
          </a:p>
        </p:txBody>
      </p:sp>
    </p:spTree>
    <p:extLst>
      <p:ext uri="{BB962C8B-B14F-4D97-AF65-F5344CB8AC3E}">
        <p14:creationId xmlns:p14="http://schemas.microsoft.com/office/powerpoint/2010/main" val="249734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Τίτλος 6">
            <a:extLst>
              <a:ext uri="{FF2B5EF4-FFF2-40B4-BE49-F238E27FC236}">
                <a16:creationId xmlns:a16="http://schemas.microsoft.com/office/drawing/2014/main" id="{8DBD4844-4B54-A838-12AC-0CA5EAAE18D4}"/>
              </a:ext>
            </a:extLst>
          </p:cNvPr>
          <p:cNvSpPr>
            <a:spLocks noGrp="1"/>
          </p:cNvSpPr>
          <p:nvPr>
            <p:ph type="title"/>
          </p:nvPr>
        </p:nvSpPr>
        <p:spPr>
          <a:xfrm>
            <a:off x="838200" y="222436"/>
            <a:ext cx="10515600" cy="1091828"/>
          </a:xfrm>
        </p:spPr>
        <p:txBody>
          <a:bodyPr>
            <a:normAutofit/>
          </a:bodyPr>
          <a:lstStyle/>
          <a:p>
            <a:pPr algn="ctr"/>
            <a:r>
              <a:rPr lang="el-GR" sz="2800" b="1" u="sng"/>
              <a:t>ΓΕΝΙΚΗ ΛΕΙΤΟΥΡΓΙΑ</a:t>
            </a:r>
          </a:p>
        </p:txBody>
      </p:sp>
      <p:sp>
        <p:nvSpPr>
          <p:cNvPr id="8" name="Θέση κειμένου 7">
            <a:extLst>
              <a:ext uri="{FF2B5EF4-FFF2-40B4-BE49-F238E27FC236}">
                <a16:creationId xmlns:a16="http://schemas.microsoft.com/office/drawing/2014/main" id="{53DA1D66-20A4-0264-0B81-5C2E5916DCC1}"/>
              </a:ext>
            </a:extLst>
          </p:cNvPr>
          <p:cNvSpPr>
            <a:spLocks noGrp="1"/>
          </p:cNvSpPr>
          <p:nvPr>
            <p:ph type="body" idx="1"/>
          </p:nvPr>
        </p:nvSpPr>
        <p:spPr>
          <a:xfrm>
            <a:off x="838200" y="1778169"/>
            <a:ext cx="10515600" cy="4223797"/>
          </a:xfrm>
        </p:spPr>
        <p:txBody>
          <a:bodyPr>
            <a:normAutofit/>
          </a:bodyPr>
          <a:lstStyle/>
          <a:p>
            <a:pPr marL="342900" indent="-342900">
              <a:buFont typeface="Calibri" panose="020F0502020204030204" pitchFamily="34" charset="0"/>
              <a:buChar char="−"/>
            </a:pPr>
            <a:r>
              <a:rPr lang="el-GR" u="sng">
                <a:solidFill>
                  <a:schemeClr val="tx1">
                    <a:lumMod val="95000"/>
                    <a:lumOff val="5000"/>
                  </a:schemeClr>
                </a:solidFill>
                <a:latin typeface="Times New Roman" panose="02020603050405020304" pitchFamily="18" charset="0"/>
                <a:cs typeface="Times New Roman" panose="02020603050405020304" pitchFamily="18" charset="0"/>
              </a:rPr>
              <a:t>Δημιουργία ΒΔ: </a:t>
            </a:r>
          </a:p>
          <a:p>
            <a:r>
              <a:rPr lang="el-GR">
                <a:solidFill>
                  <a:schemeClr val="tx1">
                    <a:lumMod val="95000"/>
                    <a:lumOff val="5000"/>
                  </a:schemeClr>
                </a:solidFill>
                <a:latin typeface="Times New Roman" panose="02020603050405020304" pitchFamily="18" charset="0"/>
                <a:cs typeface="Times New Roman" panose="02020603050405020304" pitchFamily="18" charset="0"/>
              </a:rPr>
              <a:t>Από δεδομένα ηχητικά σήματα(μουσικά κομμάτια, </a:t>
            </a:r>
            <a:r>
              <a:rPr lang="el-GR" err="1">
                <a:solidFill>
                  <a:schemeClr val="tx1">
                    <a:lumMod val="95000"/>
                    <a:lumOff val="5000"/>
                  </a:schemeClr>
                </a:solidFill>
                <a:latin typeface="Times New Roman" panose="02020603050405020304" pitchFamily="18" charset="0"/>
                <a:cs typeface="Times New Roman" panose="02020603050405020304" pitchFamily="18" charset="0"/>
              </a:rPr>
              <a:t>βιοσήματα</a:t>
            </a:r>
            <a:r>
              <a:rPr lang="el-GR">
                <a:solidFill>
                  <a:schemeClr val="tx1">
                    <a:lumMod val="95000"/>
                    <a:lumOff val="5000"/>
                  </a:schemeClr>
                </a:solidFill>
                <a:latin typeface="Times New Roman" panose="02020603050405020304" pitchFamily="18" charset="0"/>
                <a:cs typeface="Times New Roman" panose="02020603050405020304" pitchFamily="18" charset="0"/>
              </a:rPr>
              <a:t>, λοιποί ήχοι) εξάγονται τα </a:t>
            </a:r>
            <a:r>
              <a:rPr lang="el-GR" err="1">
                <a:solidFill>
                  <a:schemeClr val="tx1">
                    <a:lumMod val="95000"/>
                    <a:lumOff val="5000"/>
                  </a:schemeClr>
                </a:solidFill>
                <a:latin typeface="Times New Roman" panose="02020603050405020304" pitchFamily="18" charset="0"/>
                <a:cs typeface="Times New Roman" panose="02020603050405020304" pitchFamily="18" charset="0"/>
              </a:rPr>
              <a:t>reference</a:t>
            </a:r>
            <a:r>
              <a:rPr lang="el-GR">
                <a:solidFill>
                  <a:schemeClr val="tx1">
                    <a:lumMod val="95000"/>
                    <a:lumOff val="5000"/>
                  </a:schemeClr>
                </a:solidFill>
                <a:latin typeface="Times New Roman" panose="02020603050405020304" pitchFamily="18" charset="0"/>
                <a:cs typeface="Times New Roman" panose="02020603050405020304" pitchFamily="18" charset="0"/>
              </a:rPr>
              <a:t> </a:t>
            </a:r>
            <a:r>
              <a:rPr lang="el-GR" err="1">
                <a:solidFill>
                  <a:schemeClr val="tx1">
                    <a:lumMod val="95000"/>
                    <a:lumOff val="5000"/>
                  </a:schemeClr>
                </a:solidFill>
                <a:latin typeface="Times New Roman" panose="02020603050405020304" pitchFamily="18" charset="0"/>
                <a:cs typeface="Times New Roman" panose="02020603050405020304" pitchFamily="18" charset="0"/>
              </a:rPr>
              <a:t>audio</a:t>
            </a:r>
            <a:r>
              <a:rPr lang="el-GR">
                <a:solidFill>
                  <a:schemeClr val="tx1">
                    <a:lumMod val="95000"/>
                    <a:lumOff val="5000"/>
                  </a:schemeClr>
                </a:solidFill>
                <a:latin typeface="Times New Roman" panose="02020603050405020304" pitchFamily="18" charset="0"/>
                <a:cs typeface="Times New Roman" panose="02020603050405020304" pitchFamily="18" charset="0"/>
              </a:rPr>
              <a:t> </a:t>
            </a:r>
            <a:r>
              <a:rPr lang="el-GR" err="1">
                <a:solidFill>
                  <a:schemeClr val="tx1">
                    <a:lumMod val="95000"/>
                    <a:lumOff val="5000"/>
                  </a:schemeClr>
                </a:solidFill>
                <a:latin typeface="Times New Roman" panose="02020603050405020304" pitchFamily="18" charset="0"/>
                <a:cs typeface="Times New Roman" panose="02020603050405020304" pitchFamily="18" charset="0"/>
              </a:rPr>
              <a:t>fingerprints</a:t>
            </a:r>
            <a:r>
              <a:rPr lang="el-GR">
                <a:solidFill>
                  <a:schemeClr val="tx1">
                    <a:lumMod val="95000"/>
                    <a:lumOff val="5000"/>
                  </a:schemeClr>
                </a:solidFill>
                <a:latin typeface="Times New Roman" panose="02020603050405020304" pitchFamily="18" charset="0"/>
                <a:cs typeface="Times New Roman" panose="02020603050405020304" pitchFamily="18" charset="0"/>
              </a:rPr>
              <a:t>. Τα </a:t>
            </a:r>
            <a:r>
              <a:rPr lang="el-GR" err="1">
                <a:solidFill>
                  <a:schemeClr val="tx1">
                    <a:lumMod val="95000"/>
                    <a:lumOff val="5000"/>
                  </a:schemeClr>
                </a:solidFill>
                <a:latin typeface="Times New Roman" panose="02020603050405020304" pitchFamily="18" charset="0"/>
                <a:cs typeface="Times New Roman" panose="02020603050405020304" pitchFamily="18" charset="0"/>
              </a:rPr>
              <a:t>reference</a:t>
            </a:r>
            <a:r>
              <a:rPr lang="el-GR">
                <a:solidFill>
                  <a:schemeClr val="tx1">
                    <a:lumMod val="95000"/>
                    <a:lumOff val="5000"/>
                  </a:schemeClr>
                </a:solidFill>
                <a:latin typeface="Times New Roman" panose="02020603050405020304" pitchFamily="18" charset="0"/>
                <a:cs typeface="Times New Roman" panose="02020603050405020304" pitchFamily="18" charset="0"/>
              </a:rPr>
              <a:t> </a:t>
            </a:r>
            <a:r>
              <a:rPr lang="el-GR" err="1">
                <a:solidFill>
                  <a:schemeClr val="tx1">
                    <a:lumMod val="95000"/>
                    <a:lumOff val="5000"/>
                  </a:schemeClr>
                </a:solidFill>
                <a:latin typeface="Times New Roman" panose="02020603050405020304" pitchFamily="18" charset="0"/>
                <a:cs typeface="Times New Roman" panose="02020603050405020304" pitchFamily="18" charset="0"/>
              </a:rPr>
              <a:t>audio</a:t>
            </a:r>
            <a:r>
              <a:rPr lang="el-GR">
                <a:solidFill>
                  <a:schemeClr val="tx1">
                    <a:lumMod val="95000"/>
                    <a:lumOff val="5000"/>
                  </a:schemeClr>
                </a:solidFill>
                <a:latin typeface="Times New Roman" panose="02020603050405020304" pitchFamily="18" charset="0"/>
                <a:cs typeface="Times New Roman" panose="02020603050405020304" pitchFamily="18" charset="0"/>
              </a:rPr>
              <a:t> </a:t>
            </a:r>
            <a:r>
              <a:rPr lang="el-GR" err="1">
                <a:solidFill>
                  <a:schemeClr val="tx1">
                    <a:lumMod val="95000"/>
                    <a:lumOff val="5000"/>
                  </a:schemeClr>
                </a:solidFill>
                <a:latin typeface="Times New Roman" panose="02020603050405020304" pitchFamily="18" charset="0"/>
                <a:cs typeface="Times New Roman" panose="02020603050405020304" pitchFamily="18" charset="0"/>
              </a:rPr>
              <a:t>fingerprints</a:t>
            </a:r>
            <a:r>
              <a:rPr lang="el-GR">
                <a:solidFill>
                  <a:schemeClr val="tx1">
                    <a:lumMod val="95000"/>
                    <a:lumOff val="5000"/>
                  </a:schemeClr>
                </a:solidFill>
                <a:latin typeface="Times New Roman" panose="02020603050405020304" pitchFamily="18" charset="0"/>
                <a:cs typeface="Times New Roman" panose="02020603050405020304" pitchFamily="18" charset="0"/>
              </a:rPr>
              <a:t> είναι </a:t>
            </a:r>
            <a:r>
              <a:rPr lang="el-GR" err="1">
                <a:solidFill>
                  <a:schemeClr val="tx1">
                    <a:lumMod val="95000"/>
                    <a:lumOff val="5000"/>
                  </a:schemeClr>
                </a:solidFill>
                <a:latin typeface="Times New Roman" panose="02020603050405020304" pitchFamily="18" charset="0"/>
                <a:cs typeface="Times New Roman" panose="02020603050405020304" pitchFamily="18" charset="0"/>
              </a:rPr>
              <a:t>streams</a:t>
            </a:r>
            <a:r>
              <a:rPr lang="el-GR">
                <a:solidFill>
                  <a:schemeClr val="tx1">
                    <a:lumMod val="95000"/>
                    <a:lumOff val="5000"/>
                  </a:schemeClr>
                </a:solidFill>
                <a:latin typeface="Times New Roman" panose="02020603050405020304" pitchFamily="18" charset="0"/>
                <a:cs typeface="Times New Roman" panose="02020603050405020304" pitchFamily="18" charset="0"/>
              </a:rPr>
              <a:t> από συνεχόμενα </a:t>
            </a:r>
            <a:r>
              <a:rPr lang="el-GR" err="1">
                <a:solidFill>
                  <a:schemeClr val="tx1">
                    <a:lumMod val="95000"/>
                    <a:lumOff val="5000"/>
                  </a:schemeClr>
                </a:solidFill>
                <a:latin typeface="Times New Roman" panose="02020603050405020304" pitchFamily="18" charset="0"/>
                <a:cs typeface="Times New Roman" panose="02020603050405020304" pitchFamily="18" charset="0"/>
              </a:rPr>
              <a:t>audio</a:t>
            </a:r>
            <a:r>
              <a:rPr lang="el-GR">
                <a:solidFill>
                  <a:schemeClr val="tx1">
                    <a:lumMod val="95000"/>
                    <a:lumOff val="5000"/>
                  </a:schemeClr>
                </a:solidFill>
                <a:latin typeface="Times New Roman" panose="02020603050405020304" pitchFamily="18" charset="0"/>
                <a:cs typeface="Times New Roman" panose="02020603050405020304" pitchFamily="18" charset="0"/>
              </a:rPr>
              <a:t> </a:t>
            </a:r>
            <a:r>
              <a:rPr lang="el-GR" err="1">
                <a:solidFill>
                  <a:schemeClr val="tx1">
                    <a:lumMod val="95000"/>
                    <a:lumOff val="5000"/>
                  </a:schemeClr>
                </a:solidFill>
                <a:latin typeface="Times New Roman" panose="02020603050405020304" pitchFamily="18" charset="0"/>
                <a:cs typeface="Times New Roman" panose="02020603050405020304" pitchFamily="18" charset="0"/>
              </a:rPr>
              <a:t>fingerprints</a:t>
            </a:r>
            <a:r>
              <a:rPr lang="el-GR">
                <a:solidFill>
                  <a:schemeClr val="tx1">
                    <a:lumMod val="95000"/>
                    <a:lumOff val="5000"/>
                  </a:schemeClr>
                </a:solidFill>
                <a:latin typeface="Times New Roman" panose="02020603050405020304" pitchFamily="18" charset="0"/>
                <a:cs typeface="Times New Roman" panose="02020603050405020304" pitchFamily="18" charset="0"/>
              </a:rPr>
              <a:t> που εξάγονται από την συνολική διάρκεια του ηχητικού αποσπάσματος. Αυτά καταχωρούνται στη βάση δεδομένων και κάθε </a:t>
            </a:r>
            <a:r>
              <a:rPr lang="el-GR" err="1">
                <a:solidFill>
                  <a:schemeClr val="tx1">
                    <a:lumMod val="95000"/>
                    <a:lumOff val="5000"/>
                  </a:schemeClr>
                </a:solidFill>
                <a:latin typeface="Times New Roman" panose="02020603050405020304" pitchFamily="18" charset="0"/>
                <a:cs typeface="Times New Roman" panose="02020603050405020304" pitchFamily="18" charset="0"/>
              </a:rPr>
              <a:t>reference</a:t>
            </a:r>
            <a:r>
              <a:rPr lang="el-GR">
                <a:solidFill>
                  <a:schemeClr val="tx1">
                    <a:lumMod val="95000"/>
                    <a:lumOff val="5000"/>
                  </a:schemeClr>
                </a:solidFill>
                <a:latin typeface="Times New Roman" panose="02020603050405020304" pitchFamily="18" charset="0"/>
                <a:cs typeface="Times New Roman" panose="02020603050405020304" pitchFamily="18" charset="0"/>
              </a:rPr>
              <a:t> </a:t>
            </a:r>
            <a:r>
              <a:rPr lang="el-GR" err="1">
                <a:solidFill>
                  <a:schemeClr val="tx1">
                    <a:lumMod val="95000"/>
                    <a:lumOff val="5000"/>
                  </a:schemeClr>
                </a:solidFill>
                <a:latin typeface="Times New Roman" panose="02020603050405020304" pitchFamily="18" charset="0"/>
                <a:cs typeface="Times New Roman" panose="02020603050405020304" pitchFamily="18" charset="0"/>
              </a:rPr>
              <a:t>audio</a:t>
            </a:r>
            <a:r>
              <a:rPr lang="el-GR">
                <a:solidFill>
                  <a:schemeClr val="tx1">
                    <a:lumMod val="95000"/>
                    <a:lumOff val="5000"/>
                  </a:schemeClr>
                </a:solidFill>
                <a:latin typeface="Times New Roman" panose="02020603050405020304" pitchFamily="18" charset="0"/>
                <a:cs typeface="Times New Roman" panose="02020603050405020304" pitchFamily="18" charset="0"/>
              </a:rPr>
              <a:t> </a:t>
            </a:r>
            <a:r>
              <a:rPr lang="el-GR" err="1">
                <a:solidFill>
                  <a:schemeClr val="tx1">
                    <a:lumMod val="95000"/>
                    <a:lumOff val="5000"/>
                  </a:schemeClr>
                </a:solidFill>
                <a:latin typeface="Times New Roman" panose="02020603050405020304" pitchFamily="18" charset="0"/>
                <a:cs typeface="Times New Roman" panose="02020603050405020304" pitchFamily="18" charset="0"/>
              </a:rPr>
              <a:t>fingerprint</a:t>
            </a:r>
            <a:r>
              <a:rPr lang="el-GR">
                <a:solidFill>
                  <a:schemeClr val="tx1">
                    <a:lumMod val="95000"/>
                    <a:lumOff val="5000"/>
                  </a:schemeClr>
                </a:solidFill>
                <a:latin typeface="Times New Roman" panose="02020603050405020304" pitchFamily="18" charset="0"/>
                <a:cs typeface="Times New Roman" panose="02020603050405020304" pitchFamily="18" charset="0"/>
              </a:rPr>
              <a:t> συνδέεται με τα </a:t>
            </a:r>
            <a:r>
              <a:rPr lang="el-GR" err="1">
                <a:solidFill>
                  <a:schemeClr val="tx1">
                    <a:lumMod val="95000"/>
                    <a:lumOff val="5000"/>
                  </a:schemeClr>
                </a:solidFill>
                <a:latin typeface="Times New Roman" panose="02020603050405020304" pitchFamily="18" charset="0"/>
                <a:cs typeface="Times New Roman" panose="02020603050405020304" pitchFamily="18" charset="0"/>
              </a:rPr>
              <a:t>μεταδεδομένα</a:t>
            </a:r>
            <a:r>
              <a:rPr lang="el-GR">
                <a:solidFill>
                  <a:schemeClr val="tx1">
                    <a:lumMod val="95000"/>
                    <a:lumOff val="5000"/>
                  </a:schemeClr>
                </a:solidFill>
                <a:latin typeface="Times New Roman" panose="02020603050405020304" pitchFamily="18" charset="0"/>
                <a:cs typeface="Times New Roman" panose="02020603050405020304" pitchFamily="18" charset="0"/>
              </a:rPr>
              <a:t> που αντιστοιχούν στο απόσπασμα από το οποίο προήλθε.</a:t>
            </a:r>
          </a:p>
          <a:p>
            <a:pPr marL="342900" indent="-342900">
              <a:buFont typeface="Calibri" panose="020F0502020204030204" pitchFamily="34" charset="0"/>
              <a:buChar char="−"/>
            </a:pPr>
            <a:r>
              <a:rPr lang="el-GR" u="sng">
                <a:solidFill>
                  <a:schemeClr val="tx1">
                    <a:lumMod val="95000"/>
                    <a:lumOff val="5000"/>
                  </a:schemeClr>
                </a:solidFill>
                <a:latin typeface="Times New Roman" panose="02020603050405020304" pitchFamily="18" charset="0"/>
                <a:cs typeface="Times New Roman" panose="02020603050405020304" pitchFamily="18" charset="0"/>
              </a:rPr>
              <a:t>Αναγνώριση:</a:t>
            </a:r>
          </a:p>
          <a:p>
            <a:r>
              <a:rPr lang="el-GR">
                <a:solidFill>
                  <a:schemeClr val="tx1">
                    <a:lumMod val="95000"/>
                    <a:lumOff val="5000"/>
                  </a:schemeClr>
                </a:solidFill>
                <a:latin typeface="Times New Roman" panose="02020603050405020304" pitchFamily="18" charset="0"/>
                <a:cs typeface="Times New Roman" panose="02020603050405020304" pitchFamily="18" charset="0"/>
              </a:rPr>
              <a:t> Εξάγεται το </a:t>
            </a:r>
            <a:r>
              <a:rPr lang="el-GR" err="1">
                <a:solidFill>
                  <a:schemeClr val="tx1">
                    <a:lumMod val="95000"/>
                    <a:lumOff val="5000"/>
                  </a:schemeClr>
                </a:solidFill>
                <a:latin typeface="Times New Roman" panose="02020603050405020304" pitchFamily="18" charset="0"/>
                <a:cs typeface="Times New Roman" panose="02020603050405020304" pitchFamily="18" charset="0"/>
              </a:rPr>
              <a:t>audio</a:t>
            </a:r>
            <a:r>
              <a:rPr lang="el-GR">
                <a:solidFill>
                  <a:schemeClr val="tx1">
                    <a:lumMod val="95000"/>
                    <a:lumOff val="5000"/>
                  </a:schemeClr>
                </a:solidFill>
                <a:latin typeface="Times New Roman" panose="02020603050405020304" pitchFamily="18" charset="0"/>
                <a:cs typeface="Times New Roman" panose="02020603050405020304" pitchFamily="18" charset="0"/>
              </a:rPr>
              <a:t> </a:t>
            </a:r>
            <a:r>
              <a:rPr lang="el-GR" err="1">
                <a:solidFill>
                  <a:schemeClr val="tx1">
                    <a:lumMod val="95000"/>
                    <a:lumOff val="5000"/>
                  </a:schemeClr>
                </a:solidFill>
                <a:latin typeface="Times New Roman" panose="02020603050405020304" pitchFamily="18" charset="0"/>
                <a:cs typeface="Times New Roman" panose="02020603050405020304" pitchFamily="18" charset="0"/>
              </a:rPr>
              <a:t>fingerprint</a:t>
            </a:r>
            <a:r>
              <a:rPr lang="el-GR">
                <a:solidFill>
                  <a:schemeClr val="tx1">
                    <a:lumMod val="95000"/>
                    <a:lumOff val="5000"/>
                  </a:schemeClr>
                </a:solidFill>
                <a:latin typeface="Times New Roman" panose="02020603050405020304" pitchFamily="18" charset="0"/>
                <a:cs typeface="Times New Roman" panose="02020603050405020304" pitchFamily="18" charset="0"/>
              </a:rPr>
              <a:t> από το άγνωστο απόσπασμα και </a:t>
            </a:r>
            <a:r>
              <a:rPr lang="el-GR" err="1">
                <a:solidFill>
                  <a:schemeClr val="tx1">
                    <a:lumMod val="95000"/>
                    <a:lumOff val="5000"/>
                  </a:schemeClr>
                </a:solidFill>
                <a:latin typeface="Times New Roman" panose="02020603050405020304" pitchFamily="18" charset="0"/>
                <a:cs typeface="Times New Roman" panose="02020603050405020304" pitchFamily="18" charset="0"/>
              </a:rPr>
              <a:t>αναζητάται</a:t>
            </a:r>
            <a:r>
              <a:rPr lang="el-GR">
                <a:solidFill>
                  <a:schemeClr val="tx1">
                    <a:lumMod val="95000"/>
                    <a:lumOff val="5000"/>
                  </a:schemeClr>
                </a:solidFill>
                <a:latin typeface="Times New Roman" panose="02020603050405020304" pitchFamily="18" charset="0"/>
                <a:cs typeface="Times New Roman" panose="02020603050405020304" pitchFamily="18" charset="0"/>
              </a:rPr>
              <a:t> στη βάση δεδομένων. Αν γίνει ταυτοποίηση, τότε ανακτώνται τα </a:t>
            </a:r>
            <a:r>
              <a:rPr lang="el-GR" err="1">
                <a:solidFill>
                  <a:schemeClr val="tx1">
                    <a:lumMod val="95000"/>
                    <a:lumOff val="5000"/>
                  </a:schemeClr>
                </a:solidFill>
                <a:latin typeface="Times New Roman" panose="02020603050405020304" pitchFamily="18" charset="0"/>
                <a:cs typeface="Times New Roman" panose="02020603050405020304" pitchFamily="18" charset="0"/>
              </a:rPr>
              <a:t>μεταδεδομένα</a:t>
            </a:r>
            <a:r>
              <a:rPr lang="el-GR">
                <a:solidFill>
                  <a:schemeClr val="tx1">
                    <a:lumMod val="95000"/>
                    <a:lumOff val="5000"/>
                  </a:schemeClr>
                </a:solidFill>
                <a:latin typeface="Times New Roman" panose="02020603050405020304" pitchFamily="18" charset="0"/>
                <a:cs typeface="Times New Roman" panose="02020603050405020304" pitchFamily="18" charset="0"/>
              </a:rPr>
              <a:t> που αντιστοιχούν σε αυτό κι έτσι γίνεται η αναγνώριση.</a:t>
            </a:r>
          </a:p>
          <a:p>
            <a:endParaRPr lang="el-GR"/>
          </a:p>
        </p:txBody>
      </p:sp>
    </p:spTree>
    <p:extLst>
      <p:ext uri="{BB962C8B-B14F-4D97-AF65-F5344CB8AC3E}">
        <p14:creationId xmlns:p14="http://schemas.microsoft.com/office/powerpoint/2010/main" val="16409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Τίτλος 5">
            <a:extLst>
              <a:ext uri="{FF2B5EF4-FFF2-40B4-BE49-F238E27FC236}">
                <a16:creationId xmlns:a16="http://schemas.microsoft.com/office/drawing/2014/main" id="{69271BA7-0490-FAC7-B807-FF7935D544D7}"/>
              </a:ext>
            </a:extLst>
          </p:cNvPr>
          <p:cNvSpPr>
            <a:spLocks noGrp="1"/>
          </p:cNvSpPr>
          <p:nvPr>
            <p:ph type="title"/>
          </p:nvPr>
        </p:nvSpPr>
        <p:spPr/>
        <p:txBody>
          <a:bodyPr/>
          <a:lstStyle/>
          <a:p>
            <a:pPr algn="ctr"/>
            <a:r>
              <a:rPr lang="el-GR" sz="2800" b="1" u="sng"/>
              <a:t>Η ΣΥΝΑΡΤΗΣΗ ΤΩΝ AUDIO FINGERPINTS</a:t>
            </a:r>
          </a:p>
        </p:txBody>
      </p:sp>
      <p:sp>
        <p:nvSpPr>
          <p:cNvPr id="7" name="Θέση περιεχομένου 6">
            <a:extLst>
              <a:ext uri="{FF2B5EF4-FFF2-40B4-BE49-F238E27FC236}">
                <a16:creationId xmlns:a16="http://schemas.microsoft.com/office/drawing/2014/main" id="{F70D8475-7F5D-ACD1-68AC-D406BA527BF4}"/>
              </a:ext>
            </a:extLst>
          </p:cNvPr>
          <p:cNvSpPr>
            <a:spLocks noGrp="1"/>
          </p:cNvSpPr>
          <p:nvPr>
            <p:ph idx="1"/>
          </p:nvPr>
        </p:nvSpPr>
        <p:spPr/>
        <p:txBody>
          <a:bodyPr>
            <a:normAutofit/>
          </a:bodyPr>
          <a:lstStyle/>
          <a:p>
            <a:pPr marL="0" indent="0">
              <a:buNone/>
            </a:pPr>
            <a:r>
              <a:rPr lang="el-GR" sz="2400">
                <a:solidFill>
                  <a:schemeClr val="tx1">
                    <a:lumMod val="95000"/>
                    <a:lumOff val="5000"/>
                  </a:schemeClr>
                </a:solidFill>
                <a:latin typeface="Times New Roman" panose="02020603050405020304" pitchFamily="18" charset="0"/>
                <a:cs typeface="Times New Roman" panose="02020603050405020304" pitchFamily="18" charset="0"/>
              </a:rPr>
              <a:t>Η εξαγωγή των </a:t>
            </a:r>
            <a:r>
              <a:rPr lang="el-GR" sz="2400" err="1">
                <a:solidFill>
                  <a:schemeClr val="tx1">
                    <a:lumMod val="95000"/>
                    <a:lumOff val="5000"/>
                  </a:schemeClr>
                </a:solidFill>
                <a:latin typeface="Times New Roman" panose="02020603050405020304" pitchFamily="18" charset="0"/>
                <a:cs typeface="Times New Roman" panose="02020603050405020304" pitchFamily="18" charset="0"/>
              </a:rPr>
              <a:t>audio</a:t>
            </a:r>
            <a:r>
              <a:rPr lang="el-GR" sz="2400">
                <a:solidFill>
                  <a:schemeClr val="tx1">
                    <a:lumMod val="95000"/>
                    <a:lumOff val="5000"/>
                  </a:schemeClr>
                </a:solidFill>
                <a:latin typeface="Times New Roman" panose="02020603050405020304" pitchFamily="18" charset="0"/>
                <a:cs typeface="Times New Roman" panose="02020603050405020304" pitchFamily="18" charset="0"/>
              </a:rPr>
              <a:t> </a:t>
            </a:r>
            <a:r>
              <a:rPr lang="el-GR" sz="2400" err="1">
                <a:solidFill>
                  <a:schemeClr val="tx1">
                    <a:lumMod val="95000"/>
                    <a:lumOff val="5000"/>
                  </a:schemeClr>
                </a:solidFill>
                <a:latin typeface="Times New Roman" panose="02020603050405020304" pitchFamily="18" charset="0"/>
                <a:cs typeface="Times New Roman" panose="02020603050405020304" pitchFamily="18" charset="0"/>
              </a:rPr>
              <a:t>fingerprints</a:t>
            </a:r>
            <a:r>
              <a:rPr lang="el-GR" sz="2400">
                <a:solidFill>
                  <a:schemeClr val="tx1">
                    <a:lumMod val="95000"/>
                    <a:lumOff val="5000"/>
                  </a:schemeClr>
                </a:solidFill>
                <a:latin typeface="Times New Roman" panose="02020603050405020304" pitchFamily="18" charset="0"/>
                <a:cs typeface="Times New Roman" panose="02020603050405020304" pitchFamily="18" charset="0"/>
              </a:rPr>
              <a:t> γίνεται μέσω μίας συνάρτησης F. Η οποία δέχεται:</a:t>
            </a:r>
          </a:p>
          <a:p>
            <a:r>
              <a:rPr lang="el-GR" sz="2400">
                <a:solidFill>
                  <a:schemeClr val="tx1">
                    <a:lumMod val="95000"/>
                    <a:lumOff val="5000"/>
                  </a:schemeClr>
                </a:solidFill>
                <a:latin typeface="Times New Roman" panose="02020603050405020304" pitchFamily="18" charset="0"/>
                <a:cs typeface="Times New Roman" panose="02020603050405020304" pitchFamily="18" charset="0"/>
              </a:rPr>
              <a:t> ως είσοδο το ακουστικό αντικείμενο A, το οποίο αποτελείται από έναν μεγάλο αριθμό </a:t>
            </a:r>
            <a:r>
              <a:rPr lang="el-GR" sz="2400" err="1">
                <a:solidFill>
                  <a:schemeClr val="tx1">
                    <a:lumMod val="95000"/>
                    <a:lumOff val="5000"/>
                  </a:schemeClr>
                </a:solidFill>
                <a:latin typeface="Times New Roman" panose="02020603050405020304" pitchFamily="18" charset="0"/>
                <a:cs typeface="Times New Roman" panose="02020603050405020304" pitchFamily="18" charset="0"/>
              </a:rPr>
              <a:t>bits</a:t>
            </a:r>
            <a:r>
              <a:rPr lang="el-GR" sz="2400">
                <a:solidFill>
                  <a:schemeClr val="tx1">
                    <a:lumMod val="95000"/>
                    <a:lumOff val="5000"/>
                  </a:schemeClr>
                </a:solidFill>
                <a:latin typeface="Times New Roman" panose="02020603050405020304" pitchFamily="18" charset="0"/>
                <a:cs typeface="Times New Roman" panose="02020603050405020304" pitchFamily="18" charset="0"/>
              </a:rPr>
              <a:t>, </a:t>
            </a:r>
          </a:p>
          <a:p>
            <a:r>
              <a:rPr lang="el-GR" sz="2400">
                <a:solidFill>
                  <a:schemeClr val="tx1">
                    <a:lumMod val="95000"/>
                    <a:lumOff val="5000"/>
                  </a:schemeClr>
                </a:solidFill>
                <a:latin typeface="Times New Roman" panose="02020603050405020304" pitchFamily="18" charset="0"/>
                <a:cs typeface="Times New Roman" panose="02020603050405020304" pitchFamily="18" charset="0"/>
              </a:rPr>
              <a:t>ως έξοδο το </a:t>
            </a:r>
            <a:r>
              <a:rPr lang="el-GR" sz="2400" err="1">
                <a:solidFill>
                  <a:schemeClr val="tx1">
                    <a:lumMod val="95000"/>
                    <a:lumOff val="5000"/>
                  </a:schemeClr>
                </a:solidFill>
                <a:latin typeface="Times New Roman" panose="02020603050405020304" pitchFamily="18" charset="0"/>
                <a:cs typeface="Times New Roman" panose="02020603050405020304" pitchFamily="18" charset="0"/>
              </a:rPr>
              <a:t>audio</a:t>
            </a:r>
            <a:r>
              <a:rPr lang="el-GR" sz="2400">
                <a:solidFill>
                  <a:schemeClr val="tx1">
                    <a:lumMod val="95000"/>
                    <a:lumOff val="5000"/>
                  </a:schemeClr>
                </a:solidFill>
                <a:latin typeface="Times New Roman" panose="02020603050405020304" pitchFamily="18" charset="0"/>
                <a:cs typeface="Times New Roman" panose="02020603050405020304" pitchFamily="18" charset="0"/>
              </a:rPr>
              <a:t> </a:t>
            </a:r>
            <a:r>
              <a:rPr lang="el-GR" sz="2400" err="1">
                <a:solidFill>
                  <a:schemeClr val="tx1">
                    <a:lumMod val="95000"/>
                    <a:lumOff val="5000"/>
                  </a:schemeClr>
                </a:solidFill>
                <a:latin typeface="Times New Roman" panose="02020603050405020304" pitchFamily="18" charset="0"/>
                <a:cs typeface="Times New Roman" panose="02020603050405020304" pitchFamily="18" charset="0"/>
              </a:rPr>
              <a:t>fingerprint</a:t>
            </a:r>
            <a:r>
              <a:rPr lang="el-GR" sz="2400">
                <a:solidFill>
                  <a:schemeClr val="tx1">
                    <a:lumMod val="95000"/>
                    <a:lumOff val="5000"/>
                  </a:schemeClr>
                </a:solidFill>
                <a:latin typeface="Times New Roman" panose="02020603050405020304" pitchFamily="18" charset="0"/>
                <a:cs typeface="Times New Roman" panose="02020603050405020304" pitchFamily="18" charset="0"/>
              </a:rPr>
              <a:t> Β, το οποίο αποτελείται από έναν πολύ μικρότερο αριθμό </a:t>
            </a:r>
            <a:r>
              <a:rPr lang="el-GR" sz="2400" err="1">
                <a:solidFill>
                  <a:schemeClr val="tx1">
                    <a:lumMod val="95000"/>
                    <a:lumOff val="5000"/>
                  </a:schemeClr>
                </a:solidFill>
                <a:latin typeface="Times New Roman" panose="02020603050405020304" pitchFamily="18" charset="0"/>
                <a:cs typeface="Times New Roman" panose="02020603050405020304" pitchFamily="18" charset="0"/>
              </a:rPr>
              <a:t>bits</a:t>
            </a:r>
            <a:r>
              <a:rPr lang="el-GR" sz="240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buNone/>
            </a:pPr>
            <a:endParaRPr lang="el-GR" sz="240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r>
              <a:rPr lang="el-GR" sz="2400">
                <a:solidFill>
                  <a:schemeClr val="tx1">
                    <a:lumMod val="95000"/>
                    <a:lumOff val="5000"/>
                  </a:schemeClr>
                </a:solidFill>
                <a:latin typeface="Times New Roman" panose="02020603050405020304" pitchFamily="18" charset="0"/>
                <a:cs typeface="Times New Roman" panose="02020603050405020304" pitchFamily="18" charset="0"/>
              </a:rPr>
              <a:t> Η συνάρτηση F δεν αποσκοπεί στην επίτευξη μαθηματικής ισότητας ανάμεσα στα αντικείμενα, αλλά στην επίτευξη ακουστικής ισοδυναμίας. </a:t>
            </a:r>
          </a:p>
          <a:p>
            <a:pPr marL="0" indent="0">
              <a:buNone/>
            </a:pPr>
            <a:endParaRPr lang="el-GR" sz="2400">
              <a:solidFill>
                <a:schemeClr val="tx1">
                  <a:lumMod val="95000"/>
                  <a:lumOff val="5000"/>
                </a:schemeClr>
              </a:solidFill>
            </a:endParaRPr>
          </a:p>
        </p:txBody>
      </p:sp>
    </p:spTree>
    <p:extLst>
      <p:ext uri="{BB962C8B-B14F-4D97-AF65-F5344CB8AC3E}">
        <p14:creationId xmlns:p14="http://schemas.microsoft.com/office/powerpoint/2010/main" val="1528102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Θέση περιεχομένου 2">
            <a:extLst>
              <a:ext uri="{FF2B5EF4-FFF2-40B4-BE49-F238E27FC236}">
                <a16:creationId xmlns:a16="http://schemas.microsoft.com/office/drawing/2014/main" id="{C21589D9-AA01-53CD-C463-E111EF33F3CE}"/>
              </a:ext>
            </a:extLst>
          </p:cNvPr>
          <p:cNvSpPr>
            <a:spLocks noGrp="1"/>
          </p:cNvSpPr>
          <p:nvPr>
            <p:ph idx="1"/>
          </p:nvPr>
        </p:nvSpPr>
        <p:spPr>
          <a:xfrm>
            <a:off x="838200" y="1545110"/>
            <a:ext cx="10515600" cy="3767780"/>
          </a:xfrm>
        </p:spPr>
        <p:txBody>
          <a:bodyPr/>
          <a:lstStyle/>
          <a:p>
            <a:pPr marL="0" indent="0">
              <a:buNone/>
            </a:pPr>
            <a:r>
              <a:rPr lang="el-GR" sz="2400">
                <a:solidFill>
                  <a:schemeClr val="tx1">
                    <a:lumMod val="95000"/>
                    <a:lumOff val="5000"/>
                  </a:schemeClr>
                </a:solidFill>
                <a:latin typeface="Times New Roman" panose="02020603050405020304" pitchFamily="18" charset="0"/>
                <a:cs typeface="Times New Roman" panose="02020603050405020304" pitchFamily="18" charset="0"/>
              </a:rPr>
              <a:t>Με μαθηματικούς όρους, μία σωστά σχεδιασμένη συνάρτηση F που παράγει </a:t>
            </a:r>
            <a:r>
              <a:rPr lang="el-GR" sz="2400" err="1">
                <a:solidFill>
                  <a:schemeClr val="tx1">
                    <a:lumMod val="95000"/>
                    <a:lumOff val="5000"/>
                  </a:schemeClr>
                </a:solidFill>
                <a:latin typeface="Times New Roman" panose="02020603050405020304" pitchFamily="18" charset="0"/>
                <a:cs typeface="Times New Roman" panose="02020603050405020304" pitchFamily="18" charset="0"/>
              </a:rPr>
              <a:t>audio</a:t>
            </a:r>
            <a:r>
              <a:rPr lang="el-GR" sz="2400">
                <a:solidFill>
                  <a:schemeClr val="tx1">
                    <a:lumMod val="95000"/>
                    <a:lumOff val="5000"/>
                  </a:schemeClr>
                </a:solidFill>
                <a:latin typeface="Times New Roman" panose="02020603050405020304" pitchFamily="18" charset="0"/>
                <a:cs typeface="Times New Roman" panose="02020603050405020304" pitchFamily="18" charset="0"/>
              </a:rPr>
              <a:t> </a:t>
            </a:r>
            <a:r>
              <a:rPr lang="el-GR" sz="2400" err="1">
                <a:solidFill>
                  <a:schemeClr val="tx1">
                    <a:lumMod val="95000"/>
                    <a:lumOff val="5000"/>
                  </a:schemeClr>
                </a:solidFill>
                <a:latin typeface="Times New Roman" panose="02020603050405020304" pitchFamily="18" charset="0"/>
                <a:cs typeface="Times New Roman" panose="02020603050405020304" pitchFamily="18" charset="0"/>
              </a:rPr>
              <a:t>fingerprints</a:t>
            </a:r>
            <a:r>
              <a:rPr lang="el-GR" sz="2400">
                <a:solidFill>
                  <a:schemeClr val="tx1">
                    <a:lumMod val="95000"/>
                    <a:lumOff val="5000"/>
                  </a:schemeClr>
                </a:solidFill>
                <a:latin typeface="Times New Roman" panose="02020603050405020304" pitchFamily="18" charset="0"/>
                <a:cs typeface="Times New Roman" panose="02020603050405020304" pitchFamily="18" charset="0"/>
              </a:rPr>
              <a:t> πρέπει να έχει ένα κατώφλι T, τέτοιο ώστε:</a:t>
            </a:r>
          </a:p>
          <a:p>
            <a:pPr marL="0" indent="0" algn="ctr">
              <a:buNone/>
            </a:pPr>
            <a:r>
              <a:rPr lang="el-GR" sz="2400">
                <a:solidFill>
                  <a:schemeClr val="tx1">
                    <a:lumMod val="95000"/>
                    <a:lumOff val="5000"/>
                  </a:schemeClr>
                </a:solidFill>
                <a:latin typeface="Times New Roman" panose="02020603050405020304" pitchFamily="18" charset="0"/>
                <a:cs typeface="Times New Roman" panose="02020603050405020304" pitchFamily="18" charset="0"/>
              </a:rPr>
              <a:t>|| 𝐹(𝑋) − 𝐹(𝑌) || ≤ 𝑇 </a:t>
            </a:r>
          </a:p>
          <a:p>
            <a:pPr marL="0" indent="0">
              <a:buNone/>
            </a:pPr>
            <a:r>
              <a:rPr lang="el-GR" sz="2400">
                <a:solidFill>
                  <a:schemeClr val="tx1">
                    <a:lumMod val="95000"/>
                    <a:lumOff val="5000"/>
                  </a:schemeClr>
                </a:solidFill>
                <a:latin typeface="Times New Roman" panose="02020603050405020304" pitchFamily="18" charset="0"/>
                <a:cs typeface="Times New Roman" panose="02020603050405020304" pitchFamily="18" charset="0"/>
              </a:rPr>
              <a:t>αν τα αντικείμενα X και Y είναι ακουστικά ίσα, </a:t>
            </a:r>
          </a:p>
          <a:p>
            <a:pPr marL="0" indent="0">
              <a:buNone/>
            </a:pPr>
            <a:r>
              <a:rPr lang="el-GR" sz="2400">
                <a:solidFill>
                  <a:schemeClr val="tx1">
                    <a:lumMod val="95000"/>
                    <a:lumOff val="5000"/>
                  </a:schemeClr>
                </a:solidFill>
                <a:latin typeface="Times New Roman" panose="02020603050405020304" pitchFamily="18" charset="0"/>
                <a:cs typeface="Times New Roman" panose="02020603050405020304" pitchFamily="18" charset="0"/>
              </a:rPr>
              <a:t>και </a:t>
            </a:r>
          </a:p>
          <a:p>
            <a:pPr marL="0" indent="0" algn="ctr">
              <a:buNone/>
            </a:pPr>
            <a:r>
              <a:rPr lang="el-GR" sz="2400">
                <a:solidFill>
                  <a:schemeClr val="tx1">
                    <a:lumMod val="95000"/>
                    <a:lumOff val="5000"/>
                  </a:schemeClr>
                </a:solidFill>
                <a:latin typeface="Times New Roman" panose="02020603050405020304" pitchFamily="18" charset="0"/>
                <a:cs typeface="Times New Roman" panose="02020603050405020304" pitchFamily="18" charset="0"/>
              </a:rPr>
              <a:t>|| 𝐹(𝑋) − 𝐹(𝑌)|| &gt; 𝑇 </a:t>
            </a:r>
          </a:p>
          <a:p>
            <a:pPr marL="0" indent="0">
              <a:buNone/>
            </a:pPr>
            <a:r>
              <a:rPr lang="el-GR" sz="2400">
                <a:solidFill>
                  <a:schemeClr val="tx1">
                    <a:lumMod val="95000"/>
                    <a:lumOff val="5000"/>
                  </a:schemeClr>
                </a:solidFill>
                <a:latin typeface="Times New Roman" panose="02020603050405020304" pitchFamily="18" charset="0"/>
                <a:cs typeface="Times New Roman" panose="02020603050405020304" pitchFamily="18" charset="0"/>
              </a:rPr>
              <a:t>Αν τα αντικείμενα X και Y είναι ακουστικά διάφορα.</a:t>
            </a:r>
          </a:p>
          <a:p>
            <a:pPr marL="0" indent="0">
              <a:buNone/>
            </a:pPr>
            <a:endParaRPr lang="el-GR"/>
          </a:p>
        </p:txBody>
      </p:sp>
    </p:spTree>
    <p:extLst>
      <p:ext uri="{BB962C8B-B14F-4D97-AF65-F5344CB8AC3E}">
        <p14:creationId xmlns:p14="http://schemas.microsoft.com/office/powerpoint/2010/main" val="335825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Θέση περιεχομένου 3">
            <a:extLst>
              <a:ext uri="{FF2B5EF4-FFF2-40B4-BE49-F238E27FC236}">
                <a16:creationId xmlns:a16="http://schemas.microsoft.com/office/drawing/2014/main" id="{9F6D13C5-00C5-7427-E2B7-FBC6EA9489BD}"/>
              </a:ext>
            </a:extLst>
          </p:cNvPr>
          <p:cNvPicPr>
            <a:picLocks noGrp="1" noChangeAspect="1"/>
          </p:cNvPicPr>
          <p:nvPr>
            <p:ph idx="1"/>
          </p:nvPr>
        </p:nvPicPr>
        <p:blipFill>
          <a:blip r:embed="rId2"/>
          <a:stretch>
            <a:fillRect/>
          </a:stretch>
        </p:blipFill>
        <p:spPr>
          <a:xfrm>
            <a:off x="526775" y="427383"/>
            <a:ext cx="5090942" cy="5819154"/>
          </a:xfrm>
          <a:prstGeom prst="rect">
            <a:avLst/>
          </a:prstGeom>
        </p:spPr>
      </p:pic>
      <p:sp>
        <p:nvSpPr>
          <p:cNvPr id="5" name="TextBox 4">
            <a:extLst>
              <a:ext uri="{FF2B5EF4-FFF2-40B4-BE49-F238E27FC236}">
                <a16:creationId xmlns:a16="http://schemas.microsoft.com/office/drawing/2014/main" id="{71189B52-8DB9-F938-A35D-9DFB57AE820D}"/>
              </a:ext>
            </a:extLst>
          </p:cNvPr>
          <p:cNvSpPr txBox="1"/>
          <p:nvPr/>
        </p:nvSpPr>
        <p:spPr>
          <a:xfrm>
            <a:off x="6096000" y="556591"/>
            <a:ext cx="5569225" cy="954107"/>
          </a:xfrm>
          <a:prstGeom prst="rect">
            <a:avLst/>
          </a:prstGeom>
          <a:noFill/>
        </p:spPr>
        <p:txBody>
          <a:bodyPr wrap="square" rtlCol="0">
            <a:spAutoFit/>
          </a:bodyPr>
          <a:lstStyle/>
          <a:p>
            <a:r>
              <a:rPr lang="el-GR" sz="2800" b="1" u="sng">
                <a:latin typeface="+mj-lt"/>
                <a:ea typeface="+mj-ea"/>
                <a:cs typeface="+mj-cs"/>
              </a:rPr>
              <a:t>Διαδικασία της εξαγωγής του ακουστικού αποτυπώματος</a:t>
            </a:r>
          </a:p>
        </p:txBody>
      </p:sp>
      <p:sp>
        <p:nvSpPr>
          <p:cNvPr id="6" name="TextBox 5">
            <a:extLst>
              <a:ext uri="{FF2B5EF4-FFF2-40B4-BE49-F238E27FC236}">
                <a16:creationId xmlns:a16="http://schemas.microsoft.com/office/drawing/2014/main" id="{EEC808CC-432E-7504-8FC1-3C82821F0CAA}"/>
              </a:ext>
            </a:extLst>
          </p:cNvPr>
          <p:cNvSpPr txBox="1"/>
          <p:nvPr/>
        </p:nvSpPr>
        <p:spPr>
          <a:xfrm>
            <a:off x="6235430" y="1896894"/>
            <a:ext cx="5262664" cy="3373359"/>
          </a:xfrm>
          <a:prstGeom prst="rect">
            <a:avLst/>
          </a:prstGeom>
          <a:noFill/>
        </p:spPr>
        <p:txBody>
          <a:bodyPr wrap="square" rtlCol="0">
            <a:spAutoFit/>
          </a:bodyPr>
          <a:lstStyle/>
          <a:p>
            <a:pPr>
              <a:lnSpc>
                <a:spcPct val="150000"/>
              </a:lnSpc>
            </a:pPr>
            <a:r>
              <a:rPr lang="el-GR"/>
              <a:t>Παρά τις διαφορετικές τεχνικές που χρησιμοποιούνται για την εξαγωγή των ακουστικών αποτυπωμάτων, όλες έχουν κάποια κοινά βασικά στοιχεία και ακολουθούν συγκεκριμένα βήματα. Η ιδέα είναι να αντληθούν από το σήμα ανθεκτικά χαρακτηριστικά και να δημιουργηθεί ένα ακουστικό αποτύπωμα με πολύ μικρότερες διαστάσεις από το αρχικό ακουστικό αντικείμενο.</a:t>
            </a:r>
          </a:p>
        </p:txBody>
      </p:sp>
    </p:spTree>
    <p:extLst>
      <p:ext uri="{BB962C8B-B14F-4D97-AF65-F5344CB8AC3E}">
        <p14:creationId xmlns:p14="http://schemas.microsoft.com/office/powerpoint/2010/main" val="2609995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Θέση περιεχομένου 3">
            <a:extLst>
              <a:ext uri="{FF2B5EF4-FFF2-40B4-BE49-F238E27FC236}">
                <a16:creationId xmlns:a16="http://schemas.microsoft.com/office/drawing/2014/main" id="{9F6D13C5-00C5-7427-E2B7-FBC6EA9489BD}"/>
              </a:ext>
            </a:extLst>
          </p:cNvPr>
          <p:cNvPicPr>
            <a:picLocks noGrp="1" noChangeAspect="1"/>
          </p:cNvPicPr>
          <p:nvPr>
            <p:ph idx="1"/>
          </p:nvPr>
        </p:nvPicPr>
        <p:blipFill>
          <a:blip r:embed="rId2"/>
          <a:stretch>
            <a:fillRect/>
          </a:stretch>
        </p:blipFill>
        <p:spPr>
          <a:xfrm>
            <a:off x="526775" y="427383"/>
            <a:ext cx="5090942" cy="5819154"/>
          </a:xfrm>
          <a:prstGeom prst="rect">
            <a:avLst/>
          </a:prstGeom>
        </p:spPr>
      </p:pic>
      <p:sp>
        <p:nvSpPr>
          <p:cNvPr id="2" name="TextBox 1">
            <a:extLst>
              <a:ext uri="{FF2B5EF4-FFF2-40B4-BE49-F238E27FC236}">
                <a16:creationId xmlns:a16="http://schemas.microsoft.com/office/drawing/2014/main" id="{A38E5B71-AE6D-2182-409B-789BE44B9B18}"/>
              </a:ext>
            </a:extLst>
          </p:cNvPr>
          <p:cNvSpPr txBox="1"/>
          <p:nvPr/>
        </p:nvSpPr>
        <p:spPr>
          <a:xfrm>
            <a:off x="6789907" y="1647831"/>
            <a:ext cx="4396902" cy="4801314"/>
          </a:xfrm>
          <a:prstGeom prst="rect">
            <a:avLst/>
          </a:prstGeom>
          <a:noFill/>
        </p:spPr>
        <p:txBody>
          <a:bodyPr wrap="square" rtlCol="0">
            <a:spAutoFit/>
          </a:bodyPr>
          <a:lstStyle/>
          <a:p>
            <a:r>
              <a:rPr lang="el-GR" b="1"/>
              <a:t>Βήμα 1: </a:t>
            </a:r>
            <a:r>
              <a:rPr lang="el-GR" b="1" err="1"/>
              <a:t>Προεπεξεργασία</a:t>
            </a:r>
            <a:r>
              <a:rPr lang="el-GR" b="1"/>
              <a:t> (</a:t>
            </a:r>
            <a:r>
              <a:rPr lang="en-US" b="1"/>
              <a:t>Preprocessing)</a:t>
            </a:r>
            <a:endParaRPr lang="el-GR" b="1"/>
          </a:p>
          <a:p>
            <a:r>
              <a:rPr lang="el-GR"/>
              <a:t>Το σήμα υποβάλλεται σε διαδικασία </a:t>
            </a:r>
            <a:r>
              <a:rPr lang="el-GR" err="1"/>
              <a:t>ψηφιοποίησης</a:t>
            </a:r>
            <a:r>
              <a:rPr lang="el-GR"/>
              <a:t>, αναπαριστώντας το σε μια πρότυπη μορφή.</a:t>
            </a:r>
          </a:p>
          <a:p>
            <a:pPr algn="just"/>
            <a:endParaRPr lang="el-GR"/>
          </a:p>
          <a:p>
            <a:r>
              <a:rPr lang="el-GR" b="1"/>
              <a:t>Βήμα 2: Διαχωρισμός σε καρέ και επικάλυψη (</a:t>
            </a:r>
            <a:r>
              <a:rPr lang="el-GR" b="1" err="1"/>
              <a:t>Framing</a:t>
            </a:r>
            <a:r>
              <a:rPr lang="el-GR" b="1"/>
              <a:t> &amp; </a:t>
            </a:r>
            <a:r>
              <a:rPr lang="el-GR" b="1" err="1"/>
              <a:t>Overlap</a:t>
            </a:r>
            <a:r>
              <a:rPr lang="el-GR" b="1"/>
              <a:t>)</a:t>
            </a:r>
          </a:p>
          <a:p>
            <a:r>
              <a:rPr lang="el-GR"/>
              <a:t>Το σήμα χωρίζεται σε </a:t>
            </a:r>
            <a:r>
              <a:rPr lang="el-GR" err="1"/>
              <a:t>frames</a:t>
            </a:r>
            <a:r>
              <a:rPr lang="el-GR"/>
              <a:t> , και σε κάθε ένα από αυτά εφαρμόζεται ένα πολλαπλασιαστικό παράθυρο, όπως το </a:t>
            </a:r>
            <a:r>
              <a:rPr lang="el-GR" err="1"/>
              <a:t>Hanning</a:t>
            </a:r>
            <a:r>
              <a:rPr lang="el-GR"/>
              <a:t>, για να ελαχιστοποιηθούν οι ασυνέχειες στην αρχή και στο τέλος κάθε καρέ.</a:t>
            </a:r>
            <a:endParaRPr lang="en-US"/>
          </a:p>
          <a:p>
            <a:pPr marL="285750" indent="-285750">
              <a:buFont typeface="Arial" panose="020B0604020202020204" pitchFamily="34" charset="0"/>
              <a:buChar char="•"/>
            </a:pPr>
            <a:endParaRPr lang="el-GR"/>
          </a:p>
          <a:p>
            <a:endParaRPr lang="el-GR"/>
          </a:p>
          <a:p>
            <a:endParaRPr lang="el-GR"/>
          </a:p>
          <a:p>
            <a:endParaRPr lang="el-GR"/>
          </a:p>
        </p:txBody>
      </p:sp>
    </p:spTree>
    <p:extLst>
      <p:ext uri="{BB962C8B-B14F-4D97-AF65-F5344CB8AC3E}">
        <p14:creationId xmlns:p14="http://schemas.microsoft.com/office/powerpoint/2010/main" val="327398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Θέση περιεχομένου 3">
            <a:extLst>
              <a:ext uri="{FF2B5EF4-FFF2-40B4-BE49-F238E27FC236}">
                <a16:creationId xmlns:a16="http://schemas.microsoft.com/office/drawing/2014/main" id="{9F6D13C5-00C5-7427-E2B7-FBC6EA9489BD}"/>
              </a:ext>
            </a:extLst>
          </p:cNvPr>
          <p:cNvPicPr>
            <a:picLocks noGrp="1" noChangeAspect="1"/>
          </p:cNvPicPr>
          <p:nvPr>
            <p:ph idx="1"/>
          </p:nvPr>
        </p:nvPicPr>
        <p:blipFill>
          <a:blip r:embed="rId2"/>
          <a:stretch>
            <a:fillRect/>
          </a:stretch>
        </p:blipFill>
        <p:spPr>
          <a:xfrm>
            <a:off x="526775" y="427383"/>
            <a:ext cx="5090942" cy="5819154"/>
          </a:xfrm>
          <a:prstGeom prst="rect">
            <a:avLst/>
          </a:prstGeom>
        </p:spPr>
      </p:pic>
      <p:sp>
        <p:nvSpPr>
          <p:cNvPr id="2" name="TextBox 1">
            <a:extLst>
              <a:ext uri="{FF2B5EF4-FFF2-40B4-BE49-F238E27FC236}">
                <a16:creationId xmlns:a16="http://schemas.microsoft.com/office/drawing/2014/main" id="{A38E5B71-AE6D-2182-409B-789BE44B9B18}"/>
              </a:ext>
            </a:extLst>
          </p:cNvPr>
          <p:cNvSpPr txBox="1"/>
          <p:nvPr/>
        </p:nvSpPr>
        <p:spPr>
          <a:xfrm>
            <a:off x="6965004" y="1818439"/>
            <a:ext cx="4601182" cy="3693319"/>
          </a:xfrm>
          <a:prstGeom prst="rect">
            <a:avLst/>
          </a:prstGeom>
          <a:noFill/>
        </p:spPr>
        <p:txBody>
          <a:bodyPr wrap="square" rtlCol="0">
            <a:spAutoFit/>
          </a:bodyPr>
          <a:lstStyle/>
          <a:p>
            <a:r>
              <a:rPr lang="el-GR" b="1"/>
              <a:t>Βήμα 3: Μετασχηματισμός (</a:t>
            </a:r>
            <a:r>
              <a:rPr lang="el-GR" b="1" err="1"/>
              <a:t>Transformation</a:t>
            </a:r>
            <a:r>
              <a:rPr lang="el-GR" b="1"/>
              <a:t>)</a:t>
            </a:r>
          </a:p>
          <a:p>
            <a:r>
              <a:rPr lang="el-GR"/>
              <a:t>Οι περισσότερες μέθοδοι χρησιμοποιούν μετασχηματισμούς από το πεδίο του χρόνου στο πεδίο της συχνότητας, με σκοπό την συμπίεση και αφαίρεση θορύβου. </a:t>
            </a:r>
          </a:p>
          <a:p>
            <a:r>
              <a:rPr lang="el-GR" b="1"/>
              <a:t>Βήμα 4: Εξαγωγή Χαρακτηριστικών (</a:t>
            </a:r>
            <a:r>
              <a:rPr lang="el-GR" b="1" err="1"/>
              <a:t>Feature</a:t>
            </a:r>
            <a:r>
              <a:rPr lang="el-GR" b="1"/>
              <a:t> </a:t>
            </a:r>
            <a:r>
              <a:rPr lang="el-GR" b="1" err="1"/>
              <a:t>Extraction</a:t>
            </a:r>
            <a:r>
              <a:rPr lang="el-GR" b="1"/>
              <a:t>)</a:t>
            </a:r>
          </a:p>
          <a:p>
            <a:r>
              <a:rPr lang="el-GR"/>
              <a:t>Εξάγονται τα χαρακτηριστικά που θα χρησιμοποιηθούν για τον υπολογισμό του ακουστικού αποτυπώματος.</a:t>
            </a:r>
          </a:p>
          <a:p>
            <a:endParaRPr lang="el-GR"/>
          </a:p>
          <a:p>
            <a:endParaRPr lang="el-GR"/>
          </a:p>
          <a:p>
            <a:endParaRPr lang="el-GR"/>
          </a:p>
        </p:txBody>
      </p:sp>
    </p:spTree>
    <p:extLst>
      <p:ext uri="{BB962C8B-B14F-4D97-AF65-F5344CB8AC3E}">
        <p14:creationId xmlns:p14="http://schemas.microsoft.com/office/powerpoint/2010/main" val="4192275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Effect transition="in" filter="fade">
                                      <p:cBhvr>
                                        <p:cTn id="24" dur="1000"/>
                                        <p:tgtEl>
                                          <p:spTgt spid="2">
                                            <p:txEl>
                                              <p:pRg st="3" end="3"/>
                                            </p:txEl>
                                          </p:spTgt>
                                        </p:tgtEl>
                                      </p:cBhvr>
                                    </p:animEffect>
                                    <p:anim calcmode="lin" valueType="num">
                                      <p:cBhvr>
                                        <p:cTn id="2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e053438-6139-426c-8a29-d3f9c49e2d1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Έγγραφο" ma:contentTypeID="0x0101006DB4A5D8CB0F714A907E42FE665D01BA" ma:contentTypeVersion="5" ma:contentTypeDescription="Δημιουργία νέου εγγράφου" ma:contentTypeScope="" ma:versionID="3d8209c90514e09f7f96937f8f0a6662">
  <xsd:schema xmlns:xsd="http://www.w3.org/2001/XMLSchema" xmlns:xs="http://www.w3.org/2001/XMLSchema" xmlns:p="http://schemas.microsoft.com/office/2006/metadata/properties" xmlns:ns3="0e053438-6139-426c-8a29-d3f9c49e2d10" targetNamespace="http://schemas.microsoft.com/office/2006/metadata/properties" ma:root="true" ma:fieldsID="11d4b08fa6ebf442341bcc9d9c8706d2" ns3:_="">
    <xsd:import namespace="0e053438-6139-426c-8a29-d3f9c49e2d1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053438-6139-426c-8a29-d3f9c49e2d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A1B5613-C52B-4BAA-97AF-796660176469}">
  <ds:schemaRefs>
    <ds:schemaRef ds:uri="0e053438-6139-426c-8a29-d3f9c49e2d1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4260516-3FEE-41E5-8BA7-D8B423352FFF}">
  <ds:schemaRefs>
    <ds:schemaRef ds:uri="http://schemas.microsoft.com/sharepoint/v3/contenttype/forms"/>
  </ds:schemaRefs>
</ds:datastoreItem>
</file>

<file path=customXml/itemProps3.xml><?xml version="1.0" encoding="utf-8"?>
<ds:datastoreItem xmlns:ds="http://schemas.openxmlformats.org/officeDocument/2006/customXml" ds:itemID="{18CBED6A-ED63-43C2-9A24-AB6D548C8DF8}">
  <ds:schemaRefs>
    <ds:schemaRef ds:uri="0e053438-6139-426c-8a29-d3f9c49e2d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Θέμα του Office</vt:lpstr>
      <vt:lpstr>PowerPoint Presentation</vt:lpstr>
      <vt:lpstr>ΟΡΙΣΜΟΣ ΤΟΥ AUDIO FINGERPRINT</vt:lpstr>
      <vt:lpstr>Δομή</vt:lpstr>
      <vt:lpstr>ΓΕΝΙΚΗ ΛΕΙΤΟΥΡΓΙΑ</vt:lpstr>
      <vt:lpstr>Η ΣΥΝΑΡΤΗΣΗ ΤΩΝ AUDIO FINGERPINTS</vt:lpstr>
      <vt:lpstr>PowerPoint Presentation</vt:lpstr>
      <vt:lpstr>PowerPoint Presentation</vt:lpstr>
      <vt:lpstr>PowerPoint Presentation</vt:lpstr>
      <vt:lpstr>PowerPoint Presentation</vt:lpstr>
      <vt:lpstr>PowerPoint Presentation</vt:lpstr>
      <vt:lpstr>ΑΝΑΖΗΤΗΣΗ ΣΤΗ ΒΑΣΗ ΔΕΔΟΜΕΝΩΝ</vt:lpstr>
      <vt:lpstr>ΒΑΣΙΚΕΣ ΠΑΡΑΜΕΤΡΟΙ ΤΩΝ AUDIO FINGERPRINTS</vt:lpstr>
      <vt:lpstr>ΒΑΣΙΚΕΣ ΠΑΡΑΜΕΤΡΟΙ ΤΩΝ AUDIO FINGERPRINTS</vt:lpstr>
      <vt:lpstr>ΠΕΡΙΟΡΙΣΜΟΙ</vt:lpstr>
      <vt:lpstr>ΠΕΡΙΟΡΙΣΜΟΙ</vt:lpstr>
      <vt:lpstr>ΕΞΑΓΩΓΗ ΤΟΥ AUDIO FINGERPRINT</vt:lpstr>
      <vt:lpstr>Φασματογράφημα</vt:lpstr>
      <vt:lpstr>Ανεύρεση κορυφών</vt:lpstr>
      <vt:lpstr>Fingerprint Hashing</vt:lpstr>
      <vt:lpstr>ΕΦΑΡΜΟΓΕΣ ΤΟΥ AUDIO FINGERPRINTING</vt:lpstr>
      <vt:lpstr>ΤΟ ΣΥΣΤΗΜΑ ΠΟΥ ΧΡΗΣΙΜΟΠΟΙΕΙΤΑΙ</vt:lpstr>
      <vt:lpstr>Σας ευχαριστούμε για την προσοχή σας!!</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ΑΝΤΡΙΑΝΑ ΑΛΕΞΙΟΥ</dc:creator>
  <cp:revision>1</cp:revision>
  <dcterms:created xsi:type="dcterms:W3CDTF">2023-06-17T17:30:54Z</dcterms:created>
  <dcterms:modified xsi:type="dcterms:W3CDTF">2023-06-18T15:03:41Z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0x0101006DB4A5D8CB0F714A907E42FE665D01BA</vt:lpwstr>
  </property>
</Properties>
</file>