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7"/>
  </p:notesMasterIdLst>
  <p:sldIdLst>
    <p:sldId id="256" r:id="rId2"/>
    <p:sldId id="267" r:id="rId3"/>
    <p:sldId id="25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</p:sldIdLst>
  <p:sldSz cx="540067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5"/>
    <p:restoredTop sz="86319"/>
  </p:normalViewPr>
  <p:slideViewPr>
    <p:cSldViewPr snapToGrid="0" snapToObjects="1">
      <p:cViewPr varScale="1">
        <p:scale>
          <a:sx n="100" d="100"/>
          <a:sy n="100" d="100"/>
        </p:scale>
        <p:origin x="3632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E750C-05B8-864E-9E6C-81C9107CC4B4}" type="datetimeFigureOut">
              <a:rPr kumimoji="1" lang="ko-KR" altLang="en-US" smtClean="0"/>
              <a:t>2019. 11. 30.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FD15B-3C2A-3F49-98F6-E0F3A2A111C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165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5211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8299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5685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1768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5895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0186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0071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190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5634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0023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9902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0188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3916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8130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FD15B-3C2A-3F49-98F6-E0F3A2A111C6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715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178222"/>
            <a:ext cx="4590574" cy="2506427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3781306"/>
            <a:ext cx="4050506" cy="1738167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80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763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383297"/>
            <a:ext cx="1164521" cy="610108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383297"/>
            <a:ext cx="3426053" cy="610108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256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119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794831"/>
            <a:ext cx="4658082" cy="2994714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4817876"/>
            <a:ext cx="4658082" cy="1574849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76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916484"/>
            <a:ext cx="2295287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916484"/>
            <a:ext cx="2295287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2019. 11. 30.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119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83299"/>
            <a:ext cx="4658082" cy="13915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764832"/>
            <a:ext cx="2284738" cy="864917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2629749"/>
            <a:ext cx="2284738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764832"/>
            <a:ext cx="2295990" cy="864917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2629749"/>
            <a:ext cx="2295990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2019. 11. 30.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652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2019. 11. 30.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614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2019. 11. 30.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233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79954"/>
            <a:ext cx="1741858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1036570"/>
            <a:ext cx="2734092" cy="511617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159794"/>
            <a:ext cx="1741858" cy="4001285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2019. 11. 30.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859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79954"/>
            <a:ext cx="1741858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1036570"/>
            <a:ext cx="2734092" cy="5116178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159794"/>
            <a:ext cx="1741858" cy="4001285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BF7D-34A6-444D-BF8E-0BAD0A9EFE7B}" type="datetimeFigureOut">
              <a:rPr kumimoji="1" lang="ko-KR" altLang="en-US" smtClean="0"/>
              <a:t>2019. 11. 30.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373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383299"/>
            <a:ext cx="4658082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916484"/>
            <a:ext cx="4658082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6672698"/>
            <a:ext cx="121515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8BF7D-34A6-444D-BF8E-0BAD0A9EFE7B}" type="datetimeFigureOut">
              <a:rPr kumimoji="1" lang="ko-KR" altLang="en-US" smtClean="0"/>
              <a:t>2019. 11. 30.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6672698"/>
            <a:ext cx="182272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6672698"/>
            <a:ext cx="121515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038D0-A960-3F45-A1E0-F5250A1DFF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331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0045" rtl="0" eaLnBrk="1" latinLnBrk="1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1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1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dysseyJ/Numerical_Analysis/wiki/Assignment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9D5B39-D0CB-4B42-B489-F9C575FAADD0}"/>
              </a:ext>
            </a:extLst>
          </p:cNvPr>
          <p:cNvSpPr txBox="1"/>
          <p:nvPr/>
        </p:nvSpPr>
        <p:spPr>
          <a:xfrm>
            <a:off x="903247" y="2899318"/>
            <a:ext cx="35575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Assignment9 </a:t>
            </a:r>
            <a:r>
              <a:rPr kumimoji="1" lang="ko-KR" altLang="en-US" dirty="0"/>
              <a:t>보고서</a:t>
            </a:r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dirty="0"/>
              <a:t>2015004239 </a:t>
            </a:r>
            <a:r>
              <a:rPr kumimoji="1" lang="ko-KR" altLang="en-US" dirty="0"/>
              <a:t>정성운</a:t>
            </a:r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r>
              <a:rPr kumimoji="1" lang="ko-KR" altLang="en-US" dirty="0"/>
              <a:t>원본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lang="en" altLang="ko-KR" dirty="0">
                <a:hlinkClick r:id="rId3"/>
              </a:rPr>
              <a:t>https://github.com/OdysseyJ/Numerical_Analysis/wiki/Assignment9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4865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E0FAF695-EF89-8D4F-B954-39B463CBD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6112"/>
            <a:ext cx="5400675" cy="422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82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4B11C8C0-DB57-B545-B7DD-B9A39F24F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33" y="0"/>
            <a:ext cx="4494009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9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AFEAAD8-1563-EF4E-A2BE-87DF4DE14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7201"/>
            <a:ext cx="5400675" cy="404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65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0A1FC62-7E03-6E45-B908-8E66D18BB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" y="2918935"/>
            <a:ext cx="5400675" cy="428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30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3A61F45-5234-E24E-B854-8AF04907E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63" y="0"/>
            <a:ext cx="4640148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50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AFE9E8E1-D18F-D84D-9D65-E037176D2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1957"/>
            <a:ext cx="5400675" cy="529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9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483E399C-457B-FB47-9A8E-DC0C10353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02" y="0"/>
            <a:ext cx="4841071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8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32ACD028-576F-CE4C-A172-A48CE6788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7871"/>
            <a:ext cx="5400675" cy="508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0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D2A004B-E228-AB49-AB61-2B7C6D379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7603"/>
            <a:ext cx="5400675" cy="632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2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579EF33-04A5-474C-862F-B62C4AA71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937"/>
            <a:ext cx="5400675" cy="69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0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034A4B7-F3F9-D240-89DD-304292727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4453"/>
            <a:ext cx="5400675" cy="533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6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4A950B97-54EB-C145-B496-E76711A92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15" y="0"/>
            <a:ext cx="5147844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01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4177AE06-94A4-EC4A-BE7A-88FC4A704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5" y="0"/>
            <a:ext cx="5198925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7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AECF1D91-49BC-0B47-82D4-BF06361A8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7686"/>
            <a:ext cx="5400675" cy="626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24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36</Words>
  <Application>Microsoft Macintosh PowerPoint</Application>
  <PresentationFormat>사용자 지정</PresentationFormat>
  <Paragraphs>20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odysseyj@naver.com</dc:creator>
  <cp:lastModifiedBy>odysseyj@naver.com</cp:lastModifiedBy>
  <cp:revision>4</cp:revision>
  <dcterms:created xsi:type="dcterms:W3CDTF">2019-11-14T04:28:35Z</dcterms:created>
  <dcterms:modified xsi:type="dcterms:W3CDTF">2019-11-30T09:28:02Z</dcterms:modified>
</cp:coreProperties>
</file>