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86346"/>
  </p:normalViewPr>
  <p:slideViewPr>
    <p:cSldViewPr snapToGrid="0" snapToObjects="1">
      <p:cViewPr varScale="1">
        <p:scale>
          <a:sx n="110" d="100"/>
          <a:sy n="110" d="100"/>
        </p:scale>
        <p:origin x="37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750C-05B8-864E-9E6C-81C9107CC4B4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FD15B-3C2A-3F49-98F6-E0F3A2A111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6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21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25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071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23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025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20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864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9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3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35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94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24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022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76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59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6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5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1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5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3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5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7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BF7D-34A6-444D-BF8E-0BAD0A9EFE7B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3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1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ysseyJ/Software_Engineering/wiki/Observer_Patter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9D5B39-D0CB-4B42-B489-F9C575FAADD0}"/>
              </a:ext>
            </a:extLst>
          </p:cNvPr>
          <p:cNvSpPr txBox="1"/>
          <p:nvPr/>
        </p:nvSpPr>
        <p:spPr>
          <a:xfrm>
            <a:off x="0" y="2709747"/>
            <a:ext cx="5229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Observer Pattern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2015004239 </a:t>
            </a:r>
            <a:r>
              <a:rPr kumimoji="1" lang="ko-KR" altLang="en-US" dirty="0"/>
              <a:t>정성운</a:t>
            </a:r>
            <a:br>
              <a:rPr kumimoji="1" lang="en-US" altLang="ko-KR" dirty="0"/>
            </a:br>
            <a:endParaRPr kumimoji="1" lang="en-US" altLang="ko-KR" dirty="0"/>
          </a:p>
          <a:p>
            <a:pPr algn="ctr"/>
            <a:r>
              <a:rPr kumimoji="1" lang="ko-KR" altLang="en-US" dirty="0"/>
              <a:t>원본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dirty="0">
                <a:hlinkClick r:id="rId3"/>
              </a:rPr>
              <a:t>https://github.com/OdysseyJ/Software_Engineering/wiki/Observer_Pattern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86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6737D3A-4A78-A64F-934C-7205EA70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420"/>
            <a:ext cx="5400675" cy="59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3AC7135-306B-5C48-A5A1-BEC0CEB3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112"/>
            <a:ext cx="5400675" cy="63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E08A2BB-F138-6A4A-B0A7-DE2D2817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144"/>
            <a:ext cx="5400675" cy="4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54D7880-8F09-9443-A8F7-5EEDC066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5014"/>
            <a:ext cx="5400675" cy="57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CE574F-6CD1-C24C-A3B4-C585BC0F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61"/>
            <a:ext cx="5400675" cy="69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4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DBA5C1-80AE-9545-82FB-B9D932B8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687"/>
            <a:ext cx="5400675" cy="67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8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8F72349-5DFB-3D4C-B43F-954EC9D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3" y="0"/>
            <a:ext cx="478446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287EB75-6EB9-A641-A413-52CE0E51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78" y="0"/>
            <a:ext cx="464731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80D9C6B-482F-1640-9D34-F47B590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6923"/>
            <a:ext cx="5400675" cy="45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C1EDF19-4F4C-E742-BD4F-E4FE6E0D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893"/>
            <a:ext cx="5400675" cy="56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B9C2DB7-FD59-7246-9977-F619EFEB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74"/>
            <a:ext cx="5400675" cy="69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053C53A-5D64-CC44-969C-57082F3F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115"/>
            <a:ext cx="5400675" cy="6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3B4F0D1-59A5-6E45-BB7E-15E659F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60"/>
            <a:ext cx="5400675" cy="6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CC18010-50CE-7846-B82B-7BB8F4BC4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" y="0"/>
            <a:ext cx="5220015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39</Words>
  <Application>Microsoft Macintosh PowerPoint</Application>
  <PresentationFormat>사용자 지정</PresentationFormat>
  <Paragraphs>19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odysseyj@naver.com</dc:creator>
  <cp:lastModifiedBy>odysseyj@naver.com</cp:lastModifiedBy>
  <cp:revision>5</cp:revision>
  <dcterms:created xsi:type="dcterms:W3CDTF">2019-11-14T04:28:35Z</dcterms:created>
  <dcterms:modified xsi:type="dcterms:W3CDTF">2019-11-20T08:39:21Z</dcterms:modified>
</cp:coreProperties>
</file>