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8"/>
    <p:restoredTop sz="86330"/>
  </p:normalViewPr>
  <p:slideViewPr>
    <p:cSldViewPr snapToGrid="0" snapToObjects="1">
      <p:cViewPr varScale="1">
        <p:scale>
          <a:sx n="114" d="100"/>
          <a:sy n="114" d="100"/>
        </p:scale>
        <p:origin x="2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750C-05B8-864E-9E6C-81C9107CC4B4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D15B-3C2A-3F49-98F6-E0F3A2A11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272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21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54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767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399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79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51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9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94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78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16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521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009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45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133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5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5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3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5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7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BF7D-34A6-444D-BF8E-0BAD0A9EFE7B}" type="datetimeFigureOut">
              <a:rPr kumimoji="1" lang="ko-KR" altLang="en-US" smtClean="0"/>
              <a:t>2019. 11. 21.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ysseyJ/Software_Engineering/wiki/Template_Method_Patte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9D5B39-D0CB-4B42-B489-F9C575FAADD0}"/>
              </a:ext>
            </a:extLst>
          </p:cNvPr>
          <p:cNvSpPr txBox="1"/>
          <p:nvPr/>
        </p:nvSpPr>
        <p:spPr>
          <a:xfrm>
            <a:off x="903247" y="2899318"/>
            <a:ext cx="33565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TemplateMethod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원문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>
                <a:hlinkClick r:id="rId3"/>
              </a:rPr>
              <a:t>https://github.com/OdysseyJ/Software_Engineering/wiki/Template_Method_Pattern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8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0F9AC1D-656B-D140-9382-FB867162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479"/>
            <a:ext cx="5400675" cy="61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87F1D5-00A9-284C-95E6-C2768E6E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741"/>
            <a:ext cx="5400675" cy="62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2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21F8997-005D-FB4A-8542-700BC2A4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693"/>
            <a:ext cx="5400675" cy="67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B43C4F6-625B-A349-998C-B862DE1B2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447"/>
            <a:ext cx="5400675" cy="52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3421E73-82AF-184C-A932-F5D5847D3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2" y="0"/>
            <a:ext cx="482969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ABCF76-8160-E44B-BCF5-055EB3E6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9" y="0"/>
            <a:ext cx="4842837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2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19A53C-ABC0-5446-A708-DC80E3DD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644"/>
            <a:ext cx="5400675" cy="56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F8846F2-1F35-CD42-8CD9-1CDCAC0F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232"/>
            <a:ext cx="5400675" cy="43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0A73C6-13B6-7A42-9BC9-738AA50A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8" y="0"/>
            <a:ext cx="477877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B2E161A-DB99-644D-BB13-41352E6F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2740"/>
            <a:ext cx="5400675" cy="56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46B6244-ABDE-9845-87F5-F4AEC550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4" y="0"/>
            <a:ext cx="4908187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F37ACAC-E177-8441-8121-8979F0C5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207"/>
            <a:ext cx="5400675" cy="46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5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37A6A36-23C8-8B46-9ABB-F1A98E39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7087"/>
            <a:ext cx="5400675" cy="55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1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0274A6-A7DF-1242-8C18-1693E891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434"/>
            <a:ext cx="5400675" cy="60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A72E006-F01F-4D4D-A014-E8E0A750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716"/>
            <a:ext cx="5400675" cy="5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94D4059-A497-2149-9434-9752AF1D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00"/>
            <a:ext cx="5400675" cy="70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42</Words>
  <Application>Microsoft Macintosh PowerPoint</Application>
  <PresentationFormat>사용자 지정</PresentationFormat>
  <Paragraphs>22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odysseyj@naver.com</dc:creator>
  <cp:lastModifiedBy>odysseyj@naver.com</cp:lastModifiedBy>
  <cp:revision>2</cp:revision>
  <dcterms:created xsi:type="dcterms:W3CDTF">2019-11-14T04:28:35Z</dcterms:created>
  <dcterms:modified xsi:type="dcterms:W3CDTF">2019-11-21T12:54:37Z</dcterms:modified>
</cp:coreProperties>
</file>