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8"/>
    <p:restoredTop sz="86330"/>
  </p:normalViewPr>
  <p:slideViewPr>
    <p:cSldViewPr snapToGrid="0" snapToObjects="1">
      <p:cViewPr varScale="1">
        <p:scale>
          <a:sx n="114" d="100"/>
          <a:sy n="114" d="100"/>
        </p:scale>
        <p:origin x="2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750C-05B8-864E-9E6C-81C9107CC4B4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D15B-3C2A-3F49-98F6-E0F3A2A11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9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35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9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24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022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76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59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5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5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3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5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7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BF7D-34A6-444D-BF8E-0BAD0A9EFE7B}" type="datetimeFigureOut">
              <a:rPr kumimoji="1" lang="ko-KR" altLang="en-US" smtClean="0"/>
              <a:t>2019. 11. 14.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9D5B39-D0CB-4B42-B489-F9C575FAADD0}"/>
              </a:ext>
            </a:extLst>
          </p:cNvPr>
          <p:cNvSpPr txBox="1"/>
          <p:nvPr/>
        </p:nvSpPr>
        <p:spPr>
          <a:xfrm>
            <a:off x="903247" y="2899318"/>
            <a:ext cx="3356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Singleton Pattern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</a:p>
        </p:txBody>
      </p:sp>
    </p:spTree>
    <p:extLst>
      <p:ext uri="{BB962C8B-B14F-4D97-AF65-F5344CB8AC3E}">
        <p14:creationId xmlns:p14="http://schemas.microsoft.com/office/powerpoint/2010/main" val="29848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47EF36-9CC8-8A4F-96EA-0BD8ACF1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6" y="0"/>
            <a:ext cx="483748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EA3942-6D5F-304C-A82A-F00C561E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" y="0"/>
            <a:ext cx="5342387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E78B30-992D-C940-826F-6AFD9CBC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708"/>
            <a:ext cx="5400675" cy="67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B2254-3AE3-FF4F-A742-14B48805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861"/>
            <a:ext cx="5400675" cy="47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7F26C8-23F6-CB46-ABE7-78F9489E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769"/>
            <a:ext cx="5400675" cy="61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9E7B97-B593-0C48-90E7-0AB626015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3" y="0"/>
            <a:ext cx="4541789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559C79-050A-A14F-BE13-9E09F4AA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6" y="0"/>
            <a:ext cx="5090522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1F9DC2-2285-0147-A46A-0E6807AA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009"/>
            <a:ext cx="5400675" cy="30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062B98-F925-5046-9436-0567F00E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7" y="0"/>
            <a:ext cx="4720261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Macintosh PowerPoint</Application>
  <PresentationFormat>사용자 지정</PresentationFormat>
  <Paragraphs>13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odysseyj@naver.com</dc:creator>
  <cp:lastModifiedBy>odysseyj@naver.com</cp:lastModifiedBy>
  <cp:revision>3</cp:revision>
  <dcterms:created xsi:type="dcterms:W3CDTF">2019-11-14T04:28:35Z</dcterms:created>
  <dcterms:modified xsi:type="dcterms:W3CDTF">2019-11-14T11:08:55Z</dcterms:modified>
</cp:coreProperties>
</file>