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540067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7224"/>
    <p:restoredTop sz="86347"/>
  </p:normalViewPr>
  <p:slideViewPr>
    <p:cSldViewPr snapToGrid="0" snapToObjects="1">
      <p:cViewPr varScale="1">
        <p:scale>
          <a:sx n="114" d="100"/>
          <a:sy n="114" d="100"/>
        </p:scale>
        <p:origin x="360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E750C-05B8-864E-9E6C-81C9107CC4B4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FD15B-3C2A-3F49-98F6-E0F3A2A111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165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5211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257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465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762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190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563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35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594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9241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0220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2766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159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78222"/>
            <a:ext cx="4590574" cy="250642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781306"/>
            <a:ext cx="4050506" cy="1738167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80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763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83297"/>
            <a:ext cx="1164521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83297"/>
            <a:ext cx="3426053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256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119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94831"/>
            <a:ext cx="4658082" cy="299471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817876"/>
            <a:ext cx="4658082" cy="1574849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76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916484"/>
            <a:ext cx="2295287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916484"/>
            <a:ext cx="2295287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11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83299"/>
            <a:ext cx="4658082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764832"/>
            <a:ext cx="2284738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629749"/>
            <a:ext cx="2284738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764832"/>
            <a:ext cx="2295990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629749"/>
            <a:ext cx="2295990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65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614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233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036570"/>
            <a:ext cx="2734092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59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036570"/>
            <a:ext cx="2734092" cy="5116178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37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83299"/>
            <a:ext cx="465808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916484"/>
            <a:ext cx="465808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672698"/>
            <a:ext cx="182272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331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1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9D5B39-D0CB-4B42-B489-F9C575FAADD0}"/>
              </a:ext>
            </a:extLst>
          </p:cNvPr>
          <p:cNvSpPr txBox="1"/>
          <p:nvPr/>
        </p:nvSpPr>
        <p:spPr>
          <a:xfrm>
            <a:off x="903247" y="2899318"/>
            <a:ext cx="3356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Command </a:t>
            </a:r>
            <a:r>
              <a:rPr kumimoji="1" lang="ko-KR" altLang="en-US" dirty="0"/>
              <a:t>패턴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2015004239 </a:t>
            </a:r>
            <a:r>
              <a:rPr kumimoji="1" lang="ko-KR" altLang="en-US" dirty="0"/>
              <a:t>정성운</a:t>
            </a:r>
          </a:p>
        </p:txBody>
      </p:sp>
    </p:spTree>
    <p:extLst>
      <p:ext uri="{BB962C8B-B14F-4D97-AF65-F5344CB8AC3E}">
        <p14:creationId xmlns:p14="http://schemas.microsoft.com/office/powerpoint/2010/main" val="298486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037060-E58F-0E49-8BD0-77EABED2C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9459"/>
            <a:ext cx="5400675" cy="63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7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8AED1C-871B-5448-A797-CF2CAA302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838"/>
            <a:ext cx="5400675" cy="63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2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623B92-6783-7048-995F-DCBC6C7B1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6" y="0"/>
            <a:ext cx="4627483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1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BF4402-1C58-5544-8F89-A0ECE0EA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39" y="0"/>
            <a:ext cx="5083597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9FFCDE-6450-C94C-8948-A12EDFCA7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25"/>
            <a:ext cx="5400675" cy="71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0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331D5D-088F-8C46-9323-060E25DD2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08" y="0"/>
            <a:ext cx="5121058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9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99D4C2-408E-194B-95A6-D280C690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00" y="0"/>
            <a:ext cx="4502875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5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52B986-CDB6-124C-8D17-096C59362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64"/>
            <a:ext cx="5400675" cy="71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0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A41A299-EF3B-034B-92EA-44BAE50B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38" y="0"/>
            <a:ext cx="4535399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2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C1E4A7D-9377-1D43-A70F-92B5400AC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6885"/>
            <a:ext cx="5400675" cy="55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3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47AF4F-3096-CB44-AF38-8D57355DD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821"/>
            <a:ext cx="5400675" cy="655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9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16</Words>
  <Application>Microsoft Macintosh PowerPoint</Application>
  <PresentationFormat>사용자 지정</PresentationFormat>
  <Paragraphs>15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odysseyj@naver.com</dc:creator>
  <cp:lastModifiedBy>odysseyj@naver.com</cp:lastModifiedBy>
  <cp:revision>1</cp:revision>
  <dcterms:created xsi:type="dcterms:W3CDTF">2019-11-14T04:28:35Z</dcterms:created>
  <dcterms:modified xsi:type="dcterms:W3CDTF">2019-11-14T04:37:27Z</dcterms:modified>
</cp:coreProperties>
</file>