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CAAF6-EA6E-8747-B55A-9F248E0A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C82A92-14CB-3F44-AF7F-F60A95C25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758AA-2FAC-5848-9965-6D273124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8E50E-A839-FC4F-AC02-A051DEAE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3AA5D-C1FC-A845-A2B9-16989DAF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63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B4D9F-6770-2442-98DD-A031D9F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520EF-18BE-FE4C-98DD-1F22AFCD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736A4-1180-B345-A350-73BB8DD7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E8C0C-BC01-AA47-81CF-EFE116E9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363AF-A0E7-BD4A-87AF-4297B207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78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79749-5CB7-1743-A2E9-53FC9A78B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027BC-46C2-EA4B-B5D3-F57C1A76E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BF21-199B-B943-B3E5-20643E24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72B70-0059-154F-B139-753C53E3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8D28B-8F13-1842-A48A-6CD70800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312C0-A0F8-CD4C-98FF-1D9C3148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82435-5EC4-D44C-8A12-9D853322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D0A21-76FA-4E46-B5FA-4024750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B127E-0672-8746-9786-2FDA6AB9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9412-77A1-2F49-8DFE-D2095E59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585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C5509-A687-3841-9839-74267CD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118C6-7F7C-144E-B6B1-0CA4F740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0A823-DCF0-F140-AFFC-C1D7A756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4DB3E-F69E-664E-92B0-C57E2D44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14F33-47D1-CF45-B135-B1797D12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6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8CF1-53F5-DB48-BCD9-1ABB5DC4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2EAA-102F-9440-8F2A-E91F94956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C0BBE-3F9E-B045-A949-D4F09BAD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1AE80-C3C5-D44E-A343-7C27DC4C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EC6C9-6681-FC4A-85D8-01A0374F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E3D59-97ED-E840-9339-B8E18A9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7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BB41F-859A-7F4A-8589-FC3DD53D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9ACFB-2956-A847-9BF5-3909E7D5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E23A9-2F36-8C4E-8C0B-52F496ED8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46B3A3-B306-C44B-B2E9-0E98BECA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D6B91-F747-F047-AC91-F00C651AF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A640D4-D059-FE4A-8B88-F237E428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A8D4CF-745E-4F48-AC5A-B852C74A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73EB-BE55-9044-8196-CC98A47B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5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B366-B656-0C48-B792-2733EEE6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3BFD51-F3F0-8248-90A1-B5B53A49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FDE574-958A-5645-8BCA-60FCBDF5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EF86-ED49-C94D-BF73-10F36A5D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0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A28239-47C0-2D44-ABDD-9DD2731D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1E614B-7828-6043-A008-65345E5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8D9BD8-1E80-424E-B611-6128B5DF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8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76ECD-68A7-174A-A533-E0D2D867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E1D81-CAEC-A94E-BF74-578D9DEF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1A4038-5642-A54A-A555-C35B4EA4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06197-4F92-724B-B0F2-1AB31620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1A185-E70E-7D4F-B7F3-0EE95474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E8A4E-2B2D-B643-8F4F-AC7E2FAF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8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08886-799F-2B42-8B76-1934702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04A04E-FBAC-1B47-91B3-EDE20E0D0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DE510-5383-6441-A35D-603D6FB2B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9726C-C87A-8742-82B9-3DD45056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C143C-50DD-CE49-A497-813F589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E4E17-E8B8-984A-AB2B-B8BF770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36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00CACD-1430-8941-A6A8-2B178FAB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72E33-43B7-344D-9EB1-5A44EAF8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247A1-460A-C544-B6E4-147E9DEBE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073E-D101-8043-A9BA-8AF940907865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BE090-BA60-D243-8EED-F9F8A58BA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4C4BA-7C2B-9D45-9682-341266D5F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BC4B-98CA-8A4B-B53D-2D3A33E28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76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CFF0B-B153-2340-81D8-2E19CCB51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Assignment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32F31-9C3F-674C-86C6-9E6876283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2015004239 </a:t>
            </a:r>
            <a:r>
              <a:rPr kumimoji="1" lang="ko-KR" altLang="en-US" dirty="0"/>
              <a:t>정성운</a:t>
            </a:r>
          </a:p>
        </p:txBody>
      </p:sp>
    </p:spTree>
    <p:extLst>
      <p:ext uri="{BB962C8B-B14F-4D97-AF65-F5344CB8AC3E}">
        <p14:creationId xmlns:p14="http://schemas.microsoft.com/office/powerpoint/2010/main" val="324917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B05094-C408-DD4C-8B7B-A4C8FAC4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857250"/>
            <a:ext cx="6426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2A1B9C-95D5-8B42-9DDC-14E2E5DC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320800"/>
            <a:ext cx="102235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0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16B8B0C-04A6-1847-ABDF-8ED49FC4C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828" y="3939135"/>
            <a:ext cx="12349655" cy="2387600"/>
          </a:xfrm>
        </p:spPr>
        <p:txBody>
          <a:bodyPr>
            <a:noAutofit/>
          </a:bodyPr>
          <a:lstStyle/>
          <a:p>
            <a:r>
              <a:rPr kumimoji="1" lang="en-US" altLang="ko-KR" sz="3000" dirty="0"/>
              <a:t>Strategy </a:t>
            </a:r>
            <a:r>
              <a:rPr kumimoji="1" lang="ko-KR" altLang="en-US" sz="3000" dirty="0"/>
              <a:t>패턴의 각 역할을 어떤 클래스가 하는가</a:t>
            </a:r>
            <a:r>
              <a:rPr kumimoji="1" lang="en-US" altLang="ko-KR" sz="3000" dirty="0"/>
              <a:t>?</a:t>
            </a:r>
            <a:br>
              <a:rPr kumimoji="1" lang="en-US" altLang="ko-KR" sz="3000" dirty="0"/>
            </a:br>
            <a:br>
              <a:rPr kumimoji="1" lang="en-US" altLang="ko-KR" sz="3000" dirty="0"/>
            </a:br>
            <a:r>
              <a:rPr kumimoji="1" lang="en-US" altLang="ko-KR" sz="3000" u="sng" dirty="0">
                <a:solidFill>
                  <a:srgbClr val="FF0000"/>
                </a:solidFill>
              </a:rPr>
              <a:t>1.</a:t>
            </a:r>
            <a:r>
              <a:rPr kumimoji="1" lang="ko-KR" altLang="en-US" sz="3000" u="sng" dirty="0">
                <a:solidFill>
                  <a:srgbClr val="FF0000"/>
                </a:solidFill>
              </a:rPr>
              <a:t> </a:t>
            </a:r>
            <a:r>
              <a:rPr kumimoji="1" lang="en-US" altLang="ko-KR" sz="3000" u="sng" dirty="0">
                <a:solidFill>
                  <a:srgbClr val="FF0000"/>
                </a:solidFill>
              </a:rPr>
              <a:t>Context</a:t>
            </a:r>
            <a:r>
              <a:rPr kumimoji="1" lang="ko-KR" altLang="en-US" sz="3000" u="sng" dirty="0">
                <a:solidFill>
                  <a:srgbClr val="FF0000"/>
                </a:solidFill>
              </a:rPr>
              <a:t> </a:t>
            </a:r>
            <a:br>
              <a:rPr kumimoji="1" lang="en-US" altLang="ko-KR" sz="3000" dirty="0"/>
            </a:br>
            <a:r>
              <a:rPr kumimoji="1" lang="en-US" altLang="ko-KR" sz="3000" dirty="0"/>
              <a:t>Ball</a:t>
            </a:r>
            <a:br>
              <a:rPr kumimoji="1" lang="en-US" altLang="ko-KR" sz="3000" dirty="0"/>
            </a:br>
            <a:br>
              <a:rPr kumimoji="1" lang="en-US" altLang="ko-KR" sz="3000" dirty="0"/>
            </a:br>
            <a:r>
              <a:rPr kumimoji="1" lang="en-US" altLang="ko-KR" sz="3000" u="sng" dirty="0">
                <a:solidFill>
                  <a:srgbClr val="FF0000"/>
                </a:solidFill>
              </a:rPr>
              <a:t>2.</a:t>
            </a:r>
            <a:r>
              <a:rPr kumimoji="1" lang="ko-KR" altLang="en-US" sz="3000" u="sng" dirty="0">
                <a:solidFill>
                  <a:srgbClr val="FF0000"/>
                </a:solidFill>
              </a:rPr>
              <a:t> </a:t>
            </a:r>
            <a:r>
              <a:rPr kumimoji="1" lang="en-US" altLang="ko-KR" sz="3000" u="sng" dirty="0">
                <a:solidFill>
                  <a:srgbClr val="FF0000"/>
                </a:solidFill>
              </a:rPr>
              <a:t>Strategy</a:t>
            </a:r>
            <a:r>
              <a:rPr kumimoji="1" lang="ko-KR" altLang="en-US" sz="3000" u="sng" dirty="0">
                <a:solidFill>
                  <a:srgbClr val="FF0000"/>
                </a:solidFill>
              </a:rPr>
              <a:t> </a:t>
            </a:r>
            <a:br>
              <a:rPr kumimoji="1" lang="en-US" altLang="ko-KR" sz="3000" dirty="0"/>
            </a:br>
            <a:r>
              <a:rPr kumimoji="1" lang="en-US" altLang="ko-KR" sz="3000" dirty="0" err="1"/>
              <a:t>DrawStrategy</a:t>
            </a:r>
            <a:r>
              <a:rPr kumimoji="1" lang="en-US" altLang="ko-KR" sz="3000" dirty="0"/>
              <a:t>, </a:t>
            </a:r>
            <a:r>
              <a:rPr kumimoji="1" lang="en-US" altLang="ko-KR" sz="3000" dirty="0" err="1"/>
              <a:t>DirctionStrategy</a:t>
            </a:r>
            <a:br>
              <a:rPr kumimoji="1" lang="en-US" altLang="ko-KR" sz="3000" dirty="0"/>
            </a:br>
            <a:br>
              <a:rPr kumimoji="1" lang="en-US" altLang="ko-KR" sz="3000" dirty="0"/>
            </a:br>
            <a:r>
              <a:rPr kumimoji="1" lang="en-US" altLang="ko-KR" sz="3000" u="sng" dirty="0">
                <a:solidFill>
                  <a:srgbClr val="FF0000"/>
                </a:solidFill>
              </a:rPr>
              <a:t>3. Concrete Strategy</a:t>
            </a:r>
            <a:br>
              <a:rPr kumimoji="1" lang="en-US" altLang="ko-KR" sz="3000" dirty="0"/>
            </a:br>
            <a:r>
              <a:rPr kumimoji="1" lang="en-US" altLang="ko-KR" sz="3000" dirty="0" err="1"/>
              <a:t>DrawStrategy</a:t>
            </a:r>
            <a:r>
              <a:rPr kumimoji="1" lang="en-US" altLang="ko-KR" sz="3000" dirty="0"/>
              <a:t> =</a:t>
            </a:r>
            <a:br>
              <a:rPr kumimoji="1" lang="en-US" altLang="ko-KR" sz="3000" dirty="0"/>
            </a:br>
            <a:r>
              <a:rPr kumimoji="1" lang="en-US" altLang="ko-KR" sz="3000" dirty="0" err="1"/>
              <a:t>BlueDrawStrategy</a:t>
            </a:r>
            <a:r>
              <a:rPr kumimoji="1" lang="en-US" altLang="ko-KR" sz="3000" dirty="0"/>
              <a:t>/</a:t>
            </a:r>
            <a:r>
              <a:rPr kumimoji="1" lang="en-US" altLang="ko-KR" sz="3000" dirty="0" err="1"/>
              <a:t>RedDrawstrategy</a:t>
            </a:r>
            <a:br>
              <a:rPr kumimoji="1" lang="en-US" altLang="ko-KR" sz="3000" dirty="0"/>
            </a:br>
            <a:br>
              <a:rPr kumimoji="1" lang="en-US" altLang="ko-KR" sz="3000" dirty="0"/>
            </a:br>
            <a:r>
              <a:rPr kumimoji="1" lang="en-US" altLang="ko-KR" sz="3000" dirty="0" err="1"/>
              <a:t>DirectionStrategy</a:t>
            </a:r>
            <a:r>
              <a:rPr kumimoji="1" lang="en-US" altLang="ko-KR" sz="3000" dirty="0"/>
              <a:t> = </a:t>
            </a:r>
            <a:r>
              <a:rPr kumimoji="1" lang="en-US" altLang="ko-KR" sz="3000" dirty="0" err="1"/>
              <a:t>HorizontalMoveStrategy</a:t>
            </a:r>
            <a:r>
              <a:rPr kumimoji="1" lang="en-US" altLang="ko-KR" sz="3000" dirty="0"/>
              <a:t>/</a:t>
            </a:r>
            <a:r>
              <a:rPr kumimoji="1" lang="en-US" altLang="ko-KR" sz="3000" dirty="0" err="1"/>
              <a:t>VerticalMoveStrategy</a:t>
            </a:r>
            <a:r>
              <a:rPr kumimoji="1" lang="en-US" altLang="ko-KR" sz="3000" dirty="0"/>
              <a:t>/</a:t>
            </a:r>
            <a:r>
              <a:rPr kumimoji="1" lang="en-US" altLang="ko-KR" sz="3000" dirty="0" err="1"/>
              <a:t>DiagonalMoveStrategy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20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Macintosh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Assignment</vt:lpstr>
      <vt:lpstr>PowerPoint 프레젠테이션</vt:lpstr>
      <vt:lpstr>PowerPoint 프레젠테이션</vt:lpstr>
      <vt:lpstr>Strategy 패턴의 각 역할을 어떤 클래스가 하는가?  1. Context  Ball  2. Strategy  DrawStrategy, DirctionStrategy  3. Concrete Strategy DrawStrategy = BlueDrawStrategy/RedDrawstrategy  DirectionStrategy = HorizontalMoveStrategy/VerticalMoveStrategy/DiagonalMoveStrategy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odysseyj@naver.com</dc:creator>
  <cp:lastModifiedBy>odysseyj@naver.com</cp:lastModifiedBy>
  <cp:revision>1</cp:revision>
  <dcterms:created xsi:type="dcterms:W3CDTF">2019-11-07T10:03:20Z</dcterms:created>
  <dcterms:modified xsi:type="dcterms:W3CDTF">2019-11-11T02:22:27Z</dcterms:modified>
</cp:coreProperties>
</file>