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4"/>
  </p:notesMasterIdLst>
  <p:sldIdLst>
    <p:sldId id="299" r:id="rId2"/>
    <p:sldId id="302" r:id="rId3"/>
    <p:sldId id="306" r:id="rId4"/>
    <p:sldId id="292" r:id="rId5"/>
    <p:sldId id="297" r:id="rId6"/>
    <p:sldId id="291" r:id="rId7"/>
    <p:sldId id="293" r:id="rId8"/>
    <p:sldId id="294" r:id="rId9"/>
    <p:sldId id="296" r:id="rId10"/>
    <p:sldId id="298" r:id="rId11"/>
    <p:sldId id="305" r:id="rId12"/>
    <p:sldId id="25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FFFF"/>
    <a:srgbClr val="0000FF"/>
    <a:srgbClr val="FF00FF"/>
    <a:srgbClr val="00FFFF"/>
    <a:srgbClr val="00CC66"/>
    <a:srgbClr val="C9151E"/>
    <a:srgbClr val="FF99FF"/>
    <a:srgbClr val="BFE2F3"/>
    <a:srgbClr val="C31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8" autoAdjust="0"/>
    <p:restoredTop sz="94785" autoAdjust="0"/>
  </p:normalViewPr>
  <p:slideViewPr>
    <p:cSldViewPr snapToGrid="0">
      <p:cViewPr varScale="1">
        <p:scale>
          <a:sx n="70" d="100"/>
          <a:sy n="70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1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1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883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673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11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983604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5338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3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</p:spTree>
    <p:extLst>
      <p:ext uri="{BB962C8B-B14F-4D97-AF65-F5344CB8AC3E}">
        <p14:creationId xmlns:p14="http://schemas.microsoft.com/office/powerpoint/2010/main" val="3747828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107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82136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0430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3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848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0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55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50" r:id="rId3"/>
    <p:sldLayoutId id="2147483651" r:id="rId4"/>
    <p:sldLayoutId id="2147483669" r:id="rId5"/>
    <p:sldLayoutId id="2147483666" r:id="rId6"/>
    <p:sldLayoutId id="2147483670" r:id="rId7"/>
    <p:sldLayoutId id="2147483667" r:id="rId8"/>
    <p:sldLayoutId id="2147483672" r:id="rId9"/>
    <p:sldLayoutId id="2147483673" r:id="rId10"/>
    <p:sldLayoutId id="2147483674" r:id="rId11"/>
    <p:sldLayoutId id="2147483668" r:id="rId12"/>
    <p:sldLayoutId id="2147483671" r:id="rId13"/>
    <p:sldLayoutId id="214748366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296562" y="4391968"/>
            <a:ext cx="9564129" cy="13415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Unpaired Image-to-Image Translation using</a:t>
            </a:r>
          </a:p>
          <a:p>
            <a:pPr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Cycle-Consistent Adversarial Networks</a:t>
            </a:r>
            <a:endParaRPr lang="zh-CN" altLang="en-US" sz="3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-100884" y="6196262"/>
            <a:ext cx="5820358" cy="468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lang="zh-CN" altLang="en-US" sz="2800" b="0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538145" y="212371"/>
            <a:ext cx="6023647" cy="1114192"/>
          </a:xfrm>
        </p:spPr>
        <p:txBody>
          <a:bodyPr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 Group 31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991" y="5688430"/>
            <a:ext cx="6118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Arial" panose="020B0604020202020204" pitchFamily="34" charset="0"/>
              </a:rPr>
              <a:t>王浩                  王潇              强志文</a:t>
            </a:r>
            <a:r>
              <a:rPr lang="en-US" altLang="zh-CN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Arial" panose="020B0604020202020204" pitchFamily="34" charset="0"/>
              </a:rPr>
              <a:t>515021910060      515021910141     515030910367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5428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6BC1026D-6223-40AF-9958-D1B8E2F14A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Unpaired dataset -&gt; unstable transform</a:t>
            </a:r>
          </a:p>
          <a:p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“skip” between input and output.</a:t>
            </a:r>
          </a:p>
          <a:p>
            <a:endParaRPr lang="zh-CN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5E763C8-FB60-4642-904B-ACDC9828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Work</a:t>
            </a:r>
            <a:endParaRPr lang="zh-CN" altLang="en-US" sz="3600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xmlns="" id="{B18A507E-07E6-4B47-B848-0C80D150A132}"/>
              </a:ext>
            </a:extLst>
          </p:cNvPr>
          <p:cNvSpPr/>
          <p:nvPr/>
        </p:nvSpPr>
        <p:spPr>
          <a:xfrm>
            <a:off x="2670659" y="5379779"/>
            <a:ext cx="887194" cy="3445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19334" y="2663115"/>
            <a:ext cx="28468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high contrast colors appear in background.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09" y="4610278"/>
            <a:ext cx="1765965" cy="17659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16" y="2241797"/>
            <a:ext cx="1765966" cy="17659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27" y="2362879"/>
            <a:ext cx="1616133" cy="161613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1" y="4610277"/>
            <a:ext cx="1765966" cy="1765966"/>
          </a:xfrm>
          <a:prstGeom prst="rect">
            <a:avLst/>
          </a:prstGeom>
        </p:spPr>
      </p:pic>
      <p:sp>
        <p:nvSpPr>
          <p:cNvPr id="16" name="箭头: 右 7">
            <a:extLst>
              <a:ext uri="{FF2B5EF4-FFF2-40B4-BE49-F238E27FC236}">
                <a16:creationId xmlns:a16="http://schemas.microsoft.com/office/drawing/2014/main" xmlns="" id="{B18A507E-07E6-4B47-B848-0C80D150A132}"/>
              </a:ext>
            </a:extLst>
          </p:cNvPr>
          <p:cNvSpPr/>
          <p:nvPr/>
        </p:nvSpPr>
        <p:spPr>
          <a:xfrm>
            <a:off x="2670659" y="3104901"/>
            <a:ext cx="887194" cy="3445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19333" y="4871947"/>
            <a:ext cx="2597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colors disappear.</a:t>
            </a:r>
          </a:p>
        </p:txBody>
      </p:sp>
    </p:spTree>
    <p:extLst>
      <p:ext uri="{BB962C8B-B14F-4D97-AF65-F5344CB8AC3E}">
        <p14:creationId xmlns:p14="http://schemas.microsoft.com/office/powerpoint/2010/main" val="415514259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A370DFF-A456-465C-8511-9743B272B62B}"/>
              </a:ext>
            </a:extLst>
          </p:cNvPr>
          <p:cNvSpPr/>
          <p:nvPr/>
        </p:nvSpPr>
        <p:spPr>
          <a:xfrm>
            <a:off x="1086073" y="2030122"/>
            <a:ext cx="69552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Successfully achieve image translation with unpaired image sets.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the output images’ quality to some extent.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the stability of the </a:t>
            </a:r>
            <a:r>
              <a:rPr lang="en-US" altLang="zh-CN" sz="2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327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366754" y="1555904"/>
            <a:ext cx="8410492" cy="92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2007789" y="100943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237900" y="94562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700287" y="135329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81327" y="91680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CN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252955" y="1328737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2014436" y="165778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244547" y="159397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706934" y="200164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087974" y="159170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2022844" y="236993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252955" y="230613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715342" y="2713796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081327" y="230374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10"/>
          <p:cNvSpPr>
            <a:spLocks/>
          </p:cNvSpPr>
          <p:nvPr/>
        </p:nvSpPr>
        <p:spPr bwMode="auto">
          <a:xfrm>
            <a:off x="2014436" y="312157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0" name="文本框 49"/>
          <p:cNvSpPr txBox="1"/>
          <p:nvPr/>
        </p:nvSpPr>
        <p:spPr>
          <a:xfrm>
            <a:off x="2244547" y="305777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>
            <a:stCxn id="49" idx="6"/>
          </p:cNvCxnSpPr>
          <p:nvPr/>
        </p:nvCxnSpPr>
        <p:spPr>
          <a:xfrm>
            <a:off x="2706934" y="346543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087974" y="302895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endParaRPr lang="zh-CN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259602" y="348182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Freeform 10"/>
          <p:cNvSpPr>
            <a:spLocks/>
          </p:cNvSpPr>
          <p:nvPr/>
        </p:nvSpPr>
        <p:spPr bwMode="auto">
          <a:xfrm>
            <a:off x="2021083" y="381087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5" name="文本框 54"/>
          <p:cNvSpPr txBox="1"/>
          <p:nvPr/>
        </p:nvSpPr>
        <p:spPr>
          <a:xfrm>
            <a:off x="2251194" y="374706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/>
          <p:cNvCxnSpPr>
            <a:stCxn id="54" idx="6"/>
          </p:cNvCxnSpPr>
          <p:nvPr/>
        </p:nvCxnSpPr>
        <p:spPr>
          <a:xfrm>
            <a:off x="2713581" y="415472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094621" y="374479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zh-CN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reeform 10"/>
          <p:cNvSpPr>
            <a:spLocks/>
          </p:cNvSpPr>
          <p:nvPr/>
        </p:nvSpPr>
        <p:spPr bwMode="auto">
          <a:xfrm>
            <a:off x="2029491" y="452302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9" name="文本框 58"/>
          <p:cNvSpPr txBox="1"/>
          <p:nvPr/>
        </p:nvSpPr>
        <p:spPr>
          <a:xfrm>
            <a:off x="2259602" y="445922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连接符 59"/>
          <p:cNvCxnSpPr>
            <a:stCxn id="58" idx="6"/>
          </p:cNvCxnSpPr>
          <p:nvPr/>
        </p:nvCxnSpPr>
        <p:spPr>
          <a:xfrm>
            <a:off x="2721989" y="486688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3105390" y="442340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zh-CN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>
            <a:off x="2036138" y="530906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>
            <a:stCxn id="62" idx="6"/>
          </p:cNvCxnSpPr>
          <p:nvPr/>
        </p:nvCxnSpPr>
        <p:spPr>
          <a:xfrm>
            <a:off x="2728636" y="565292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105390" y="519125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zh-CN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663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A370DFF-A456-465C-8511-9743B272B62B}"/>
              </a:ext>
            </a:extLst>
          </p:cNvPr>
          <p:cNvSpPr/>
          <p:nvPr/>
        </p:nvSpPr>
        <p:spPr>
          <a:xfrm>
            <a:off x="1046926" y="2326263"/>
            <a:ext cx="72663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image translation methods are based on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images 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training input.</a:t>
            </a:r>
            <a:endParaRPr lang="zh-CN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Obtaining desired images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paired training images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of great convenience.</a:t>
            </a:r>
            <a:endParaRPr lang="zh-CN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801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77371"/>
              </p:ext>
            </p:extLst>
          </p:nvPr>
        </p:nvGraphicFramePr>
        <p:xfrm>
          <a:off x="626075" y="1812321"/>
          <a:ext cx="7933038" cy="4646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43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443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259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Works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features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Shortcomings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6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Neural style transfer</a:t>
                      </a:r>
                      <a:endParaRPr lang="zh-CN" altLang="en-US" sz="2400" b="1" dirty="0"/>
                    </a:p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Combining the content of one image with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style of another image</a:t>
                      </a:r>
                      <a:endParaRPr lang="zh-CN" altLang="en-US" sz="2000" kern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 </a:t>
                      </a: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poorly in the transfiguration</a:t>
                      </a:r>
                      <a:r>
                        <a:rPr lang="en-US" altLang="zh-CN" sz="2000" kern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 painting to photo, </a:t>
                      </a:r>
                      <a:r>
                        <a:rPr lang="en-US" altLang="zh-CN" sz="2000" kern="120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etc.</a:t>
                      </a:r>
                      <a:endParaRPr lang="zh-CN" altLang="en-US" sz="2000" kern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236">
                <a:tc>
                  <a:txBody>
                    <a:bodyPr/>
                    <a:lstStyle/>
                    <a:p>
                      <a:endParaRPr lang="en-US" altLang="zh-CN" sz="2000" b="1" dirty="0"/>
                    </a:p>
                    <a:p>
                      <a:pPr algn="ctr"/>
                      <a:r>
                        <a:rPr lang="en-US" altLang="zh-CN" sz="2400" b="1" dirty="0"/>
                        <a:t>Cross-modal </a:t>
                      </a:r>
                    </a:p>
                    <a:p>
                      <a:pPr algn="ctr"/>
                      <a:r>
                        <a:rPr lang="en-US" altLang="zh-CN" sz="2400" b="1" dirty="0"/>
                        <a:t>scene networks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Learn a common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representation across domains</a:t>
                      </a:r>
                      <a:endParaRPr lang="zh-CN" altLang="en-US" sz="2000" kern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Rely on task-specific, </a:t>
                      </a: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predefined similarity function </a:t>
                      </a:r>
                      <a:r>
                        <a:rPr lang="en-US" altLang="zh-CN" sz="2000" kern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between the input and </a:t>
                      </a:r>
                      <a:r>
                        <a:rPr lang="en-US" altLang="zh-CN" sz="2000" kern="120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output.</a:t>
                      </a:r>
                      <a:endParaRPr lang="zh-CN" altLang="en-US" sz="2000" kern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65311">
                <a:tc>
                  <a:txBody>
                    <a:bodyPr/>
                    <a:lstStyle/>
                    <a:p>
                      <a:endParaRPr lang="en-US" altLang="zh-CN" sz="2000" b="1" dirty="0"/>
                    </a:p>
                    <a:p>
                      <a:pPr algn="ctr"/>
                      <a:r>
                        <a:rPr lang="en-US" altLang="zh-CN" sz="2400" b="1" dirty="0"/>
                        <a:t>Text2image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 Generative Adversarial Networks to generated images</a:t>
                      </a:r>
                      <a:endParaRPr lang="zh-CN" altLang="en-US" sz="2000" kern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Require </a:t>
                      </a: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paired</a:t>
                      </a:r>
                      <a:r>
                        <a:rPr lang="en-US" altLang="zh-CN" sz="2000" kern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training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examples</a:t>
                      </a:r>
                      <a:endParaRPr lang="zh-CN" altLang="en-US" sz="2000" kern="1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7373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Work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0" y="1616698"/>
            <a:ext cx="8734567" cy="49198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0829" y="6237480"/>
            <a:ext cx="490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 for the cycleGAN</a:t>
            </a:r>
            <a:endParaRPr lang="zh-CN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5825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Work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56" y="2271808"/>
            <a:ext cx="7441041" cy="43897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11178" y="1810143"/>
            <a:ext cx="490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illustration of the full objective</a:t>
            </a:r>
            <a:endParaRPr lang="zh-CN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935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1662" y="2218511"/>
            <a:ext cx="2767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 easy to get a steady adversarial network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662" y="4718372"/>
            <a:ext cx="2941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 easy to achieve shape translation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179" y="4130680"/>
            <a:ext cx="5153153" cy="22590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672" y="1866272"/>
            <a:ext cx="5372199" cy="169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0449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A370DFF-A456-465C-8511-9743B272B62B}"/>
              </a:ext>
            </a:extLst>
          </p:cNvPr>
          <p:cNvSpPr/>
          <p:nvPr/>
        </p:nvSpPr>
        <p:spPr>
          <a:xfrm>
            <a:off x="1094366" y="2441547"/>
            <a:ext cx="69552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Re-implement the </a:t>
            </a:r>
            <a:r>
              <a:rPr lang="en-US" altLang="zh-CN" sz="2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CycleGAN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some improvements to overcome some drawbacks of the original method.</a:t>
            </a:r>
            <a:endParaRPr lang="zh-CN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6647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Work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7919" y="5902862"/>
            <a:ext cx="47387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horse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zebra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translation 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ctr"/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sunflower →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daisy  translation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67" y="1806074"/>
            <a:ext cx="1759923" cy="1648718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98" y="1805092"/>
            <a:ext cx="1751467" cy="1640796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86" y="1786283"/>
            <a:ext cx="1752524" cy="164178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07298" y="3525606"/>
            <a:ext cx="7315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image                Generated image               Cyclic image</a:t>
            </a:r>
            <a:endParaRPr lang="zh-CN" alt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 descr="C:\Users\acer\AppData\Local\Temp\WeChat Files\4b5e14202e362cb5f3c1cb0a6de8cb6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43" y="4030384"/>
            <a:ext cx="1728824" cy="165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C:\Users\acer\AppData\Local\Temp\WeChat Files\7fa6d50c7c864fb85fc41674703f213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49" y="4014339"/>
            <a:ext cx="1706308" cy="167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C:\Users\acer\AppData\Local\Temp\WeChat Files\3e5a71c225f05ea05e89e84cb56b471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41" y="4017755"/>
            <a:ext cx="1728824" cy="1665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36122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4205</TotalTime>
  <Words>265</Words>
  <Application>Microsoft Office PowerPoint</Application>
  <PresentationFormat>全屏显示(4:3)</PresentationFormat>
  <Paragraphs>76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Adobe 黑体 Std R</vt:lpstr>
      <vt:lpstr>等线</vt:lpstr>
      <vt:lpstr>等线 Light</vt:lpstr>
      <vt:lpstr>微软雅黑</vt:lpstr>
      <vt:lpstr>Arial</vt:lpstr>
      <vt:lpstr>Calibri</vt:lpstr>
      <vt:lpstr>Times New Roman</vt:lpstr>
      <vt:lpstr>Office 主题</vt:lpstr>
      <vt:lpstr>CG Group 31 </vt:lpstr>
      <vt:lpstr> Contents</vt:lpstr>
      <vt:lpstr>Introduction</vt:lpstr>
      <vt:lpstr>Related Work</vt:lpstr>
      <vt:lpstr>Proposed Work</vt:lpstr>
      <vt:lpstr>Proposed Work</vt:lpstr>
      <vt:lpstr>Limitations</vt:lpstr>
      <vt:lpstr>Goals</vt:lpstr>
      <vt:lpstr>Our Work</vt:lpstr>
      <vt:lpstr>Our Work</vt:lpstr>
      <vt:lpstr>Conclusions</vt:lpstr>
      <vt:lpstr>PowerPoint 演示文稿</vt:lpstr>
    </vt:vector>
  </TitlesOfParts>
  <Company>SJTU-BCMI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Qinchuan Zhang</dc:creator>
  <cp:lastModifiedBy>wilsonwongh@outlook.com</cp:lastModifiedBy>
  <cp:revision>312</cp:revision>
  <dcterms:created xsi:type="dcterms:W3CDTF">2016-01-21T16:32:22Z</dcterms:created>
  <dcterms:modified xsi:type="dcterms:W3CDTF">2017-12-22T15:30:16Z</dcterms:modified>
  <cp:contentStatus/>
</cp:coreProperties>
</file>