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5"/>
    <a:srgbClr val="9E5A63"/>
    <a:srgbClr val="C96567"/>
    <a:srgbClr val="171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67"/>
  </p:normalViewPr>
  <p:slideViewPr>
    <p:cSldViewPr snapToGrid="0">
      <p:cViewPr>
        <p:scale>
          <a:sx n="170" d="100"/>
          <a:sy n="170" d="100"/>
        </p:scale>
        <p:origin x="151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47C8-8CFE-E4E1-516C-FA3189F8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16C1D-4D24-87A8-FE13-2AD90DF3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B0F3-D815-6EB2-B221-C8280F2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2484-8A2D-570A-1B58-70273D72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A076-4837-1577-C747-8B83336B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78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D90-779C-3651-F8B9-CE096D4C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44C0D-3C26-8BEB-877F-D9100EE2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BCB8-B10E-75AE-E9A8-1D6633FE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A158-987F-D820-4C67-9B2D632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5DF5-D861-A3FA-8296-D70D67C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72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01EE6-0135-D796-2BEE-C8ECB3590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E95E3-CD4B-47B5-E435-682817A4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1EF5-DCD5-1D60-1F04-2C83CCA5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67D1-6246-0BD2-AC33-AE6FA212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BA62-8457-3438-801B-26B9FED7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75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E96D-0185-61E5-59E1-3F25218E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1AD2-7006-8B36-8D62-AD9FE412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CD4B-B66E-E2F5-D576-A3F4D58F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BF4F-F615-63ED-F895-7D652F4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74DC-D013-5ED4-6884-E702E286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04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F6D5-7F7E-C944-7461-98FF75B2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739E-3621-6F2E-25DD-38CFCA76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5F8B-F356-D375-154D-38519AB0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54DB-118C-EF19-012A-F476203B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E4FF-BAB2-FB53-BBE3-6C5588E3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7833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5557-DAB7-FD9A-F024-7A97542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A6AA-5BDF-A5F5-2881-21F826B4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ADEBE-A7DF-0704-41C4-C54FB3E3F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4959B-17D0-5638-46E4-61C9308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1A0E3-CA30-AF25-BE66-3CDD18EC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FB254-1398-87DD-65CE-EAA87665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187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7040-F8C8-8258-A891-CA0F2F49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C5E5-0D03-C038-7304-0F312B49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21C13-B168-01E1-1542-0474BA7E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2EF9-8480-1F03-CF6A-15C7C96FB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00267-E4DC-4D51-94B2-388B76CE1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5B79C-4969-F949-D2F0-9C67667A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27904-1F9B-7D8B-A099-E6954B98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0C653-7EE5-20F5-43F1-9A8240C0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992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B32E-722E-ECA6-E917-C070EA2A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74C0F-D87F-C18E-997C-4A75C212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9741-812E-2897-DDB6-39264DC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1215E-3851-8490-6ADC-14BD232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251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8E51E-A825-420A-CCA8-35E071A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BA8CF-6D70-F5E2-F83C-528AE4F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2BA5-D76B-ED57-BADA-6563F402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94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45DA-4FB8-AFB7-8D4B-91DC33F9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FE44-E386-692C-6253-59C317CD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6691-C1A7-61C5-E18F-3B4BF6067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B951-0D33-AC40-F936-D14C5E2E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4A75B-4187-5553-4937-EE904286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37B7-BC7E-47AA-D80F-ABAB2F94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32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8C68-4A1E-F080-D604-D8AAEC3B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75F02-15F5-3DE6-B087-336405514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EC063-A2E5-15C8-0BA7-F7407AE6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5BF7-A30A-BA89-1D9D-7E1B68BB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794D9-8971-7D0D-4C52-52849153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8146-7197-6777-C5CD-17F4D993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01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8898-644E-14E0-751D-06D50FE9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FD5-8947-5108-357C-74F43F7E6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5071-07F5-0464-2B72-6C25B4BE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F358-11DE-A54E-9E6A-EDFE785F74C9}" type="datetimeFigureOut">
              <a:rPr lang="en-AT" smtClean="0"/>
              <a:t>16.08.24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9892-CA0A-F86A-C48E-C0A9A128C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35A7-6E64-EA5A-E25A-BC0938AD1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58DB-DC93-8248-B522-89847AC4911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54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A4705-52D9-A78C-9B96-22C180B0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3255" y="487180"/>
            <a:ext cx="5708968" cy="5883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A58D3-2E7A-78D3-AE64-6920532AEEC3}"/>
              </a:ext>
            </a:extLst>
          </p:cNvPr>
          <p:cNvSpPr txBox="1"/>
          <p:nvPr/>
        </p:nvSpPr>
        <p:spPr>
          <a:xfrm>
            <a:off x="2653260" y="2382559"/>
            <a:ext cx="96661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T" sz="9000" dirty="0">
                <a:solidFill>
                  <a:srgbClr val="9E5A63"/>
                </a:solidFill>
                <a:latin typeface="Futura Medium" panose="020B0602020204020303" pitchFamily="34" charset="-79"/>
                <a:ea typeface="Cambria Math" panose="02040503050406030204" pitchFamily="18" charset="0"/>
                <a:cs typeface="Futura Medium" panose="020B0602020204020303" pitchFamily="34" charset="-79"/>
              </a:rPr>
              <a:t>PETER ÖHLINGER</a:t>
            </a:r>
          </a:p>
          <a:p>
            <a:pPr algn="r"/>
            <a:r>
              <a:rPr lang="en-AT" sz="6000" dirty="0">
                <a:solidFill>
                  <a:srgbClr val="17181A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PhD Candidate</a:t>
            </a:r>
            <a:endParaRPr lang="en-AT" sz="6000" dirty="0">
              <a:solidFill>
                <a:srgbClr val="17181A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01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Futura Medium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Öhlinger</dc:creator>
  <cp:lastModifiedBy>Peter Öhlinger</cp:lastModifiedBy>
  <cp:revision>3</cp:revision>
  <dcterms:created xsi:type="dcterms:W3CDTF">2024-08-16T07:37:00Z</dcterms:created>
  <dcterms:modified xsi:type="dcterms:W3CDTF">2024-08-16T08:09:32Z</dcterms:modified>
</cp:coreProperties>
</file>